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57"/>
  </p:notesMasterIdLst>
  <p:sldIdLst>
    <p:sldId id="256"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Lst>
  <p:sldSz cx="9144000" cy="5143500" type="screen16x9"/>
  <p:notesSz cx="6858000" cy="9144000"/>
  <p:embeddedFontLst>
    <p:embeddedFont>
      <p:font typeface="Amatic SC" pitchFamily="2" charset="-79"/>
      <p:regular r:id="rId58"/>
      <p:bold r:id="rId59"/>
    </p:embeddedFont>
    <p:embeddedFont>
      <p:font typeface="Archivo" pitchFamily="2" charset="77"/>
      <p:regular r:id="rId60"/>
      <p:bold r:id="rId61"/>
      <p:italic r:id="rId62"/>
      <p:boldItalic r:id="rId63"/>
    </p:embeddedFont>
    <p:embeddedFont>
      <p:font typeface="Hanken Grotesk" pitchFamily="2" charset="77"/>
      <p:regular r:id="rId64"/>
      <p:bold r:id="rId65"/>
      <p:italic r:id="rId66"/>
      <p:boldItalic r:id="rId67"/>
    </p:embeddedFont>
    <p:embeddedFont>
      <p:font typeface="Lato" panose="020F0502020204030203" pitchFamily="34" charset="0"/>
      <p:regular r:id="rId68"/>
      <p:bold r:id="rId69"/>
      <p:italic r:id="rId70"/>
      <p:boldItalic r:id="rId71"/>
    </p:embeddedFont>
    <p:embeddedFont>
      <p:font typeface="Lato Light" panose="020F0302020204030204" pitchFamily="34" charset="0"/>
      <p:regular r:id="rId72"/>
    </p:embeddedFont>
    <p:embeddedFont>
      <p:font typeface="Nunito Light" panose="020F0302020204030204" pitchFamily="34" charset="0"/>
      <p:regular r:id="rId73"/>
    </p:embeddedFont>
    <p:embeddedFont>
      <p:font typeface="Proxima Nova" panose="02000506030000020004" pitchFamily="2" charset="0"/>
      <p:regular r:id="rId74"/>
      <p:bold r:id="rId75"/>
      <p:italic r:id="rId76"/>
      <p:boldItalic r:id="rId77"/>
    </p:embeddedFont>
    <p:embeddedFont>
      <p:font typeface="Roboto Medium" panose="020F0502020204030204" pitchFamily="34" charset="0"/>
      <p:regular r:id="rId78"/>
      <p:bold r:id="rId79"/>
      <p:italic r:id="rId80"/>
      <p:boldItalic r:id="rId81"/>
    </p:embeddedFont>
    <p:embeddedFont>
      <p:font typeface="Ubuntu Mono" panose="020B0509030602030204" pitchFamily="49" charset="0"/>
      <p:regular r:id="rId82"/>
      <p:bold r:id="rId83"/>
      <p:italic r:id="rId84"/>
      <p:boldItalic r:id="rId8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A22D538-138F-4364-A92E-C95180DCD6E7}">
  <a:tblStyle styleId="{FA22D538-138F-4364-A92E-C95180DCD6E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ABD0F8C-FFA3-466A-865D-687487A3ECD2}"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543"/>
    <p:restoredTop sz="94626"/>
  </p:normalViewPr>
  <p:slideViewPr>
    <p:cSldViewPr snapToGrid="0">
      <p:cViewPr varScale="1">
        <p:scale>
          <a:sx n="132" d="100"/>
          <a:sy n="132" d="100"/>
        </p:scale>
        <p:origin x="176"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6.fntdata"/><Relationship Id="rId68" Type="http://schemas.openxmlformats.org/officeDocument/2006/relationships/font" Target="fonts/font11.fntdata"/><Relationship Id="rId84" Type="http://schemas.openxmlformats.org/officeDocument/2006/relationships/font" Target="fonts/font27.fntdata"/><Relationship Id="rId89"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1.fntdata"/><Relationship Id="rId74" Type="http://schemas.openxmlformats.org/officeDocument/2006/relationships/font" Target="fonts/font17.fntdata"/><Relationship Id="rId79" Type="http://schemas.openxmlformats.org/officeDocument/2006/relationships/font" Target="fonts/font22.fntdata"/><Relationship Id="rId5" Type="http://schemas.openxmlformats.org/officeDocument/2006/relationships/slide" Target="slides/slide3.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7.fntdata"/><Relationship Id="rId69" Type="http://schemas.openxmlformats.org/officeDocument/2006/relationships/font" Target="fonts/font12.fntdata"/><Relationship Id="rId77"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5.fntdata"/><Relationship Id="rId80" Type="http://schemas.openxmlformats.org/officeDocument/2006/relationships/font" Target="fonts/font23.fntdata"/><Relationship Id="rId85" Type="http://schemas.openxmlformats.org/officeDocument/2006/relationships/font" Target="fonts/font2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83" Type="http://schemas.openxmlformats.org/officeDocument/2006/relationships/font" Target="fonts/font26.fntdata"/><Relationship Id="rId88"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font" Target="fonts/font21.fntdata"/><Relationship Id="rId81" Type="http://schemas.openxmlformats.org/officeDocument/2006/relationships/font" Target="fonts/font24.fntdata"/><Relationship Id="rId86"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9.fntdata"/><Relationship Id="rId7" Type="http://schemas.openxmlformats.org/officeDocument/2006/relationships/slide" Target="slides/slide5.xml"/><Relationship Id="rId71" Type="http://schemas.openxmlformats.org/officeDocument/2006/relationships/font" Target="fonts/font1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9.fntdata"/><Relationship Id="rId87" Type="http://schemas.openxmlformats.org/officeDocument/2006/relationships/viewProps" Target="viewProps.xml"/><Relationship Id="rId61" Type="http://schemas.openxmlformats.org/officeDocument/2006/relationships/font" Target="fonts/font4.fntdata"/><Relationship Id="rId82" Type="http://schemas.openxmlformats.org/officeDocument/2006/relationships/font" Target="fonts/font25.fntdata"/><Relationship Id="rId19" Type="http://schemas.openxmlformats.org/officeDocument/2006/relationships/slide" Target="slides/slide17.xml"/></Relationships>
</file>

<file path=ppt/media/image1.jpg>
</file>

<file path=ppt/media/image10.png>
</file>

<file path=ppt/media/image11.png>
</file>

<file path=ppt/media/image12.png>
</file>

<file path=ppt/media/image13.png>
</file>

<file path=ppt/media/image2.jp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9"/>
        <p:cNvGrpSpPr/>
        <p:nvPr/>
      </p:nvGrpSpPr>
      <p:grpSpPr>
        <a:xfrm>
          <a:off x="0" y="0"/>
          <a:ext cx="0" cy="0"/>
          <a:chOff x="0" y="0"/>
          <a:chExt cx="0" cy="0"/>
        </a:xfrm>
      </p:grpSpPr>
      <p:sp>
        <p:nvSpPr>
          <p:cNvPr id="640" name="Google Shape;640;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1" name="Google Shape;641;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5" name="Google Shape;695;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4"/>
        <p:cNvGrpSpPr/>
        <p:nvPr/>
      </p:nvGrpSpPr>
      <p:grpSpPr>
        <a:xfrm>
          <a:off x="0" y="0"/>
          <a:ext cx="0" cy="0"/>
          <a:chOff x="0" y="0"/>
          <a:chExt cx="0" cy="0"/>
        </a:xfrm>
      </p:grpSpPr>
      <p:sp>
        <p:nvSpPr>
          <p:cNvPr id="735" name="Google Shape;735;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6" name="Google Shape;736;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 name="Google Shape;801;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
        <p:cNvGrpSpPr/>
        <p:nvPr/>
      </p:nvGrpSpPr>
      <p:grpSpPr>
        <a:xfrm>
          <a:off x="0" y="0"/>
          <a:ext cx="0" cy="0"/>
          <a:chOff x="0" y="0"/>
          <a:chExt cx="0" cy="0"/>
        </a:xfrm>
      </p:grpSpPr>
      <p:sp>
        <p:nvSpPr>
          <p:cNvPr id="820" name="Google Shape;820;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1" name="Google Shape;821;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 name="Google Shape;887;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1e71a4a866a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1e71a4a866a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
        <p:cNvGrpSpPr/>
        <p:nvPr/>
      </p:nvGrpSpPr>
      <p:grpSpPr>
        <a:xfrm>
          <a:off x="0" y="0"/>
          <a:ext cx="0" cy="0"/>
          <a:chOff x="0" y="0"/>
          <a:chExt cx="0" cy="0"/>
        </a:xfrm>
      </p:grpSpPr>
      <p:sp>
        <p:nvSpPr>
          <p:cNvPr id="1058" name="Google Shape;1058;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9" name="Google Shape;1059;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3" name="Google Shape;1083;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7"/>
        <p:cNvGrpSpPr/>
        <p:nvPr/>
      </p:nvGrpSpPr>
      <p:grpSpPr>
        <a:xfrm>
          <a:off x="0" y="0"/>
          <a:ext cx="0" cy="0"/>
          <a:chOff x="0" y="0"/>
          <a:chExt cx="0" cy="0"/>
        </a:xfrm>
      </p:grpSpPr>
      <p:sp>
        <p:nvSpPr>
          <p:cNvPr id="1108" name="Google Shape;1108;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9" name="Google Shape;1109;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3"/>
        <p:cNvGrpSpPr/>
        <p:nvPr/>
      </p:nvGrpSpPr>
      <p:grpSpPr>
        <a:xfrm>
          <a:off x="0" y="0"/>
          <a:ext cx="0" cy="0"/>
          <a:chOff x="0" y="0"/>
          <a:chExt cx="0" cy="0"/>
        </a:xfrm>
      </p:grpSpPr>
      <p:sp>
        <p:nvSpPr>
          <p:cNvPr id="1114" name="Google Shape;1114;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 name="Google Shape;1115;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2"/>
        <p:cNvGrpSpPr/>
        <p:nvPr/>
      </p:nvGrpSpPr>
      <p:grpSpPr>
        <a:xfrm>
          <a:off x="0" y="0"/>
          <a:ext cx="0" cy="0"/>
          <a:chOff x="0" y="0"/>
          <a:chExt cx="0" cy="0"/>
        </a:xfrm>
      </p:grpSpPr>
      <p:sp>
        <p:nvSpPr>
          <p:cNvPr id="1133" name="Google Shape;1133;g1e71a4a866a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4" name="Google Shape;1134;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8"/>
        <p:cNvGrpSpPr/>
        <p:nvPr/>
      </p:nvGrpSpPr>
      <p:grpSpPr>
        <a:xfrm>
          <a:off x="0" y="0"/>
          <a:ext cx="0" cy="0"/>
          <a:chOff x="0" y="0"/>
          <a:chExt cx="0" cy="0"/>
        </a:xfrm>
      </p:grpSpPr>
      <p:sp>
        <p:nvSpPr>
          <p:cNvPr id="1139" name="Google Shape;1139;g1e71a4a866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0" name="Google Shape;1140;g1e71a4a866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5"/>
        <p:cNvGrpSpPr/>
        <p:nvPr/>
      </p:nvGrpSpPr>
      <p:grpSpPr>
        <a:xfrm>
          <a:off x="0" y="0"/>
          <a:ext cx="0" cy="0"/>
          <a:chOff x="0" y="0"/>
          <a:chExt cx="0" cy="0"/>
        </a:xfrm>
      </p:grpSpPr>
      <p:sp>
        <p:nvSpPr>
          <p:cNvPr id="1146" name="Google Shape;1146;g1e71a4a866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 name="Google Shape;1147;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2"/>
        <p:cNvGrpSpPr/>
        <p:nvPr/>
      </p:nvGrpSpPr>
      <p:grpSpPr>
        <a:xfrm>
          <a:off x="0" y="0"/>
          <a:ext cx="0" cy="0"/>
          <a:chOff x="0" y="0"/>
          <a:chExt cx="0" cy="0"/>
        </a:xfrm>
      </p:grpSpPr>
      <p:sp>
        <p:nvSpPr>
          <p:cNvPr id="1153" name="Google Shape;1153;g54dda1946d_4_2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4" name="Google Shape;1154;g54dda1946d_4_2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9"/>
        <p:cNvGrpSpPr/>
        <p:nvPr/>
      </p:nvGrpSpPr>
      <p:grpSpPr>
        <a:xfrm>
          <a:off x="0" y="0"/>
          <a:ext cx="0" cy="0"/>
          <a:chOff x="0" y="0"/>
          <a:chExt cx="0" cy="0"/>
        </a:xfrm>
      </p:grpSpPr>
      <p:sp>
        <p:nvSpPr>
          <p:cNvPr id="1170" name="Google Shape;1170;g1e71a4a866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 name="Google Shape;1171;g1e71a4a866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
        <p:cNvGrpSpPr/>
        <p:nvPr/>
      </p:nvGrpSpPr>
      <p:grpSpPr>
        <a:xfrm>
          <a:off x="0" y="0"/>
          <a:ext cx="0" cy="0"/>
          <a:chOff x="0" y="0"/>
          <a:chExt cx="0" cy="0"/>
        </a:xfrm>
      </p:grpSpPr>
      <p:sp>
        <p:nvSpPr>
          <p:cNvPr id="1188" name="Google Shape;1188;g1e71a4a866a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9" name="Google Shape;1189;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1e71a4a866a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1e71a4a866a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
        <p:cNvGrpSpPr/>
        <p:nvPr/>
      </p:nvGrpSpPr>
      <p:grpSpPr>
        <a:xfrm>
          <a:off x="0" y="0"/>
          <a:ext cx="0" cy="0"/>
          <a:chOff x="0" y="0"/>
          <a:chExt cx="0" cy="0"/>
        </a:xfrm>
      </p:grpSpPr>
      <p:sp>
        <p:nvSpPr>
          <p:cNvPr id="1259" name="Google Shape;1259;g54dda1946d_4_26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1" name="Google Shape;1321;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8"/>
        <p:cNvGrpSpPr/>
        <p:nvPr/>
      </p:nvGrpSpPr>
      <p:grpSpPr>
        <a:xfrm>
          <a:off x="0" y="0"/>
          <a:ext cx="0" cy="0"/>
          <a:chOff x="0" y="0"/>
          <a:chExt cx="0" cy="0"/>
        </a:xfrm>
      </p:grpSpPr>
      <p:sp>
        <p:nvSpPr>
          <p:cNvPr id="1339" name="Google Shape;1339;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0" name="Google Shape;1340;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2"/>
        <p:cNvGrpSpPr/>
        <p:nvPr/>
      </p:nvGrpSpPr>
      <p:grpSpPr>
        <a:xfrm>
          <a:off x="0" y="0"/>
          <a:ext cx="0" cy="0"/>
          <a:chOff x="0" y="0"/>
          <a:chExt cx="0" cy="0"/>
        </a:xfrm>
      </p:grpSpPr>
      <p:sp>
        <p:nvSpPr>
          <p:cNvPr id="1393" name="Google Shape;1393;g2a965919a78_0_273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4" name="Google Shape;1394;g2a965919a78_0_27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0"/>
        <p:cNvGrpSpPr/>
        <p:nvPr/>
      </p:nvGrpSpPr>
      <p:grpSpPr>
        <a:xfrm>
          <a:off x="0" y="0"/>
          <a:ext cx="0" cy="0"/>
          <a:chOff x="0" y="0"/>
          <a:chExt cx="0" cy="0"/>
        </a:xfrm>
      </p:grpSpPr>
      <p:sp>
        <p:nvSpPr>
          <p:cNvPr id="1951" name="Google Shape;1951;g2a965919a78_0_273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2" name="Google Shape;1952;g2a965919a78_0_273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9"/>
        <p:cNvGrpSpPr/>
        <p:nvPr/>
      </p:nvGrpSpPr>
      <p:grpSpPr>
        <a:xfrm>
          <a:off x="0" y="0"/>
          <a:ext cx="0" cy="0"/>
          <a:chOff x="0" y="0"/>
          <a:chExt cx="0" cy="0"/>
        </a:xfrm>
      </p:grpSpPr>
      <p:sp>
        <p:nvSpPr>
          <p:cNvPr id="2010" name="Google Shape;2010;g2a9f5da7249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1" name="Google Shape;2011;g2a9f5da7249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6"/>
        <p:cNvGrpSpPr/>
        <p:nvPr/>
      </p:nvGrpSpPr>
      <p:grpSpPr>
        <a:xfrm>
          <a:off x="0" y="0"/>
          <a:ext cx="0" cy="0"/>
          <a:chOff x="0" y="0"/>
          <a:chExt cx="0" cy="0"/>
        </a:xfrm>
      </p:grpSpPr>
      <p:sp>
        <p:nvSpPr>
          <p:cNvPr id="2017" name="Google Shape;2017;g2a965919a78_0_136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8" name="Google Shape;2018;g2a965919a78_0_136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2"/>
        <p:cNvGrpSpPr/>
        <p:nvPr/>
      </p:nvGrpSpPr>
      <p:grpSpPr>
        <a:xfrm>
          <a:off x="0" y="0"/>
          <a:ext cx="0" cy="0"/>
          <a:chOff x="0" y="0"/>
          <a:chExt cx="0" cy="0"/>
        </a:xfrm>
      </p:grpSpPr>
      <p:sp>
        <p:nvSpPr>
          <p:cNvPr id="2023" name="Google Shape;2023;g2a965919a78_0_136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4" name="Google Shape;2024;g2a965919a78_0_136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8"/>
        <p:cNvGrpSpPr/>
        <p:nvPr/>
      </p:nvGrpSpPr>
      <p:grpSpPr>
        <a:xfrm>
          <a:off x="0" y="0"/>
          <a:ext cx="0" cy="0"/>
          <a:chOff x="0" y="0"/>
          <a:chExt cx="0" cy="0"/>
        </a:xfrm>
      </p:grpSpPr>
      <p:sp>
        <p:nvSpPr>
          <p:cNvPr id="2029" name="Google Shape;2029;g2a965919a78_0_136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0" name="Google Shape;2030;g2a965919a78_0_136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2a965919a78_0_137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2a965919a78_0_137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2"/>
        <p:cNvGrpSpPr/>
        <p:nvPr/>
      </p:nvGrpSpPr>
      <p:grpSpPr>
        <a:xfrm>
          <a:off x="0" y="0"/>
          <a:ext cx="0" cy="0"/>
          <a:chOff x="0" y="0"/>
          <a:chExt cx="0" cy="0"/>
        </a:xfrm>
      </p:grpSpPr>
      <p:sp>
        <p:nvSpPr>
          <p:cNvPr id="2063" name="Google Shape;2063;g2a965919a78_0_13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4" name="Google Shape;2064;g2a965919a78_0_13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9"/>
        <p:cNvGrpSpPr/>
        <p:nvPr/>
      </p:nvGrpSpPr>
      <p:grpSpPr>
        <a:xfrm>
          <a:off x="0" y="0"/>
          <a:ext cx="0" cy="0"/>
          <a:chOff x="0" y="0"/>
          <a:chExt cx="0" cy="0"/>
        </a:xfrm>
      </p:grpSpPr>
      <p:sp>
        <p:nvSpPr>
          <p:cNvPr id="2400" name="Google Shape;2400;g2a965919a78_0_140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1" name="Google Shape;2401;g2a965919a78_0_140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3"/>
        <p:cNvGrpSpPr/>
        <p:nvPr/>
      </p:nvGrpSpPr>
      <p:grpSpPr>
        <a:xfrm>
          <a:off x="0" y="0"/>
          <a:ext cx="0" cy="0"/>
          <a:chOff x="0" y="0"/>
          <a:chExt cx="0" cy="0"/>
        </a:xfrm>
      </p:grpSpPr>
      <p:sp>
        <p:nvSpPr>
          <p:cNvPr id="8314" name="Google Shape;8314;g2a965919a78_0_199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5" name="Google Shape;8315;g2a965919a78_0_199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0"/>
        <p:cNvGrpSpPr/>
        <p:nvPr/>
      </p:nvGrpSpPr>
      <p:grpSpPr>
        <a:xfrm>
          <a:off x="0" y="0"/>
          <a:ext cx="0" cy="0"/>
          <a:chOff x="0" y="0"/>
          <a:chExt cx="0" cy="0"/>
        </a:xfrm>
      </p:grpSpPr>
      <p:sp>
        <p:nvSpPr>
          <p:cNvPr id="8741" name="Google Shape;8741;g2a965919a78_0_20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2" name="Google Shape;8742;g2a965919a78_0_20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3"/>
        <p:cNvGrpSpPr/>
        <p:nvPr/>
      </p:nvGrpSpPr>
      <p:grpSpPr>
        <a:xfrm>
          <a:off x="0" y="0"/>
          <a:ext cx="0" cy="0"/>
          <a:chOff x="0" y="0"/>
          <a:chExt cx="0" cy="0"/>
        </a:xfrm>
      </p:grpSpPr>
      <p:sp>
        <p:nvSpPr>
          <p:cNvPr id="8904" name="Google Shape;8904;g2a965919a78_0_205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05" name="Google Shape;8905;g2a965919a78_0_20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5"/>
        <p:cNvGrpSpPr/>
        <p:nvPr/>
      </p:nvGrpSpPr>
      <p:grpSpPr>
        <a:xfrm>
          <a:off x="0" y="0"/>
          <a:ext cx="0" cy="0"/>
          <a:chOff x="0" y="0"/>
          <a:chExt cx="0" cy="0"/>
        </a:xfrm>
      </p:grpSpPr>
      <p:sp>
        <p:nvSpPr>
          <p:cNvPr id="9306" name="Google Shape;9306;g2a965919a78_0_209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7" name="Google Shape;9307;g2a965919a78_0_209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6"/>
        <p:cNvGrpSpPr/>
        <p:nvPr/>
      </p:nvGrpSpPr>
      <p:grpSpPr>
        <a:xfrm>
          <a:off x="0" y="0"/>
          <a:ext cx="0" cy="0"/>
          <a:chOff x="0" y="0"/>
          <a:chExt cx="0" cy="0"/>
        </a:xfrm>
      </p:grpSpPr>
      <p:sp>
        <p:nvSpPr>
          <p:cNvPr id="9677" name="Google Shape;9677;g2a965919a78_0_213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8" name="Google Shape;9678;g2a965919a78_0_21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65"/>
        <p:cNvGrpSpPr/>
        <p:nvPr/>
      </p:nvGrpSpPr>
      <p:grpSpPr>
        <a:xfrm>
          <a:off x="0" y="0"/>
          <a:ext cx="0" cy="0"/>
          <a:chOff x="0" y="0"/>
          <a:chExt cx="0" cy="0"/>
        </a:xfrm>
      </p:grpSpPr>
      <p:sp>
        <p:nvSpPr>
          <p:cNvPr id="10066" name="Google Shape;10066;g2a965919a78_0_217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7" name="Google Shape;10067;g2a965919a78_0_21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96"/>
        <p:cNvGrpSpPr/>
        <p:nvPr/>
      </p:nvGrpSpPr>
      <p:grpSpPr>
        <a:xfrm>
          <a:off x="0" y="0"/>
          <a:ext cx="0" cy="0"/>
          <a:chOff x="0" y="0"/>
          <a:chExt cx="0" cy="0"/>
        </a:xfrm>
      </p:grpSpPr>
      <p:sp>
        <p:nvSpPr>
          <p:cNvPr id="10497" name="Google Shape;10497;g2a965919a78_0_22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98" name="Google Shape;10498;g2a965919a78_0_22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2"/>
        <p:cNvGrpSpPr/>
        <p:nvPr/>
      </p:nvGrpSpPr>
      <p:grpSpPr>
        <a:xfrm>
          <a:off x="0" y="0"/>
          <a:ext cx="0" cy="0"/>
          <a:chOff x="0" y="0"/>
          <a:chExt cx="0" cy="0"/>
        </a:xfrm>
      </p:grpSpPr>
      <p:sp>
        <p:nvSpPr>
          <p:cNvPr id="523" name="Google Shape;523;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 name="Google Shape;524;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9"/>
        <p:cNvGrpSpPr/>
        <p:nvPr/>
      </p:nvGrpSpPr>
      <p:grpSpPr>
        <a:xfrm>
          <a:off x="0" y="0"/>
          <a:ext cx="0" cy="0"/>
          <a:chOff x="0" y="0"/>
          <a:chExt cx="0" cy="0"/>
        </a:xfrm>
      </p:grpSpPr>
      <p:sp>
        <p:nvSpPr>
          <p:cNvPr id="11290" name="Google Shape;11290;g2a965919a78_0_229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1" name="Google Shape;11291;g2a965919a78_0_22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30"/>
        <p:cNvGrpSpPr/>
        <p:nvPr/>
      </p:nvGrpSpPr>
      <p:grpSpPr>
        <a:xfrm>
          <a:off x="0" y="0"/>
          <a:ext cx="0" cy="0"/>
          <a:chOff x="0" y="0"/>
          <a:chExt cx="0" cy="0"/>
        </a:xfrm>
      </p:grpSpPr>
      <p:sp>
        <p:nvSpPr>
          <p:cNvPr id="12031" name="Google Shape;12031;g2a965919a78_0_23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32" name="Google Shape;12032;g2a965919a78_0_23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3"/>
        <p:cNvGrpSpPr/>
        <p:nvPr/>
      </p:nvGrpSpPr>
      <p:grpSpPr>
        <a:xfrm>
          <a:off x="0" y="0"/>
          <a:ext cx="0" cy="0"/>
          <a:chOff x="0" y="0"/>
          <a:chExt cx="0" cy="0"/>
        </a:xfrm>
      </p:grpSpPr>
      <p:sp>
        <p:nvSpPr>
          <p:cNvPr id="12724" name="Google Shape;12724;g2a965919a78_0_243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5" name="Google Shape;12725;g2a965919a78_0_243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25"/>
        <p:cNvGrpSpPr/>
        <p:nvPr/>
      </p:nvGrpSpPr>
      <p:grpSpPr>
        <a:xfrm>
          <a:off x="0" y="0"/>
          <a:ext cx="0" cy="0"/>
          <a:chOff x="0" y="0"/>
          <a:chExt cx="0" cy="0"/>
        </a:xfrm>
      </p:grpSpPr>
      <p:sp>
        <p:nvSpPr>
          <p:cNvPr id="13026" name="Google Shape;13026;g2a965919a78_0_246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7" name="Google Shape;13027;g2a965919a78_0_24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65"/>
        <p:cNvGrpSpPr/>
        <p:nvPr/>
      </p:nvGrpSpPr>
      <p:grpSpPr>
        <a:xfrm>
          <a:off x="0" y="0"/>
          <a:ext cx="0" cy="0"/>
          <a:chOff x="0" y="0"/>
          <a:chExt cx="0" cy="0"/>
        </a:xfrm>
      </p:grpSpPr>
      <p:sp>
        <p:nvSpPr>
          <p:cNvPr id="13666" name="Google Shape;13666;g2a965919a78_0_27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67" name="Google Shape;13667;g2a965919a78_0_27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592150"/>
            <a:ext cx="5032500" cy="20502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4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2794625"/>
            <a:ext cx="3834300" cy="428700"/>
          </a:xfrm>
          <a:prstGeom prst="rect">
            <a:avLst/>
          </a:prstGeom>
          <a:solidFill>
            <a:schemeClr val="dk2"/>
          </a:solidFill>
        </p:spPr>
        <p:txBody>
          <a:bodyPr spcFirstLastPara="1" wrap="square" lIns="91425" tIns="91425" rIns="91425" bIns="91425" anchor="t" anchorCtr="0">
            <a:noAutofit/>
          </a:bodyPr>
          <a:lstStyle>
            <a:lvl1pPr lvl="0">
              <a:spcBef>
                <a:spcPts val="0"/>
              </a:spcBef>
              <a:spcAft>
                <a:spcPts val="0"/>
              </a:spcAft>
              <a:buSzPts val="1400"/>
              <a:buNone/>
              <a:defRPr sz="1600">
                <a:solidFill>
                  <a:schemeClr val="l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168790" y="225210"/>
            <a:ext cx="2983635" cy="4595645"/>
            <a:chOff x="168790" y="225210"/>
            <a:chExt cx="2983635" cy="4595645"/>
          </a:xfrm>
        </p:grpSpPr>
        <p:sp>
          <p:nvSpPr>
            <p:cNvPr id="12" name="Google Shape;12;p2"/>
            <p:cNvSpPr/>
            <p:nvPr/>
          </p:nvSpPr>
          <p:spPr>
            <a:xfrm>
              <a:off x="1600350" y="4694135"/>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 name="Google Shape;13;p2"/>
            <p:cNvSpPr/>
            <p:nvPr/>
          </p:nvSpPr>
          <p:spPr>
            <a:xfrm>
              <a:off x="168790" y="322331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 name="Google Shape;14;p2"/>
            <p:cNvSpPr/>
            <p:nvPr/>
          </p:nvSpPr>
          <p:spPr>
            <a:xfrm>
              <a:off x="3020305" y="22521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5" name="Google Shape;15;p2"/>
          <p:cNvGrpSpPr/>
          <p:nvPr/>
        </p:nvGrpSpPr>
        <p:grpSpPr>
          <a:xfrm flipH="1">
            <a:off x="6846763" y="-331135"/>
            <a:ext cx="2863440" cy="1909800"/>
            <a:chOff x="-429550" y="-415410"/>
            <a:chExt cx="2863440" cy="1909800"/>
          </a:xfrm>
        </p:grpSpPr>
        <p:sp>
          <p:nvSpPr>
            <p:cNvPr id="16" name="Google Shape;16;p2"/>
            <p:cNvSpPr/>
            <p:nvPr/>
          </p:nvSpPr>
          <p:spPr>
            <a:xfrm>
              <a:off x="1249490" y="991110"/>
              <a:ext cx="127440" cy="166320"/>
            </a:xfrm>
            <a:custGeom>
              <a:avLst/>
              <a:gdLst/>
              <a:ahLst/>
              <a:cxnLst/>
              <a:rect l="l" t="t" r="r" b="b"/>
              <a:pathLst>
                <a:path w="354" h="462" extrusionOk="0">
                  <a:moveTo>
                    <a:pt x="102" y="0"/>
                  </a:moveTo>
                  <a:cubicBezTo>
                    <a:pt x="102" y="0"/>
                    <a:pt x="283" y="222"/>
                    <a:pt x="354" y="378"/>
                  </a:cubicBezTo>
                  <a:lnTo>
                    <a:pt x="202" y="462"/>
                  </a:lnTo>
                  <a:lnTo>
                    <a:pt x="0" y="322"/>
                  </a:lnTo>
                  <a:lnTo>
                    <a:pt x="102"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 name="Google Shape;17;p2"/>
            <p:cNvSpPr/>
            <p:nvPr/>
          </p:nvSpPr>
          <p:spPr>
            <a:xfrm>
              <a:off x="-429550" y="-415410"/>
              <a:ext cx="2859120" cy="1909800"/>
            </a:xfrm>
            <a:custGeom>
              <a:avLst/>
              <a:gdLst/>
              <a:ahLst/>
              <a:cxnLst/>
              <a:rect l="l" t="t" r="r" b="b"/>
              <a:pathLst>
                <a:path w="7942" h="5305" extrusionOk="0">
                  <a:moveTo>
                    <a:pt x="4243" y="3502"/>
                  </a:moveTo>
                  <a:cubicBezTo>
                    <a:pt x="3905" y="2947"/>
                    <a:pt x="7216" y="3545"/>
                    <a:pt x="7209" y="0"/>
                  </a:cubicBezTo>
                  <a:lnTo>
                    <a:pt x="7942" y="1188"/>
                  </a:lnTo>
                  <a:cubicBezTo>
                    <a:pt x="7861" y="3855"/>
                    <a:pt x="4173" y="3867"/>
                    <a:pt x="4961" y="4235"/>
                  </a:cubicBezTo>
                  <a:cubicBezTo>
                    <a:pt x="5452" y="4464"/>
                    <a:pt x="3229" y="5978"/>
                    <a:pt x="591" y="4952"/>
                  </a:cubicBezTo>
                  <a:lnTo>
                    <a:pt x="0" y="3617"/>
                  </a:lnTo>
                  <a:cubicBezTo>
                    <a:pt x="2145" y="5071"/>
                    <a:pt x="4569" y="4035"/>
                    <a:pt x="4243" y="350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 name="Google Shape;18;p2"/>
            <p:cNvSpPr/>
            <p:nvPr/>
          </p:nvSpPr>
          <p:spPr>
            <a:xfrm>
              <a:off x="-429550" y="-415410"/>
              <a:ext cx="2746800" cy="1728000"/>
            </a:xfrm>
            <a:custGeom>
              <a:avLst/>
              <a:gdLst/>
              <a:ahLst/>
              <a:cxnLst/>
              <a:rect l="l" t="t" r="r" b="b"/>
              <a:pathLst>
                <a:path w="7630" h="4800" extrusionOk="0">
                  <a:moveTo>
                    <a:pt x="319" y="4336"/>
                  </a:moveTo>
                  <a:lnTo>
                    <a:pt x="0" y="3617"/>
                  </a:lnTo>
                  <a:cubicBezTo>
                    <a:pt x="2145" y="5071"/>
                    <a:pt x="4569" y="4035"/>
                    <a:pt x="4243" y="3502"/>
                  </a:cubicBezTo>
                  <a:cubicBezTo>
                    <a:pt x="3905" y="2947"/>
                    <a:pt x="7216" y="3545"/>
                    <a:pt x="7209" y="0"/>
                  </a:cubicBezTo>
                  <a:lnTo>
                    <a:pt x="7630" y="681"/>
                  </a:lnTo>
                  <a:cubicBezTo>
                    <a:pt x="7594" y="3323"/>
                    <a:pt x="4471" y="3443"/>
                    <a:pt x="4521" y="3836"/>
                  </a:cubicBezTo>
                  <a:lnTo>
                    <a:pt x="4642" y="3961"/>
                  </a:lnTo>
                  <a:cubicBezTo>
                    <a:pt x="4530" y="4597"/>
                    <a:pt x="2002" y="5278"/>
                    <a:pt x="319" y="433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 name="Google Shape;19;p2"/>
            <p:cNvSpPr/>
            <p:nvPr/>
          </p:nvSpPr>
          <p:spPr>
            <a:xfrm>
              <a:off x="1312130" y="7950"/>
              <a:ext cx="1121760" cy="1105560"/>
            </a:xfrm>
            <a:custGeom>
              <a:avLst/>
              <a:gdLst/>
              <a:ahLst/>
              <a:cxnLst/>
              <a:rect l="l" t="t" r="r" b="b"/>
              <a:pathLst>
                <a:path w="3116" h="3071" extrusionOk="0">
                  <a:moveTo>
                    <a:pt x="128" y="3071"/>
                  </a:moveTo>
                  <a:cubicBezTo>
                    <a:pt x="124" y="3071"/>
                    <a:pt x="121" y="3072"/>
                    <a:pt x="117" y="3071"/>
                  </a:cubicBezTo>
                  <a:cubicBezTo>
                    <a:pt x="35" y="3033"/>
                    <a:pt x="-2" y="2997"/>
                    <a:pt x="0" y="2957"/>
                  </a:cubicBezTo>
                  <a:cubicBezTo>
                    <a:pt x="4" y="2872"/>
                    <a:pt x="197" y="2803"/>
                    <a:pt x="516" y="2690"/>
                  </a:cubicBezTo>
                  <a:cubicBezTo>
                    <a:pt x="1397" y="2374"/>
                    <a:pt x="3038" y="1786"/>
                    <a:pt x="3092" y="12"/>
                  </a:cubicBezTo>
                  <a:cubicBezTo>
                    <a:pt x="3092" y="5"/>
                    <a:pt x="3097" y="0"/>
                    <a:pt x="3104" y="0"/>
                  </a:cubicBezTo>
                  <a:cubicBezTo>
                    <a:pt x="3111" y="0"/>
                    <a:pt x="3116" y="7"/>
                    <a:pt x="3116" y="14"/>
                  </a:cubicBezTo>
                  <a:cubicBezTo>
                    <a:pt x="3094" y="786"/>
                    <a:pt x="2759" y="1427"/>
                    <a:pt x="2123" y="1919"/>
                  </a:cubicBezTo>
                  <a:cubicBezTo>
                    <a:pt x="1590" y="2331"/>
                    <a:pt x="949" y="2560"/>
                    <a:pt x="524" y="2714"/>
                  </a:cubicBezTo>
                  <a:cubicBezTo>
                    <a:pt x="247" y="2812"/>
                    <a:pt x="28" y="2891"/>
                    <a:pt x="24" y="2959"/>
                  </a:cubicBezTo>
                  <a:cubicBezTo>
                    <a:pt x="24" y="2985"/>
                    <a:pt x="59" y="3016"/>
                    <a:pt x="128" y="3048"/>
                  </a:cubicBezTo>
                  <a:cubicBezTo>
                    <a:pt x="135" y="3050"/>
                    <a:pt x="136" y="3059"/>
                    <a:pt x="133" y="3064"/>
                  </a:cubicBezTo>
                  <a:cubicBezTo>
                    <a:pt x="133" y="3067"/>
                    <a:pt x="130" y="3069"/>
                    <a:pt x="128" y="30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0" name="Google Shape;20;p2"/>
            <p:cNvSpPr/>
            <p:nvPr/>
          </p:nvSpPr>
          <p:spPr>
            <a:xfrm>
              <a:off x="1154090" y="921270"/>
              <a:ext cx="174600" cy="172080"/>
            </a:xfrm>
            <a:custGeom>
              <a:avLst/>
              <a:gdLst/>
              <a:ahLst/>
              <a:cxnLst/>
              <a:rect l="l" t="t" r="r" b="b"/>
              <a:pathLst>
                <a:path w="485" h="478" extrusionOk="0">
                  <a:moveTo>
                    <a:pt x="477" y="477"/>
                  </a:moveTo>
                  <a:cubicBezTo>
                    <a:pt x="474" y="479"/>
                    <a:pt x="468" y="479"/>
                    <a:pt x="463" y="475"/>
                  </a:cubicBezTo>
                  <a:cubicBezTo>
                    <a:pt x="462" y="473"/>
                    <a:pt x="198" y="244"/>
                    <a:pt x="3" y="20"/>
                  </a:cubicBezTo>
                  <a:cubicBezTo>
                    <a:pt x="-2" y="15"/>
                    <a:pt x="-1" y="8"/>
                    <a:pt x="5" y="3"/>
                  </a:cubicBezTo>
                  <a:cubicBezTo>
                    <a:pt x="8" y="-3"/>
                    <a:pt x="17" y="-1"/>
                    <a:pt x="22" y="4"/>
                  </a:cubicBezTo>
                  <a:cubicBezTo>
                    <a:pt x="215" y="227"/>
                    <a:pt x="477" y="454"/>
                    <a:pt x="481" y="456"/>
                  </a:cubicBezTo>
                  <a:cubicBezTo>
                    <a:pt x="486" y="461"/>
                    <a:pt x="486" y="468"/>
                    <a:pt x="482" y="473"/>
                  </a:cubicBezTo>
                  <a:cubicBezTo>
                    <a:pt x="481" y="475"/>
                    <a:pt x="479" y="477"/>
                    <a:pt x="477" y="47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0"/>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BLANK_1_1_1_1_1_1_1">
    <p:spTree>
      <p:nvGrpSpPr>
        <p:cNvPr id="1" name="Shape 107"/>
        <p:cNvGrpSpPr/>
        <p:nvPr/>
      </p:nvGrpSpPr>
      <p:grpSpPr>
        <a:xfrm>
          <a:off x="0" y="0"/>
          <a:ext cx="0" cy="0"/>
          <a:chOff x="0" y="0"/>
          <a:chExt cx="0" cy="0"/>
        </a:xfrm>
      </p:grpSpPr>
      <p:sp>
        <p:nvSpPr>
          <p:cNvPr id="108" name="Google Shape;108;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09" name="Google Shape;109;p14"/>
          <p:cNvGrpSpPr/>
          <p:nvPr/>
        </p:nvGrpSpPr>
        <p:grpSpPr>
          <a:xfrm>
            <a:off x="360975" y="229365"/>
            <a:ext cx="8412970" cy="4619210"/>
            <a:chOff x="360975" y="229365"/>
            <a:chExt cx="8412970" cy="4619210"/>
          </a:xfrm>
        </p:grpSpPr>
        <p:sp>
          <p:nvSpPr>
            <p:cNvPr id="110" name="Google Shape;110;p14"/>
            <p:cNvSpPr/>
            <p:nvPr/>
          </p:nvSpPr>
          <p:spPr>
            <a:xfrm>
              <a:off x="360975" y="3465298"/>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1" name="Google Shape;111;p14"/>
            <p:cNvSpPr/>
            <p:nvPr/>
          </p:nvSpPr>
          <p:spPr>
            <a:xfrm>
              <a:off x="8706265" y="14372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2" name="Google Shape;112;p14"/>
            <p:cNvSpPr/>
            <p:nvPr/>
          </p:nvSpPr>
          <p:spPr>
            <a:xfrm rot="1809356">
              <a:off x="3228315" y="23779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3" name="Google Shape;113;p14"/>
            <p:cNvSpPr/>
            <p:nvPr/>
          </p:nvSpPr>
          <p:spPr>
            <a:xfrm>
              <a:off x="5310643" y="477333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2">
  <p:cSld name="BLANK_1_1_1_1_1_1_1_1">
    <p:spTree>
      <p:nvGrpSpPr>
        <p:cNvPr id="1" name="Shape 114"/>
        <p:cNvGrpSpPr/>
        <p:nvPr/>
      </p:nvGrpSpPr>
      <p:grpSpPr>
        <a:xfrm>
          <a:off x="0" y="0"/>
          <a:ext cx="0" cy="0"/>
          <a:chOff x="0" y="0"/>
          <a:chExt cx="0" cy="0"/>
        </a:xfrm>
      </p:grpSpPr>
      <p:sp>
        <p:nvSpPr>
          <p:cNvPr id="115" name="Google Shape;115;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16" name="Google Shape;116;p15"/>
          <p:cNvGrpSpPr/>
          <p:nvPr/>
        </p:nvGrpSpPr>
        <p:grpSpPr>
          <a:xfrm>
            <a:off x="-737656" y="-590086"/>
            <a:ext cx="2132117" cy="1422037"/>
            <a:chOff x="-429550" y="-415410"/>
            <a:chExt cx="2863440" cy="1909800"/>
          </a:xfrm>
        </p:grpSpPr>
        <p:sp>
          <p:nvSpPr>
            <p:cNvPr id="117" name="Google Shape;117;p15"/>
            <p:cNvSpPr/>
            <p:nvPr/>
          </p:nvSpPr>
          <p:spPr>
            <a:xfrm>
              <a:off x="1249490" y="991110"/>
              <a:ext cx="127440" cy="166320"/>
            </a:xfrm>
            <a:custGeom>
              <a:avLst/>
              <a:gdLst/>
              <a:ahLst/>
              <a:cxnLst/>
              <a:rect l="l" t="t" r="r" b="b"/>
              <a:pathLst>
                <a:path w="354" h="462" extrusionOk="0">
                  <a:moveTo>
                    <a:pt x="102" y="0"/>
                  </a:moveTo>
                  <a:cubicBezTo>
                    <a:pt x="102" y="0"/>
                    <a:pt x="283" y="222"/>
                    <a:pt x="354" y="378"/>
                  </a:cubicBezTo>
                  <a:lnTo>
                    <a:pt x="202" y="462"/>
                  </a:lnTo>
                  <a:lnTo>
                    <a:pt x="0" y="322"/>
                  </a:lnTo>
                  <a:lnTo>
                    <a:pt x="102"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18" name="Google Shape;118;p15"/>
            <p:cNvSpPr/>
            <p:nvPr/>
          </p:nvSpPr>
          <p:spPr>
            <a:xfrm>
              <a:off x="-429550" y="-415410"/>
              <a:ext cx="2859120" cy="1909800"/>
            </a:xfrm>
            <a:custGeom>
              <a:avLst/>
              <a:gdLst/>
              <a:ahLst/>
              <a:cxnLst/>
              <a:rect l="l" t="t" r="r" b="b"/>
              <a:pathLst>
                <a:path w="7942" h="5305" extrusionOk="0">
                  <a:moveTo>
                    <a:pt x="4243" y="3502"/>
                  </a:moveTo>
                  <a:cubicBezTo>
                    <a:pt x="3905" y="2947"/>
                    <a:pt x="7216" y="3545"/>
                    <a:pt x="7209" y="0"/>
                  </a:cubicBezTo>
                  <a:lnTo>
                    <a:pt x="7942" y="1188"/>
                  </a:lnTo>
                  <a:cubicBezTo>
                    <a:pt x="7861" y="3855"/>
                    <a:pt x="4173" y="3867"/>
                    <a:pt x="4961" y="4235"/>
                  </a:cubicBezTo>
                  <a:cubicBezTo>
                    <a:pt x="5452" y="4464"/>
                    <a:pt x="3229" y="5978"/>
                    <a:pt x="591" y="4952"/>
                  </a:cubicBezTo>
                  <a:lnTo>
                    <a:pt x="0" y="3617"/>
                  </a:lnTo>
                  <a:cubicBezTo>
                    <a:pt x="2145" y="5071"/>
                    <a:pt x="4569" y="4035"/>
                    <a:pt x="4243" y="350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19" name="Google Shape;119;p15"/>
            <p:cNvSpPr/>
            <p:nvPr/>
          </p:nvSpPr>
          <p:spPr>
            <a:xfrm>
              <a:off x="-429550" y="-415410"/>
              <a:ext cx="2746800" cy="1728000"/>
            </a:xfrm>
            <a:custGeom>
              <a:avLst/>
              <a:gdLst/>
              <a:ahLst/>
              <a:cxnLst/>
              <a:rect l="l" t="t" r="r" b="b"/>
              <a:pathLst>
                <a:path w="7630" h="4800" extrusionOk="0">
                  <a:moveTo>
                    <a:pt x="319" y="4336"/>
                  </a:moveTo>
                  <a:lnTo>
                    <a:pt x="0" y="3617"/>
                  </a:lnTo>
                  <a:cubicBezTo>
                    <a:pt x="2145" y="5071"/>
                    <a:pt x="4569" y="4035"/>
                    <a:pt x="4243" y="3502"/>
                  </a:cubicBezTo>
                  <a:cubicBezTo>
                    <a:pt x="3905" y="2947"/>
                    <a:pt x="7216" y="3545"/>
                    <a:pt x="7209" y="0"/>
                  </a:cubicBezTo>
                  <a:lnTo>
                    <a:pt x="7630" y="681"/>
                  </a:lnTo>
                  <a:cubicBezTo>
                    <a:pt x="7594" y="3323"/>
                    <a:pt x="4471" y="3443"/>
                    <a:pt x="4521" y="3836"/>
                  </a:cubicBezTo>
                  <a:lnTo>
                    <a:pt x="4642" y="3961"/>
                  </a:lnTo>
                  <a:cubicBezTo>
                    <a:pt x="4530" y="4597"/>
                    <a:pt x="2002" y="5278"/>
                    <a:pt x="319" y="433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0" name="Google Shape;120;p15"/>
            <p:cNvSpPr/>
            <p:nvPr/>
          </p:nvSpPr>
          <p:spPr>
            <a:xfrm>
              <a:off x="1312130" y="7950"/>
              <a:ext cx="1121760" cy="1105560"/>
            </a:xfrm>
            <a:custGeom>
              <a:avLst/>
              <a:gdLst/>
              <a:ahLst/>
              <a:cxnLst/>
              <a:rect l="l" t="t" r="r" b="b"/>
              <a:pathLst>
                <a:path w="3116" h="3071" extrusionOk="0">
                  <a:moveTo>
                    <a:pt x="128" y="3071"/>
                  </a:moveTo>
                  <a:cubicBezTo>
                    <a:pt x="124" y="3071"/>
                    <a:pt x="121" y="3072"/>
                    <a:pt x="117" y="3071"/>
                  </a:cubicBezTo>
                  <a:cubicBezTo>
                    <a:pt x="35" y="3033"/>
                    <a:pt x="-2" y="2997"/>
                    <a:pt x="0" y="2957"/>
                  </a:cubicBezTo>
                  <a:cubicBezTo>
                    <a:pt x="4" y="2872"/>
                    <a:pt x="197" y="2803"/>
                    <a:pt x="516" y="2690"/>
                  </a:cubicBezTo>
                  <a:cubicBezTo>
                    <a:pt x="1397" y="2374"/>
                    <a:pt x="3038" y="1786"/>
                    <a:pt x="3092" y="12"/>
                  </a:cubicBezTo>
                  <a:cubicBezTo>
                    <a:pt x="3092" y="5"/>
                    <a:pt x="3097" y="0"/>
                    <a:pt x="3104" y="0"/>
                  </a:cubicBezTo>
                  <a:cubicBezTo>
                    <a:pt x="3111" y="0"/>
                    <a:pt x="3116" y="7"/>
                    <a:pt x="3116" y="14"/>
                  </a:cubicBezTo>
                  <a:cubicBezTo>
                    <a:pt x="3094" y="786"/>
                    <a:pt x="2759" y="1427"/>
                    <a:pt x="2123" y="1919"/>
                  </a:cubicBezTo>
                  <a:cubicBezTo>
                    <a:pt x="1590" y="2331"/>
                    <a:pt x="949" y="2560"/>
                    <a:pt x="524" y="2714"/>
                  </a:cubicBezTo>
                  <a:cubicBezTo>
                    <a:pt x="247" y="2812"/>
                    <a:pt x="28" y="2891"/>
                    <a:pt x="24" y="2959"/>
                  </a:cubicBezTo>
                  <a:cubicBezTo>
                    <a:pt x="24" y="2985"/>
                    <a:pt x="59" y="3016"/>
                    <a:pt x="128" y="3048"/>
                  </a:cubicBezTo>
                  <a:cubicBezTo>
                    <a:pt x="135" y="3050"/>
                    <a:pt x="136" y="3059"/>
                    <a:pt x="133" y="3064"/>
                  </a:cubicBezTo>
                  <a:cubicBezTo>
                    <a:pt x="133" y="3067"/>
                    <a:pt x="130" y="3069"/>
                    <a:pt x="128" y="30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 name="Google Shape;121;p15"/>
            <p:cNvSpPr/>
            <p:nvPr/>
          </p:nvSpPr>
          <p:spPr>
            <a:xfrm>
              <a:off x="1154090" y="921270"/>
              <a:ext cx="174600" cy="172080"/>
            </a:xfrm>
            <a:custGeom>
              <a:avLst/>
              <a:gdLst/>
              <a:ahLst/>
              <a:cxnLst/>
              <a:rect l="l" t="t" r="r" b="b"/>
              <a:pathLst>
                <a:path w="485" h="478" extrusionOk="0">
                  <a:moveTo>
                    <a:pt x="477" y="477"/>
                  </a:moveTo>
                  <a:cubicBezTo>
                    <a:pt x="474" y="479"/>
                    <a:pt x="468" y="479"/>
                    <a:pt x="463" y="475"/>
                  </a:cubicBezTo>
                  <a:cubicBezTo>
                    <a:pt x="462" y="473"/>
                    <a:pt x="198" y="244"/>
                    <a:pt x="3" y="20"/>
                  </a:cubicBezTo>
                  <a:cubicBezTo>
                    <a:pt x="-2" y="15"/>
                    <a:pt x="-1" y="8"/>
                    <a:pt x="5" y="3"/>
                  </a:cubicBezTo>
                  <a:cubicBezTo>
                    <a:pt x="8" y="-3"/>
                    <a:pt x="17" y="-1"/>
                    <a:pt x="22" y="4"/>
                  </a:cubicBezTo>
                  <a:cubicBezTo>
                    <a:pt x="215" y="227"/>
                    <a:pt x="477" y="454"/>
                    <a:pt x="481" y="456"/>
                  </a:cubicBezTo>
                  <a:cubicBezTo>
                    <a:pt x="486" y="461"/>
                    <a:pt x="486" y="468"/>
                    <a:pt x="482" y="473"/>
                  </a:cubicBezTo>
                  <a:cubicBezTo>
                    <a:pt x="481" y="475"/>
                    <a:pt x="479" y="477"/>
                    <a:pt x="477" y="47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2" name="Google Shape;122;p15"/>
          <p:cNvGrpSpPr/>
          <p:nvPr/>
        </p:nvGrpSpPr>
        <p:grpSpPr>
          <a:xfrm>
            <a:off x="503275" y="205785"/>
            <a:ext cx="8421375" cy="4835920"/>
            <a:chOff x="503275" y="205785"/>
            <a:chExt cx="8421375" cy="4835920"/>
          </a:xfrm>
        </p:grpSpPr>
        <p:sp>
          <p:nvSpPr>
            <p:cNvPr id="123" name="Google Shape;123;p15"/>
            <p:cNvSpPr/>
            <p:nvPr/>
          </p:nvSpPr>
          <p:spPr>
            <a:xfrm flipH="1">
              <a:off x="2009330" y="4914985"/>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4" name="Google Shape;124;p15"/>
            <p:cNvSpPr/>
            <p:nvPr/>
          </p:nvSpPr>
          <p:spPr>
            <a:xfrm flipH="1">
              <a:off x="8857330" y="1988160"/>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5" name="Google Shape;125;p15"/>
            <p:cNvSpPr/>
            <p:nvPr/>
          </p:nvSpPr>
          <p:spPr>
            <a:xfrm flipH="1">
              <a:off x="7862000" y="20578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26" name="Google Shape;126;p15"/>
            <p:cNvSpPr/>
            <p:nvPr/>
          </p:nvSpPr>
          <p:spPr>
            <a:xfrm flipH="1">
              <a:off x="503275" y="445801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27"/>
        <p:cNvGrpSpPr/>
        <p:nvPr/>
      </p:nvGrpSpPr>
      <p:grpSpPr>
        <a:xfrm>
          <a:off x="0" y="0"/>
          <a:ext cx="0" cy="0"/>
          <a:chOff x="0" y="0"/>
          <a:chExt cx="0" cy="0"/>
        </a:xfrm>
      </p:grpSpPr>
      <p:sp>
        <p:nvSpPr>
          <p:cNvPr id="128" name="Google Shape;128;p16"/>
          <p:cNvSpPr txBox="1">
            <a:spLocks noGrp="1"/>
          </p:cNvSpPr>
          <p:nvPr>
            <p:ph type="title"/>
          </p:nvPr>
        </p:nvSpPr>
        <p:spPr>
          <a:xfrm>
            <a:off x="713225" y="3244650"/>
            <a:ext cx="5378400" cy="5175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000"/>
              <a:buNone/>
              <a:defRPr sz="2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9" name="Google Shape;129;p16"/>
          <p:cNvSpPr txBox="1">
            <a:spLocks noGrp="1"/>
          </p:cNvSpPr>
          <p:nvPr>
            <p:ph type="subTitle" idx="1"/>
          </p:nvPr>
        </p:nvSpPr>
        <p:spPr>
          <a:xfrm>
            <a:off x="713225" y="1381350"/>
            <a:ext cx="6691200" cy="1863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30"/>
        <p:cNvGrpSpPr/>
        <p:nvPr/>
      </p:nvGrpSpPr>
      <p:grpSpPr>
        <a:xfrm>
          <a:off x="0" y="0"/>
          <a:ext cx="0" cy="0"/>
          <a:chOff x="0" y="0"/>
          <a:chExt cx="0" cy="0"/>
        </a:xfrm>
      </p:grpSpPr>
      <p:sp>
        <p:nvSpPr>
          <p:cNvPr id="131" name="Google Shape;131;p17"/>
          <p:cNvSpPr txBox="1">
            <a:spLocks noGrp="1"/>
          </p:cNvSpPr>
          <p:nvPr>
            <p:ph type="title"/>
          </p:nvPr>
        </p:nvSpPr>
        <p:spPr>
          <a:xfrm>
            <a:off x="824963" y="1318200"/>
            <a:ext cx="3840300" cy="15798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2" name="Google Shape;132;p17"/>
          <p:cNvSpPr txBox="1">
            <a:spLocks noGrp="1"/>
          </p:cNvSpPr>
          <p:nvPr>
            <p:ph type="subTitle" idx="1"/>
          </p:nvPr>
        </p:nvSpPr>
        <p:spPr>
          <a:xfrm>
            <a:off x="824963" y="2898000"/>
            <a:ext cx="3840300" cy="927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 name="Google Shape;133;p17"/>
          <p:cNvSpPr>
            <a:spLocks noGrp="1"/>
          </p:cNvSpPr>
          <p:nvPr>
            <p:ph type="pic" idx="2"/>
          </p:nvPr>
        </p:nvSpPr>
        <p:spPr>
          <a:xfrm>
            <a:off x="4884237" y="1005463"/>
            <a:ext cx="3309900" cy="3132600"/>
          </a:xfrm>
          <a:prstGeom prst="rect">
            <a:avLst/>
          </a:prstGeom>
          <a:noFill/>
          <a:ln w="9525" cap="flat" cmpd="sng">
            <a:solidFill>
              <a:schemeClr val="dk1"/>
            </a:solidFill>
            <a:prstDash val="solid"/>
            <a:round/>
            <a:headEnd type="none" w="sm" len="sm"/>
            <a:tailEnd type="none" w="sm" len="sm"/>
          </a:ln>
        </p:spPr>
      </p:sp>
      <p:grpSp>
        <p:nvGrpSpPr>
          <p:cNvPr id="134" name="Google Shape;134;p17"/>
          <p:cNvGrpSpPr/>
          <p:nvPr/>
        </p:nvGrpSpPr>
        <p:grpSpPr>
          <a:xfrm>
            <a:off x="289625" y="131790"/>
            <a:ext cx="8480375" cy="4850895"/>
            <a:chOff x="289625" y="131790"/>
            <a:chExt cx="8480375" cy="4850895"/>
          </a:xfrm>
        </p:grpSpPr>
        <p:sp>
          <p:nvSpPr>
            <p:cNvPr id="135" name="Google Shape;135;p17"/>
            <p:cNvSpPr/>
            <p:nvPr/>
          </p:nvSpPr>
          <p:spPr>
            <a:xfrm flipH="1">
              <a:off x="8702680" y="2508398"/>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 name="Google Shape;136;p17"/>
            <p:cNvSpPr/>
            <p:nvPr/>
          </p:nvSpPr>
          <p:spPr>
            <a:xfrm flipH="1">
              <a:off x="3020430" y="485596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 name="Google Shape;137;p17"/>
            <p:cNvSpPr/>
            <p:nvPr/>
          </p:nvSpPr>
          <p:spPr>
            <a:xfrm flipH="1">
              <a:off x="289625" y="106596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 name="Google Shape;138;p17"/>
            <p:cNvSpPr/>
            <p:nvPr/>
          </p:nvSpPr>
          <p:spPr>
            <a:xfrm flipH="1">
              <a:off x="2697830" y="13179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39"/>
        <p:cNvGrpSpPr/>
        <p:nvPr/>
      </p:nvGrpSpPr>
      <p:grpSpPr>
        <a:xfrm>
          <a:off x="0" y="0"/>
          <a:ext cx="0" cy="0"/>
          <a:chOff x="0" y="0"/>
          <a:chExt cx="0" cy="0"/>
        </a:xfrm>
      </p:grpSpPr>
      <p:sp>
        <p:nvSpPr>
          <p:cNvPr id="140" name="Google Shape;140;p18"/>
          <p:cNvSpPr txBox="1">
            <a:spLocks noGrp="1"/>
          </p:cNvSpPr>
          <p:nvPr>
            <p:ph type="title"/>
          </p:nvPr>
        </p:nvSpPr>
        <p:spPr>
          <a:xfrm>
            <a:off x="2001600" y="3306350"/>
            <a:ext cx="5140800" cy="610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1" name="Google Shape;141;p18"/>
          <p:cNvSpPr txBox="1">
            <a:spLocks noGrp="1"/>
          </p:cNvSpPr>
          <p:nvPr>
            <p:ph type="subTitle" idx="1"/>
          </p:nvPr>
        </p:nvSpPr>
        <p:spPr>
          <a:xfrm>
            <a:off x="2001600" y="3916400"/>
            <a:ext cx="5140800" cy="687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42" name="Google Shape;142;p18"/>
          <p:cNvGrpSpPr/>
          <p:nvPr/>
        </p:nvGrpSpPr>
        <p:grpSpPr>
          <a:xfrm>
            <a:off x="321640" y="242035"/>
            <a:ext cx="8358430" cy="4697908"/>
            <a:chOff x="321640" y="242035"/>
            <a:chExt cx="8358430" cy="4697908"/>
          </a:xfrm>
        </p:grpSpPr>
        <p:sp>
          <p:nvSpPr>
            <p:cNvPr id="143" name="Google Shape;143;p18"/>
            <p:cNvSpPr/>
            <p:nvPr/>
          </p:nvSpPr>
          <p:spPr>
            <a:xfrm>
              <a:off x="5954063" y="4813223"/>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4" name="Google Shape;144;p18"/>
            <p:cNvSpPr/>
            <p:nvPr/>
          </p:nvSpPr>
          <p:spPr>
            <a:xfrm>
              <a:off x="2291855" y="24203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5" name="Google Shape;145;p18"/>
            <p:cNvSpPr/>
            <p:nvPr/>
          </p:nvSpPr>
          <p:spPr>
            <a:xfrm>
              <a:off x="8612390" y="31796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46" name="Google Shape;146;p18"/>
            <p:cNvSpPr/>
            <p:nvPr/>
          </p:nvSpPr>
          <p:spPr>
            <a:xfrm>
              <a:off x="321640" y="13177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47"/>
        <p:cNvGrpSpPr/>
        <p:nvPr/>
      </p:nvGrpSpPr>
      <p:grpSpPr>
        <a:xfrm>
          <a:off x="0" y="0"/>
          <a:ext cx="0" cy="0"/>
          <a:chOff x="0" y="0"/>
          <a:chExt cx="0" cy="0"/>
        </a:xfrm>
      </p:grpSpPr>
      <p:sp>
        <p:nvSpPr>
          <p:cNvPr id="148" name="Google Shape;148;p19"/>
          <p:cNvSpPr txBox="1">
            <a:spLocks noGrp="1"/>
          </p:cNvSpPr>
          <p:nvPr>
            <p:ph type="title"/>
          </p:nvPr>
        </p:nvSpPr>
        <p:spPr>
          <a:xfrm>
            <a:off x="4324725" y="1832850"/>
            <a:ext cx="3593400" cy="6102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9" name="Google Shape;149;p19"/>
          <p:cNvSpPr txBox="1">
            <a:spLocks noGrp="1"/>
          </p:cNvSpPr>
          <p:nvPr>
            <p:ph type="subTitle" idx="1"/>
          </p:nvPr>
        </p:nvSpPr>
        <p:spPr>
          <a:xfrm>
            <a:off x="4324900" y="2443050"/>
            <a:ext cx="3593400" cy="9609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3">
  <p:cSld name="CUSTOM_4_1_1">
    <p:spTree>
      <p:nvGrpSpPr>
        <p:cNvPr id="1" name="Shape 150"/>
        <p:cNvGrpSpPr/>
        <p:nvPr/>
      </p:nvGrpSpPr>
      <p:grpSpPr>
        <a:xfrm>
          <a:off x="0" y="0"/>
          <a:ext cx="0" cy="0"/>
          <a:chOff x="0" y="0"/>
          <a:chExt cx="0" cy="0"/>
        </a:xfrm>
      </p:grpSpPr>
      <p:sp>
        <p:nvSpPr>
          <p:cNvPr id="151" name="Google Shape;151;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2" name="Google Shape;152;p20"/>
          <p:cNvSpPr txBox="1">
            <a:spLocks noGrp="1"/>
          </p:cNvSpPr>
          <p:nvPr>
            <p:ph type="body" idx="1"/>
          </p:nvPr>
        </p:nvSpPr>
        <p:spPr>
          <a:xfrm>
            <a:off x="720000" y="1215750"/>
            <a:ext cx="7704000" cy="1477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Anek Bangla Light"/>
              <a:buChar char="●"/>
              <a:defRPr/>
            </a:lvl1pPr>
            <a:lvl2pPr marL="914400" lvl="1" indent="-304800" rtl="0">
              <a:spcBef>
                <a:spcPts val="1000"/>
              </a:spcBef>
              <a:spcAft>
                <a:spcPts val="0"/>
              </a:spcAft>
              <a:buSzPts val="1200"/>
              <a:buFont typeface="Mulish Light"/>
              <a:buChar char="○"/>
              <a:defRPr/>
            </a:lvl2pPr>
            <a:lvl3pPr marL="1371600" lvl="2" indent="-304800" rtl="0">
              <a:lnSpc>
                <a:spcPct val="115000"/>
              </a:lnSpc>
              <a:spcBef>
                <a:spcPts val="0"/>
              </a:spcBef>
              <a:spcAft>
                <a:spcPts val="0"/>
              </a:spcAft>
              <a:buSzPts val="1200"/>
              <a:buFont typeface="Mulish Light"/>
              <a:buChar char="■"/>
              <a:defRPr/>
            </a:lvl3pPr>
            <a:lvl4pPr marL="1828800" lvl="3" indent="-304800" rtl="0">
              <a:lnSpc>
                <a:spcPct val="115000"/>
              </a:lnSpc>
              <a:spcBef>
                <a:spcPts val="0"/>
              </a:spcBef>
              <a:spcAft>
                <a:spcPts val="0"/>
              </a:spcAft>
              <a:buSzPts val="1200"/>
              <a:buFont typeface="Mulish Light"/>
              <a:buChar char="●"/>
              <a:defRPr/>
            </a:lvl4pPr>
            <a:lvl5pPr marL="2286000" lvl="4" indent="-304800" rtl="0">
              <a:lnSpc>
                <a:spcPct val="115000"/>
              </a:lnSpc>
              <a:spcBef>
                <a:spcPts val="0"/>
              </a:spcBef>
              <a:spcAft>
                <a:spcPts val="0"/>
              </a:spcAft>
              <a:buSzPts val="1200"/>
              <a:buFont typeface="Mulish Light"/>
              <a:buChar char="○"/>
              <a:defRPr/>
            </a:lvl5pPr>
            <a:lvl6pPr marL="2743200" lvl="5" indent="-304800" rtl="0">
              <a:lnSpc>
                <a:spcPct val="115000"/>
              </a:lnSpc>
              <a:spcBef>
                <a:spcPts val="0"/>
              </a:spcBef>
              <a:spcAft>
                <a:spcPts val="0"/>
              </a:spcAft>
              <a:buSzPts val="1200"/>
              <a:buFont typeface="Mulish Light"/>
              <a:buChar char="■"/>
              <a:defRPr/>
            </a:lvl6pPr>
            <a:lvl7pPr marL="3200400" lvl="6" indent="-304800" rtl="0">
              <a:lnSpc>
                <a:spcPct val="115000"/>
              </a:lnSpc>
              <a:spcBef>
                <a:spcPts val="0"/>
              </a:spcBef>
              <a:spcAft>
                <a:spcPts val="0"/>
              </a:spcAft>
              <a:buSzPts val="1200"/>
              <a:buFont typeface="Mulish Light"/>
              <a:buChar char="●"/>
              <a:defRPr/>
            </a:lvl7pPr>
            <a:lvl8pPr marL="3657600" lvl="7" indent="-304800" rtl="0">
              <a:lnSpc>
                <a:spcPct val="115000"/>
              </a:lnSpc>
              <a:spcBef>
                <a:spcPts val="0"/>
              </a:spcBef>
              <a:spcAft>
                <a:spcPts val="0"/>
              </a:spcAft>
              <a:buSzPts val="1200"/>
              <a:buFont typeface="Mulish Light"/>
              <a:buChar char="○"/>
              <a:defRPr/>
            </a:lvl8pPr>
            <a:lvl9pPr marL="4114800" lvl="8" indent="-304800" rtl="0">
              <a:lnSpc>
                <a:spcPct val="115000"/>
              </a:lnSpc>
              <a:spcBef>
                <a:spcPts val="0"/>
              </a:spcBef>
              <a:spcAft>
                <a:spcPts val="0"/>
              </a:spcAft>
              <a:buSzPts val="1200"/>
              <a:buFont typeface="Mulish Light"/>
              <a:buChar char="■"/>
              <a:defRPr/>
            </a:lvl9pPr>
          </a:lstStyle>
          <a:p>
            <a:endParaRPr/>
          </a:p>
        </p:txBody>
      </p:sp>
      <p:grpSp>
        <p:nvGrpSpPr>
          <p:cNvPr id="153" name="Google Shape;153;p20"/>
          <p:cNvGrpSpPr/>
          <p:nvPr/>
        </p:nvGrpSpPr>
        <p:grpSpPr>
          <a:xfrm>
            <a:off x="4278150" y="4356710"/>
            <a:ext cx="4611200" cy="526545"/>
            <a:chOff x="4278150" y="4356710"/>
            <a:chExt cx="4611200" cy="526545"/>
          </a:xfrm>
        </p:grpSpPr>
        <p:sp>
          <p:nvSpPr>
            <p:cNvPr id="154" name="Google Shape;154;p20"/>
            <p:cNvSpPr/>
            <p:nvPr/>
          </p:nvSpPr>
          <p:spPr>
            <a:xfrm>
              <a:off x="4278150" y="4756535"/>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55" name="Google Shape;155;p20"/>
            <p:cNvSpPr/>
            <p:nvPr/>
          </p:nvSpPr>
          <p:spPr>
            <a:xfrm>
              <a:off x="8757230" y="435671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4">
  <p:cSld name="CUSTOM_4_1_1_1">
    <p:spTree>
      <p:nvGrpSpPr>
        <p:cNvPr id="1" name="Shape 156"/>
        <p:cNvGrpSpPr/>
        <p:nvPr/>
      </p:nvGrpSpPr>
      <p:grpSpPr>
        <a:xfrm>
          <a:off x="0" y="0"/>
          <a:ext cx="0" cy="0"/>
          <a:chOff x="0" y="0"/>
          <a:chExt cx="0" cy="0"/>
        </a:xfrm>
      </p:grpSpPr>
      <p:sp>
        <p:nvSpPr>
          <p:cNvPr id="157" name="Google Shape;157;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8" name="Google Shape;158;p21"/>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Anek Bangla Light"/>
              <a:buChar char="●"/>
              <a:defRPr/>
            </a:lvl1pPr>
            <a:lvl2pPr marL="914400" lvl="1" indent="-304800" rtl="0">
              <a:spcBef>
                <a:spcPts val="1000"/>
              </a:spcBef>
              <a:spcAft>
                <a:spcPts val="0"/>
              </a:spcAft>
              <a:buSzPts val="1200"/>
              <a:buFont typeface="Mulish Light"/>
              <a:buChar char="○"/>
              <a:defRPr/>
            </a:lvl2pPr>
            <a:lvl3pPr marL="1371600" lvl="2" indent="-304800" rtl="0">
              <a:lnSpc>
                <a:spcPct val="115000"/>
              </a:lnSpc>
              <a:spcBef>
                <a:spcPts val="0"/>
              </a:spcBef>
              <a:spcAft>
                <a:spcPts val="0"/>
              </a:spcAft>
              <a:buSzPts val="1200"/>
              <a:buFont typeface="Mulish Light"/>
              <a:buChar char="■"/>
              <a:defRPr/>
            </a:lvl3pPr>
            <a:lvl4pPr marL="1828800" lvl="3" indent="-304800" rtl="0">
              <a:lnSpc>
                <a:spcPct val="115000"/>
              </a:lnSpc>
              <a:spcBef>
                <a:spcPts val="0"/>
              </a:spcBef>
              <a:spcAft>
                <a:spcPts val="0"/>
              </a:spcAft>
              <a:buSzPts val="1200"/>
              <a:buFont typeface="Mulish Light"/>
              <a:buChar char="●"/>
              <a:defRPr/>
            </a:lvl4pPr>
            <a:lvl5pPr marL="2286000" lvl="4" indent="-304800" rtl="0">
              <a:lnSpc>
                <a:spcPct val="115000"/>
              </a:lnSpc>
              <a:spcBef>
                <a:spcPts val="0"/>
              </a:spcBef>
              <a:spcAft>
                <a:spcPts val="0"/>
              </a:spcAft>
              <a:buSzPts val="1200"/>
              <a:buFont typeface="Mulish Light"/>
              <a:buChar char="○"/>
              <a:defRPr/>
            </a:lvl5pPr>
            <a:lvl6pPr marL="2743200" lvl="5" indent="-304800" rtl="0">
              <a:lnSpc>
                <a:spcPct val="115000"/>
              </a:lnSpc>
              <a:spcBef>
                <a:spcPts val="0"/>
              </a:spcBef>
              <a:spcAft>
                <a:spcPts val="0"/>
              </a:spcAft>
              <a:buSzPts val="1200"/>
              <a:buFont typeface="Mulish Light"/>
              <a:buChar char="■"/>
              <a:defRPr/>
            </a:lvl6pPr>
            <a:lvl7pPr marL="3200400" lvl="6" indent="-304800" rtl="0">
              <a:lnSpc>
                <a:spcPct val="115000"/>
              </a:lnSpc>
              <a:spcBef>
                <a:spcPts val="0"/>
              </a:spcBef>
              <a:spcAft>
                <a:spcPts val="0"/>
              </a:spcAft>
              <a:buSzPts val="1200"/>
              <a:buFont typeface="Mulish Light"/>
              <a:buChar char="●"/>
              <a:defRPr/>
            </a:lvl7pPr>
            <a:lvl8pPr marL="3657600" lvl="7" indent="-304800" rtl="0">
              <a:lnSpc>
                <a:spcPct val="115000"/>
              </a:lnSpc>
              <a:spcBef>
                <a:spcPts val="0"/>
              </a:spcBef>
              <a:spcAft>
                <a:spcPts val="0"/>
              </a:spcAft>
              <a:buSzPts val="1200"/>
              <a:buFont typeface="Mulish Light"/>
              <a:buChar char="○"/>
              <a:defRPr/>
            </a:lvl8pPr>
            <a:lvl9pPr marL="4114800" lvl="8" indent="-304800" rtl="0">
              <a:lnSpc>
                <a:spcPct val="115000"/>
              </a:lnSpc>
              <a:spcBef>
                <a:spcPts val="0"/>
              </a:spcBef>
              <a:spcAft>
                <a:spcPts val="0"/>
              </a:spcAft>
              <a:buSzPts val="1200"/>
              <a:buFont typeface="Mulish Light"/>
              <a:buChar char="■"/>
              <a:defRPr/>
            </a:lvl9pPr>
          </a:lstStyle>
          <a:p>
            <a:endParaRPr/>
          </a:p>
        </p:txBody>
      </p:sp>
      <p:grpSp>
        <p:nvGrpSpPr>
          <p:cNvPr id="159" name="Google Shape;159;p21"/>
          <p:cNvGrpSpPr/>
          <p:nvPr/>
        </p:nvGrpSpPr>
        <p:grpSpPr>
          <a:xfrm>
            <a:off x="523850" y="2872235"/>
            <a:ext cx="8319575" cy="2056945"/>
            <a:chOff x="523850" y="2872235"/>
            <a:chExt cx="8319575" cy="2056945"/>
          </a:xfrm>
        </p:grpSpPr>
        <p:sp>
          <p:nvSpPr>
            <p:cNvPr id="160" name="Google Shape;160;p21"/>
            <p:cNvSpPr/>
            <p:nvPr/>
          </p:nvSpPr>
          <p:spPr>
            <a:xfrm>
              <a:off x="523850" y="4802460"/>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61" name="Google Shape;161;p21"/>
            <p:cNvSpPr/>
            <p:nvPr/>
          </p:nvSpPr>
          <p:spPr>
            <a:xfrm>
              <a:off x="8711305" y="287223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62"/>
        <p:cNvGrpSpPr/>
        <p:nvPr/>
      </p:nvGrpSpPr>
      <p:grpSpPr>
        <a:xfrm>
          <a:off x="0" y="0"/>
          <a:ext cx="0" cy="0"/>
          <a:chOff x="0" y="0"/>
          <a:chExt cx="0" cy="0"/>
        </a:xfrm>
      </p:grpSpPr>
      <p:sp>
        <p:nvSpPr>
          <p:cNvPr id="163" name="Google Shape;163;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4" name="Google Shape;164;p22"/>
          <p:cNvSpPr txBox="1">
            <a:spLocks noGrp="1"/>
          </p:cNvSpPr>
          <p:nvPr>
            <p:ph type="subTitle" idx="1"/>
          </p:nvPr>
        </p:nvSpPr>
        <p:spPr>
          <a:xfrm>
            <a:off x="2677036" y="3653300"/>
            <a:ext cx="3789900" cy="950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2"/>
          <p:cNvSpPr txBox="1">
            <a:spLocks noGrp="1"/>
          </p:cNvSpPr>
          <p:nvPr>
            <p:ph type="subTitle" idx="2"/>
          </p:nvPr>
        </p:nvSpPr>
        <p:spPr>
          <a:xfrm>
            <a:off x="2677063" y="1860163"/>
            <a:ext cx="3789900" cy="950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 name="Google Shape;166;p22"/>
          <p:cNvSpPr txBox="1">
            <a:spLocks noGrp="1"/>
          </p:cNvSpPr>
          <p:nvPr>
            <p:ph type="subTitle" idx="3"/>
          </p:nvPr>
        </p:nvSpPr>
        <p:spPr>
          <a:xfrm>
            <a:off x="2677087" y="1418938"/>
            <a:ext cx="3789900" cy="51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167" name="Google Shape;167;p22"/>
          <p:cNvSpPr txBox="1">
            <a:spLocks noGrp="1"/>
          </p:cNvSpPr>
          <p:nvPr>
            <p:ph type="subTitle" idx="4"/>
          </p:nvPr>
        </p:nvSpPr>
        <p:spPr>
          <a:xfrm>
            <a:off x="2677063" y="3212075"/>
            <a:ext cx="3789900" cy="51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grpSp>
        <p:nvGrpSpPr>
          <p:cNvPr id="168" name="Google Shape;168;p22"/>
          <p:cNvGrpSpPr/>
          <p:nvPr/>
        </p:nvGrpSpPr>
        <p:grpSpPr>
          <a:xfrm>
            <a:off x="333541" y="237790"/>
            <a:ext cx="8643022" cy="4441460"/>
            <a:chOff x="333541" y="237790"/>
            <a:chExt cx="8643022" cy="4441460"/>
          </a:xfrm>
        </p:grpSpPr>
        <p:sp>
          <p:nvSpPr>
            <p:cNvPr id="169" name="Google Shape;169;p22"/>
            <p:cNvSpPr/>
            <p:nvPr/>
          </p:nvSpPr>
          <p:spPr>
            <a:xfrm>
              <a:off x="1596840" y="23779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0" name="Google Shape;170;p22"/>
            <p:cNvSpPr/>
            <p:nvPr/>
          </p:nvSpPr>
          <p:spPr>
            <a:xfrm>
              <a:off x="8430773" y="3212065"/>
              <a:ext cx="132120" cy="75600"/>
            </a:xfrm>
            <a:custGeom>
              <a:avLst/>
              <a:gdLst/>
              <a:ahLst/>
              <a:cxnLst/>
              <a:rect l="l" t="t" r="r" b="b"/>
              <a:pathLst>
                <a:path w="367" h="210" extrusionOk="0">
                  <a:moveTo>
                    <a:pt x="150" y="210"/>
                  </a:moveTo>
                  <a:cubicBezTo>
                    <a:pt x="221" y="187"/>
                    <a:pt x="293" y="178"/>
                    <a:pt x="367" y="180"/>
                  </a:cubicBezTo>
                  <a:cubicBezTo>
                    <a:pt x="366" y="180"/>
                    <a:pt x="343" y="151"/>
                    <a:pt x="345" y="154"/>
                  </a:cubicBezTo>
                  <a:cubicBezTo>
                    <a:pt x="328" y="134"/>
                    <a:pt x="310" y="111"/>
                    <a:pt x="293" y="91"/>
                  </a:cubicBezTo>
                  <a:cubicBezTo>
                    <a:pt x="274" y="70"/>
                    <a:pt x="257" y="47"/>
                    <a:pt x="240" y="27"/>
                  </a:cubicBezTo>
                  <a:cubicBezTo>
                    <a:pt x="235" y="23"/>
                    <a:pt x="231" y="18"/>
                    <a:pt x="228" y="13"/>
                  </a:cubicBezTo>
                  <a:cubicBezTo>
                    <a:pt x="224" y="10"/>
                    <a:pt x="221" y="4"/>
                    <a:pt x="216" y="1"/>
                  </a:cubicBezTo>
                  <a:cubicBezTo>
                    <a:pt x="143" y="-3"/>
                    <a:pt x="69" y="8"/>
                    <a:pt x="0" y="30"/>
                  </a:cubicBezTo>
                  <a:cubicBezTo>
                    <a:pt x="0" y="30"/>
                    <a:pt x="24" y="61"/>
                    <a:pt x="21" y="58"/>
                  </a:cubicBezTo>
                  <a:cubicBezTo>
                    <a:pt x="38" y="78"/>
                    <a:pt x="57" y="101"/>
                    <a:pt x="74" y="122"/>
                  </a:cubicBezTo>
                  <a:cubicBezTo>
                    <a:pt x="91" y="142"/>
                    <a:pt x="110" y="163"/>
                    <a:pt x="128" y="185"/>
                  </a:cubicBezTo>
                  <a:cubicBezTo>
                    <a:pt x="131" y="187"/>
                    <a:pt x="148" y="211"/>
                    <a:pt x="150" y="210"/>
                  </a:cubicBezTo>
                  <a:close/>
                </a:path>
              </a:pathLst>
            </a:custGeom>
            <a:solidFill>
              <a:schemeClr val="dk2"/>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1" name="Google Shape;171;p22"/>
            <p:cNvSpPr/>
            <p:nvPr/>
          </p:nvSpPr>
          <p:spPr>
            <a:xfrm>
              <a:off x="8844443" y="460401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2" name="Google Shape;172;p22"/>
            <p:cNvSpPr/>
            <p:nvPr/>
          </p:nvSpPr>
          <p:spPr>
            <a:xfrm rot="1809356">
              <a:off x="360790" y="173346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2124775" y="539500"/>
            <a:ext cx="4485300" cy="975900"/>
          </a:xfrm>
          <a:prstGeom prst="rect">
            <a:avLst/>
          </a:prstGeom>
        </p:spPr>
        <p:txBody>
          <a:bodyPr spcFirstLastPara="1" wrap="square" lIns="91425" tIns="91425" rIns="91425" bIns="91425" anchor="b" anchorCtr="0">
            <a:noAutofit/>
          </a:bodyPr>
          <a:lstStyle>
            <a:lvl1pPr lvl="0" algn="l">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3" name="Google Shape;23;p3"/>
          <p:cNvSpPr txBox="1">
            <a:spLocks noGrp="1"/>
          </p:cNvSpPr>
          <p:nvPr>
            <p:ph type="title" idx="2" hasCustomPrompt="1"/>
          </p:nvPr>
        </p:nvSpPr>
        <p:spPr>
          <a:xfrm>
            <a:off x="713225" y="539500"/>
            <a:ext cx="1191900" cy="7662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5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4" name="Google Shape;24;p3"/>
          <p:cNvSpPr txBox="1">
            <a:spLocks noGrp="1"/>
          </p:cNvSpPr>
          <p:nvPr>
            <p:ph type="subTitle" idx="1"/>
          </p:nvPr>
        </p:nvSpPr>
        <p:spPr>
          <a:xfrm>
            <a:off x="2124775" y="1622125"/>
            <a:ext cx="4049400" cy="416400"/>
          </a:xfrm>
          <a:prstGeom prst="rect">
            <a:avLst/>
          </a:prstGeom>
          <a:solidFill>
            <a:schemeClr val="dk2"/>
          </a:solidFill>
        </p:spPr>
        <p:txBody>
          <a:bodyPr spcFirstLastPara="1" wrap="square" lIns="91425" tIns="91425" rIns="91425" bIns="91425" anchor="t" anchorCtr="0">
            <a:noAutofit/>
          </a:bodyPr>
          <a:lstStyle>
            <a:lvl1pPr lvl="0" rtl="0">
              <a:spcBef>
                <a:spcPts val="0"/>
              </a:spcBef>
              <a:spcAft>
                <a:spcPts val="0"/>
              </a:spcAft>
              <a:buSzPts val="1400"/>
              <a:buNone/>
              <a:defRPr sz="1600">
                <a:solidFill>
                  <a:schemeClr val="l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5" name="Google Shape;25;p3"/>
          <p:cNvGrpSpPr/>
          <p:nvPr/>
        </p:nvGrpSpPr>
        <p:grpSpPr>
          <a:xfrm>
            <a:off x="316565" y="3096615"/>
            <a:ext cx="877330" cy="1908715"/>
            <a:chOff x="316565" y="3096615"/>
            <a:chExt cx="877330" cy="1908715"/>
          </a:xfrm>
        </p:grpSpPr>
        <p:sp>
          <p:nvSpPr>
            <p:cNvPr id="26" name="Google Shape;26;p3"/>
            <p:cNvSpPr/>
            <p:nvPr/>
          </p:nvSpPr>
          <p:spPr>
            <a:xfrm>
              <a:off x="1126575" y="4878610"/>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7" name="Google Shape;27;p3"/>
            <p:cNvSpPr/>
            <p:nvPr/>
          </p:nvSpPr>
          <p:spPr>
            <a:xfrm>
              <a:off x="316565" y="309661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73"/>
        <p:cNvGrpSpPr/>
        <p:nvPr/>
      </p:nvGrpSpPr>
      <p:grpSpPr>
        <a:xfrm>
          <a:off x="0" y="0"/>
          <a:ext cx="0" cy="0"/>
          <a:chOff x="0" y="0"/>
          <a:chExt cx="0" cy="0"/>
        </a:xfrm>
      </p:grpSpPr>
      <p:sp>
        <p:nvSpPr>
          <p:cNvPr id="174" name="Google Shape;174;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5" name="Google Shape;175;p23"/>
          <p:cNvSpPr txBox="1">
            <a:spLocks noGrp="1"/>
          </p:cNvSpPr>
          <p:nvPr>
            <p:ph type="subTitle" idx="1"/>
          </p:nvPr>
        </p:nvSpPr>
        <p:spPr>
          <a:xfrm>
            <a:off x="4832076" y="1905100"/>
            <a:ext cx="3254100" cy="1936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23"/>
          <p:cNvSpPr txBox="1">
            <a:spLocks noGrp="1"/>
          </p:cNvSpPr>
          <p:nvPr>
            <p:ph type="subTitle" idx="2"/>
          </p:nvPr>
        </p:nvSpPr>
        <p:spPr>
          <a:xfrm>
            <a:off x="1057900" y="1905100"/>
            <a:ext cx="3254100" cy="1936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77" name="Google Shape;177;p23"/>
          <p:cNvGrpSpPr/>
          <p:nvPr/>
        </p:nvGrpSpPr>
        <p:grpSpPr>
          <a:xfrm>
            <a:off x="405705" y="171910"/>
            <a:ext cx="8243815" cy="4684075"/>
            <a:chOff x="405705" y="171910"/>
            <a:chExt cx="8243815" cy="4684075"/>
          </a:xfrm>
        </p:grpSpPr>
        <p:sp>
          <p:nvSpPr>
            <p:cNvPr id="178" name="Google Shape;178;p23"/>
            <p:cNvSpPr/>
            <p:nvPr/>
          </p:nvSpPr>
          <p:spPr>
            <a:xfrm>
              <a:off x="1787150" y="171910"/>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79" name="Google Shape;179;p23"/>
            <p:cNvSpPr/>
            <p:nvPr/>
          </p:nvSpPr>
          <p:spPr>
            <a:xfrm>
              <a:off x="8581840" y="264861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0" name="Google Shape;180;p23"/>
            <p:cNvSpPr/>
            <p:nvPr/>
          </p:nvSpPr>
          <p:spPr>
            <a:xfrm>
              <a:off x="1057910" y="4603990"/>
              <a:ext cx="132120" cy="75600"/>
            </a:xfrm>
            <a:custGeom>
              <a:avLst/>
              <a:gdLst/>
              <a:ahLst/>
              <a:cxnLst/>
              <a:rect l="l" t="t" r="r" b="b"/>
              <a:pathLst>
                <a:path w="367" h="210" extrusionOk="0">
                  <a:moveTo>
                    <a:pt x="150" y="210"/>
                  </a:moveTo>
                  <a:cubicBezTo>
                    <a:pt x="221" y="187"/>
                    <a:pt x="293" y="178"/>
                    <a:pt x="367" y="180"/>
                  </a:cubicBezTo>
                  <a:cubicBezTo>
                    <a:pt x="366" y="180"/>
                    <a:pt x="343" y="151"/>
                    <a:pt x="345" y="154"/>
                  </a:cubicBezTo>
                  <a:cubicBezTo>
                    <a:pt x="328" y="134"/>
                    <a:pt x="310" y="111"/>
                    <a:pt x="293" y="91"/>
                  </a:cubicBezTo>
                  <a:cubicBezTo>
                    <a:pt x="274" y="70"/>
                    <a:pt x="257" y="47"/>
                    <a:pt x="240" y="27"/>
                  </a:cubicBezTo>
                  <a:cubicBezTo>
                    <a:pt x="235" y="23"/>
                    <a:pt x="231" y="18"/>
                    <a:pt x="228" y="13"/>
                  </a:cubicBezTo>
                  <a:cubicBezTo>
                    <a:pt x="224" y="10"/>
                    <a:pt x="221" y="4"/>
                    <a:pt x="216" y="1"/>
                  </a:cubicBezTo>
                  <a:cubicBezTo>
                    <a:pt x="143" y="-3"/>
                    <a:pt x="69" y="8"/>
                    <a:pt x="0" y="30"/>
                  </a:cubicBezTo>
                  <a:cubicBezTo>
                    <a:pt x="0" y="30"/>
                    <a:pt x="24" y="61"/>
                    <a:pt x="21" y="58"/>
                  </a:cubicBezTo>
                  <a:cubicBezTo>
                    <a:pt x="38" y="78"/>
                    <a:pt x="57" y="101"/>
                    <a:pt x="74" y="122"/>
                  </a:cubicBezTo>
                  <a:cubicBezTo>
                    <a:pt x="91" y="142"/>
                    <a:pt x="110" y="163"/>
                    <a:pt x="128" y="185"/>
                  </a:cubicBezTo>
                  <a:cubicBezTo>
                    <a:pt x="131" y="187"/>
                    <a:pt x="148" y="211"/>
                    <a:pt x="150" y="210"/>
                  </a:cubicBezTo>
                  <a:close/>
                </a:path>
              </a:pathLst>
            </a:custGeom>
            <a:solidFill>
              <a:schemeClr val="dk2"/>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1" name="Google Shape;181;p23"/>
            <p:cNvSpPr/>
            <p:nvPr/>
          </p:nvSpPr>
          <p:spPr>
            <a:xfrm>
              <a:off x="405705" y="209948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82" name="Google Shape;182;p23"/>
            <p:cNvSpPr/>
            <p:nvPr/>
          </p:nvSpPr>
          <p:spPr>
            <a:xfrm>
              <a:off x="7389065" y="472926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83"/>
        <p:cNvGrpSpPr/>
        <p:nvPr/>
      </p:nvGrpSpPr>
      <p:grpSpPr>
        <a:xfrm>
          <a:off x="0" y="0"/>
          <a:ext cx="0" cy="0"/>
          <a:chOff x="0" y="0"/>
          <a:chExt cx="0" cy="0"/>
        </a:xfrm>
      </p:grpSpPr>
      <p:sp>
        <p:nvSpPr>
          <p:cNvPr id="184" name="Google Shape;184;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5" name="Google Shape;185;p24"/>
          <p:cNvSpPr txBox="1">
            <a:spLocks noGrp="1"/>
          </p:cNvSpPr>
          <p:nvPr>
            <p:ph type="subTitle" idx="1"/>
          </p:nvPr>
        </p:nvSpPr>
        <p:spPr>
          <a:xfrm>
            <a:off x="1448038" y="1678675"/>
            <a:ext cx="6519900" cy="64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6" name="Google Shape;186;p24"/>
          <p:cNvSpPr txBox="1">
            <a:spLocks noGrp="1"/>
          </p:cNvSpPr>
          <p:nvPr>
            <p:ph type="subTitle" idx="2"/>
          </p:nvPr>
        </p:nvSpPr>
        <p:spPr>
          <a:xfrm>
            <a:off x="1448038" y="2820000"/>
            <a:ext cx="6519900" cy="64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7" name="Google Shape;187;p24"/>
          <p:cNvSpPr txBox="1">
            <a:spLocks noGrp="1"/>
          </p:cNvSpPr>
          <p:nvPr>
            <p:ph type="subTitle" idx="3"/>
          </p:nvPr>
        </p:nvSpPr>
        <p:spPr>
          <a:xfrm>
            <a:off x="1448038" y="3961325"/>
            <a:ext cx="6519900" cy="645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8" name="Google Shape;188;p24"/>
          <p:cNvSpPr txBox="1">
            <a:spLocks noGrp="1"/>
          </p:cNvSpPr>
          <p:nvPr>
            <p:ph type="subTitle" idx="4"/>
          </p:nvPr>
        </p:nvSpPr>
        <p:spPr>
          <a:xfrm>
            <a:off x="1448048" y="1241850"/>
            <a:ext cx="5487300" cy="517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189" name="Google Shape;189;p24"/>
          <p:cNvSpPr txBox="1">
            <a:spLocks noGrp="1"/>
          </p:cNvSpPr>
          <p:nvPr>
            <p:ph type="subTitle" idx="5"/>
          </p:nvPr>
        </p:nvSpPr>
        <p:spPr>
          <a:xfrm>
            <a:off x="1448048" y="2383180"/>
            <a:ext cx="5487300" cy="517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190" name="Google Shape;190;p24"/>
          <p:cNvSpPr txBox="1">
            <a:spLocks noGrp="1"/>
          </p:cNvSpPr>
          <p:nvPr>
            <p:ph type="subTitle" idx="6"/>
          </p:nvPr>
        </p:nvSpPr>
        <p:spPr>
          <a:xfrm>
            <a:off x="1448047" y="3524510"/>
            <a:ext cx="5487300" cy="517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91"/>
        <p:cNvGrpSpPr/>
        <p:nvPr/>
      </p:nvGrpSpPr>
      <p:grpSpPr>
        <a:xfrm>
          <a:off x="0" y="0"/>
          <a:ext cx="0" cy="0"/>
          <a:chOff x="0" y="0"/>
          <a:chExt cx="0" cy="0"/>
        </a:xfrm>
      </p:grpSpPr>
      <p:sp>
        <p:nvSpPr>
          <p:cNvPr id="192" name="Google Shape;192;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3" name="Google Shape;193;p25"/>
          <p:cNvSpPr txBox="1">
            <a:spLocks noGrp="1"/>
          </p:cNvSpPr>
          <p:nvPr>
            <p:ph type="subTitle" idx="1"/>
          </p:nvPr>
        </p:nvSpPr>
        <p:spPr>
          <a:xfrm>
            <a:off x="2139111" y="2029477"/>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4" name="Google Shape;194;p25"/>
          <p:cNvSpPr txBox="1">
            <a:spLocks noGrp="1"/>
          </p:cNvSpPr>
          <p:nvPr>
            <p:ph type="subTitle" idx="2"/>
          </p:nvPr>
        </p:nvSpPr>
        <p:spPr>
          <a:xfrm>
            <a:off x="5663889" y="2029477"/>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 name="Google Shape;195;p25"/>
          <p:cNvSpPr txBox="1">
            <a:spLocks noGrp="1"/>
          </p:cNvSpPr>
          <p:nvPr>
            <p:ph type="subTitle" idx="3"/>
          </p:nvPr>
        </p:nvSpPr>
        <p:spPr>
          <a:xfrm>
            <a:off x="2139111" y="3540795"/>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 name="Google Shape;196;p25"/>
          <p:cNvSpPr txBox="1">
            <a:spLocks noGrp="1"/>
          </p:cNvSpPr>
          <p:nvPr>
            <p:ph type="subTitle" idx="4"/>
          </p:nvPr>
        </p:nvSpPr>
        <p:spPr>
          <a:xfrm>
            <a:off x="5663889" y="3540795"/>
            <a:ext cx="19782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25"/>
          <p:cNvSpPr txBox="1">
            <a:spLocks noGrp="1"/>
          </p:cNvSpPr>
          <p:nvPr>
            <p:ph type="subTitle" idx="5"/>
          </p:nvPr>
        </p:nvSpPr>
        <p:spPr>
          <a:xfrm>
            <a:off x="2139113" y="1597038"/>
            <a:ext cx="1978200" cy="517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198" name="Google Shape;198;p25"/>
          <p:cNvSpPr txBox="1">
            <a:spLocks noGrp="1"/>
          </p:cNvSpPr>
          <p:nvPr>
            <p:ph type="subTitle" idx="6"/>
          </p:nvPr>
        </p:nvSpPr>
        <p:spPr>
          <a:xfrm>
            <a:off x="2139113" y="3108450"/>
            <a:ext cx="1978200" cy="517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199" name="Google Shape;199;p25"/>
          <p:cNvSpPr txBox="1">
            <a:spLocks noGrp="1"/>
          </p:cNvSpPr>
          <p:nvPr>
            <p:ph type="subTitle" idx="7"/>
          </p:nvPr>
        </p:nvSpPr>
        <p:spPr>
          <a:xfrm>
            <a:off x="5663888" y="1597038"/>
            <a:ext cx="1978200" cy="517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200" name="Google Shape;200;p25"/>
          <p:cNvSpPr txBox="1">
            <a:spLocks noGrp="1"/>
          </p:cNvSpPr>
          <p:nvPr>
            <p:ph type="subTitle" idx="8"/>
          </p:nvPr>
        </p:nvSpPr>
        <p:spPr>
          <a:xfrm>
            <a:off x="5663888" y="3108450"/>
            <a:ext cx="1978200" cy="517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ive columns">
  <p:cSld name="CUSTOM_5_1">
    <p:spTree>
      <p:nvGrpSpPr>
        <p:cNvPr id="1" name="Shape 201"/>
        <p:cNvGrpSpPr/>
        <p:nvPr/>
      </p:nvGrpSpPr>
      <p:grpSpPr>
        <a:xfrm>
          <a:off x="0" y="0"/>
          <a:ext cx="0" cy="0"/>
          <a:chOff x="0" y="0"/>
          <a:chExt cx="0" cy="0"/>
        </a:xfrm>
      </p:grpSpPr>
      <p:sp>
        <p:nvSpPr>
          <p:cNvPr id="202" name="Google Shape;202;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3" name="Google Shape;203;p26"/>
          <p:cNvSpPr txBox="1">
            <a:spLocks noGrp="1"/>
          </p:cNvSpPr>
          <p:nvPr>
            <p:ph type="subTitle" idx="1"/>
          </p:nvPr>
        </p:nvSpPr>
        <p:spPr>
          <a:xfrm>
            <a:off x="713225" y="2172350"/>
            <a:ext cx="23985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4" name="Google Shape;204;p26"/>
          <p:cNvSpPr txBox="1">
            <a:spLocks noGrp="1"/>
          </p:cNvSpPr>
          <p:nvPr>
            <p:ph type="subTitle" idx="2"/>
          </p:nvPr>
        </p:nvSpPr>
        <p:spPr>
          <a:xfrm>
            <a:off x="3368993" y="2172350"/>
            <a:ext cx="23985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 name="Google Shape;205;p26"/>
          <p:cNvSpPr txBox="1">
            <a:spLocks noGrp="1"/>
          </p:cNvSpPr>
          <p:nvPr>
            <p:ph type="subTitle" idx="3"/>
          </p:nvPr>
        </p:nvSpPr>
        <p:spPr>
          <a:xfrm>
            <a:off x="1880989" y="3938600"/>
            <a:ext cx="23985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 name="Google Shape;206;p26"/>
          <p:cNvSpPr txBox="1">
            <a:spLocks noGrp="1"/>
          </p:cNvSpPr>
          <p:nvPr>
            <p:ph type="subTitle" idx="4"/>
          </p:nvPr>
        </p:nvSpPr>
        <p:spPr>
          <a:xfrm>
            <a:off x="4864507" y="3938600"/>
            <a:ext cx="23985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7" name="Google Shape;207;p26"/>
          <p:cNvSpPr txBox="1">
            <a:spLocks noGrp="1"/>
          </p:cNvSpPr>
          <p:nvPr>
            <p:ph type="subTitle" idx="5"/>
          </p:nvPr>
        </p:nvSpPr>
        <p:spPr>
          <a:xfrm>
            <a:off x="6025512" y="2172350"/>
            <a:ext cx="23985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8" name="Google Shape;208;p26"/>
          <p:cNvSpPr txBox="1">
            <a:spLocks noGrp="1"/>
          </p:cNvSpPr>
          <p:nvPr>
            <p:ph type="subTitle" idx="6"/>
          </p:nvPr>
        </p:nvSpPr>
        <p:spPr>
          <a:xfrm>
            <a:off x="714300" y="1730975"/>
            <a:ext cx="2396700" cy="51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209" name="Google Shape;209;p26"/>
          <p:cNvSpPr txBox="1">
            <a:spLocks noGrp="1"/>
          </p:cNvSpPr>
          <p:nvPr>
            <p:ph type="subTitle" idx="7"/>
          </p:nvPr>
        </p:nvSpPr>
        <p:spPr>
          <a:xfrm>
            <a:off x="3370075" y="1730975"/>
            <a:ext cx="2396700" cy="51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210" name="Google Shape;210;p26"/>
          <p:cNvSpPr txBox="1">
            <a:spLocks noGrp="1"/>
          </p:cNvSpPr>
          <p:nvPr>
            <p:ph type="subTitle" idx="8"/>
          </p:nvPr>
        </p:nvSpPr>
        <p:spPr>
          <a:xfrm>
            <a:off x="6026600" y="1730975"/>
            <a:ext cx="2396700" cy="51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211" name="Google Shape;211;p26"/>
          <p:cNvSpPr txBox="1">
            <a:spLocks noGrp="1"/>
          </p:cNvSpPr>
          <p:nvPr>
            <p:ph type="subTitle" idx="9"/>
          </p:nvPr>
        </p:nvSpPr>
        <p:spPr>
          <a:xfrm>
            <a:off x="1882075" y="3497300"/>
            <a:ext cx="2396700" cy="51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212" name="Google Shape;212;p26"/>
          <p:cNvSpPr txBox="1">
            <a:spLocks noGrp="1"/>
          </p:cNvSpPr>
          <p:nvPr>
            <p:ph type="subTitle" idx="13"/>
          </p:nvPr>
        </p:nvSpPr>
        <p:spPr>
          <a:xfrm>
            <a:off x="4865599" y="3497300"/>
            <a:ext cx="2396700" cy="51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13"/>
        <p:cNvGrpSpPr/>
        <p:nvPr/>
      </p:nvGrpSpPr>
      <p:grpSpPr>
        <a:xfrm>
          <a:off x="0" y="0"/>
          <a:ext cx="0" cy="0"/>
          <a:chOff x="0" y="0"/>
          <a:chExt cx="0" cy="0"/>
        </a:xfrm>
      </p:grpSpPr>
      <p:sp>
        <p:nvSpPr>
          <p:cNvPr id="214" name="Google Shape;214;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15" name="Google Shape;215;p27"/>
          <p:cNvSpPr txBox="1">
            <a:spLocks noGrp="1"/>
          </p:cNvSpPr>
          <p:nvPr>
            <p:ph type="subTitle" idx="1"/>
          </p:nvPr>
        </p:nvSpPr>
        <p:spPr>
          <a:xfrm>
            <a:off x="778475" y="2172350"/>
            <a:ext cx="21753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 name="Google Shape;216;p27"/>
          <p:cNvSpPr txBox="1">
            <a:spLocks noGrp="1"/>
          </p:cNvSpPr>
          <p:nvPr>
            <p:ph type="subTitle" idx="2"/>
          </p:nvPr>
        </p:nvSpPr>
        <p:spPr>
          <a:xfrm>
            <a:off x="3484356" y="2172350"/>
            <a:ext cx="21753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27"/>
          <p:cNvSpPr txBox="1">
            <a:spLocks noGrp="1"/>
          </p:cNvSpPr>
          <p:nvPr>
            <p:ph type="subTitle" idx="3"/>
          </p:nvPr>
        </p:nvSpPr>
        <p:spPr>
          <a:xfrm>
            <a:off x="778475" y="3852000"/>
            <a:ext cx="21753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8" name="Google Shape;218;p27"/>
          <p:cNvSpPr txBox="1">
            <a:spLocks noGrp="1"/>
          </p:cNvSpPr>
          <p:nvPr>
            <p:ph type="subTitle" idx="4"/>
          </p:nvPr>
        </p:nvSpPr>
        <p:spPr>
          <a:xfrm>
            <a:off x="3484356" y="3852000"/>
            <a:ext cx="21753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27"/>
          <p:cNvSpPr txBox="1">
            <a:spLocks noGrp="1"/>
          </p:cNvSpPr>
          <p:nvPr>
            <p:ph type="subTitle" idx="5"/>
          </p:nvPr>
        </p:nvSpPr>
        <p:spPr>
          <a:xfrm>
            <a:off x="6190236" y="2172350"/>
            <a:ext cx="21753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0" name="Google Shape;220;p27"/>
          <p:cNvSpPr txBox="1">
            <a:spLocks noGrp="1"/>
          </p:cNvSpPr>
          <p:nvPr>
            <p:ph type="subTitle" idx="6"/>
          </p:nvPr>
        </p:nvSpPr>
        <p:spPr>
          <a:xfrm>
            <a:off x="6190236" y="3852000"/>
            <a:ext cx="21753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1" name="Google Shape;221;p27"/>
          <p:cNvSpPr txBox="1">
            <a:spLocks noGrp="1"/>
          </p:cNvSpPr>
          <p:nvPr>
            <p:ph type="subTitle" idx="7"/>
          </p:nvPr>
        </p:nvSpPr>
        <p:spPr>
          <a:xfrm>
            <a:off x="779450" y="1356575"/>
            <a:ext cx="2173500" cy="89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222" name="Google Shape;222;p27"/>
          <p:cNvSpPr txBox="1">
            <a:spLocks noGrp="1"/>
          </p:cNvSpPr>
          <p:nvPr>
            <p:ph type="subTitle" idx="8"/>
          </p:nvPr>
        </p:nvSpPr>
        <p:spPr>
          <a:xfrm>
            <a:off x="3485337" y="1356575"/>
            <a:ext cx="2173500" cy="89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223" name="Google Shape;223;p27"/>
          <p:cNvSpPr txBox="1">
            <a:spLocks noGrp="1"/>
          </p:cNvSpPr>
          <p:nvPr>
            <p:ph type="subTitle" idx="9"/>
          </p:nvPr>
        </p:nvSpPr>
        <p:spPr>
          <a:xfrm>
            <a:off x="6191224" y="1356575"/>
            <a:ext cx="2173500" cy="89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224" name="Google Shape;224;p27"/>
          <p:cNvSpPr txBox="1">
            <a:spLocks noGrp="1"/>
          </p:cNvSpPr>
          <p:nvPr>
            <p:ph type="subTitle" idx="13"/>
          </p:nvPr>
        </p:nvSpPr>
        <p:spPr>
          <a:xfrm>
            <a:off x="779450" y="3036300"/>
            <a:ext cx="2173500" cy="89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225" name="Google Shape;225;p27"/>
          <p:cNvSpPr txBox="1">
            <a:spLocks noGrp="1"/>
          </p:cNvSpPr>
          <p:nvPr>
            <p:ph type="subTitle" idx="14"/>
          </p:nvPr>
        </p:nvSpPr>
        <p:spPr>
          <a:xfrm>
            <a:off x="3485336" y="3036300"/>
            <a:ext cx="2173500" cy="89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226" name="Google Shape;226;p27"/>
          <p:cNvSpPr txBox="1">
            <a:spLocks noGrp="1"/>
          </p:cNvSpPr>
          <p:nvPr>
            <p:ph type="subTitle" idx="15"/>
          </p:nvPr>
        </p:nvSpPr>
        <p:spPr>
          <a:xfrm>
            <a:off x="6191221" y="3036300"/>
            <a:ext cx="2173500" cy="89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27"/>
        <p:cNvGrpSpPr/>
        <p:nvPr/>
      </p:nvGrpSpPr>
      <p:grpSpPr>
        <a:xfrm>
          <a:off x="0" y="0"/>
          <a:ext cx="0" cy="0"/>
          <a:chOff x="0" y="0"/>
          <a:chExt cx="0" cy="0"/>
        </a:xfrm>
      </p:grpSpPr>
      <p:sp>
        <p:nvSpPr>
          <p:cNvPr id="228" name="Google Shape;228;p28"/>
          <p:cNvSpPr txBox="1">
            <a:spLocks noGrp="1"/>
          </p:cNvSpPr>
          <p:nvPr>
            <p:ph type="title" hasCustomPrompt="1"/>
          </p:nvPr>
        </p:nvSpPr>
        <p:spPr>
          <a:xfrm>
            <a:off x="713225" y="539500"/>
            <a:ext cx="4112100" cy="840900"/>
          </a:xfrm>
          <a:prstGeom prst="rect">
            <a:avLst/>
          </a:prstGeom>
          <a:solidFill>
            <a:schemeClr val="dk2"/>
          </a:solidFill>
        </p:spPr>
        <p:txBody>
          <a:bodyPr spcFirstLastPara="1" wrap="square" lIns="91425" tIns="91425" rIns="91425" bIns="91425" anchor="b" anchorCtr="0">
            <a:noAutofit/>
          </a:bodyPr>
          <a:lstStyle>
            <a:lvl1pPr lvl="0" algn="l" rtl="0">
              <a:spcBef>
                <a:spcPts val="0"/>
              </a:spcBef>
              <a:spcAft>
                <a:spcPts val="0"/>
              </a:spcAft>
              <a:buClr>
                <a:schemeClr val="lt1"/>
              </a:buClr>
              <a:buSzPts val="6000"/>
              <a:buNone/>
              <a:defRPr sz="4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29" name="Google Shape;229;p28"/>
          <p:cNvSpPr txBox="1">
            <a:spLocks noGrp="1"/>
          </p:cNvSpPr>
          <p:nvPr>
            <p:ph type="subTitle" idx="1"/>
          </p:nvPr>
        </p:nvSpPr>
        <p:spPr>
          <a:xfrm>
            <a:off x="713225" y="1380398"/>
            <a:ext cx="4112100" cy="450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30" name="Google Shape;230;p28"/>
          <p:cNvSpPr txBox="1">
            <a:spLocks noGrp="1"/>
          </p:cNvSpPr>
          <p:nvPr>
            <p:ph type="title" idx="2" hasCustomPrompt="1"/>
          </p:nvPr>
        </p:nvSpPr>
        <p:spPr>
          <a:xfrm>
            <a:off x="713225" y="1925849"/>
            <a:ext cx="4112100" cy="840900"/>
          </a:xfrm>
          <a:prstGeom prst="rect">
            <a:avLst/>
          </a:prstGeom>
          <a:solidFill>
            <a:schemeClr val="dk2"/>
          </a:solidFill>
        </p:spPr>
        <p:txBody>
          <a:bodyPr spcFirstLastPara="1" wrap="square" lIns="91425" tIns="91425" rIns="91425" bIns="91425" anchor="b" anchorCtr="0">
            <a:noAutofit/>
          </a:bodyPr>
          <a:lstStyle>
            <a:lvl1pPr lvl="0" algn="l" rtl="0">
              <a:spcBef>
                <a:spcPts val="0"/>
              </a:spcBef>
              <a:spcAft>
                <a:spcPts val="0"/>
              </a:spcAft>
              <a:buClr>
                <a:schemeClr val="lt1"/>
              </a:buClr>
              <a:buSzPts val="6000"/>
              <a:buNone/>
              <a:defRPr sz="4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1" name="Google Shape;231;p28"/>
          <p:cNvSpPr txBox="1">
            <a:spLocks noGrp="1"/>
          </p:cNvSpPr>
          <p:nvPr>
            <p:ph type="subTitle" idx="3"/>
          </p:nvPr>
        </p:nvSpPr>
        <p:spPr>
          <a:xfrm>
            <a:off x="713225" y="2766749"/>
            <a:ext cx="4112100" cy="450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232" name="Google Shape;232;p28"/>
          <p:cNvSpPr txBox="1">
            <a:spLocks noGrp="1"/>
          </p:cNvSpPr>
          <p:nvPr>
            <p:ph type="title" idx="4" hasCustomPrompt="1"/>
          </p:nvPr>
        </p:nvSpPr>
        <p:spPr>
          <a:xfrm>
            <a:off x="713225" y="3312198"/>
            <a:ext cx="4112100" cy="840900"/>
          </a:xfrm>
          <a:prstGeom prst="rect">
            <a:avLst/>
          </a:prstGeom>
          <a:solidFill>
            <a:schemeClr val="dk2"/>
          </a:solidFill>
        </p:spPr>
        <p:txBody>
          <a:bodyPr spcFirstLastPara="1" wrap="square" lIns="91425" tIns="91425" rIns="91425" bIns="91425" anchor="b" anchorCtr="0">
            <a:noAutofit/>
          </a:bodyPr>
          <a:lstStyle>
            <a:lvl1pPr lvl="0" algn="l" rtl="0">
              <a:spcBef>
                <a:spcPts val="0"/>
              </a:spcBef>
              <a:spcAft>
                <a:spcPts val="0"/>
              </a:spcAft>
              <a:buClr>
                <a:schemeClr val="lt1"/>
              </a:buClr>
              <a:buSzPts val="6000"/>
              <a:buNone/>
              <a:defRPr sz="45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3" name="Google Shape;233;p28"/>
          <p:cNvSpPr txBox="1">
            <a:spLocks noGrp="1"/>
          </p:cNvSpPr>
          <p:nvPr>
            <p:ph type="subTitle" idx="5"/>
          </p:nvPr>
        </p:nvSpPr>
        <p:spPr>
          <a:xfrm>
            <a:off x="713225" y="4153100"/>
            <a:ext cx="4112100" cy="450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400"/>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34"/>
        <p:cNvGrpSpPr/>
        <p:nvPr/>
      </p:nvGrpSpPr>
      <p:grpSpPr>
        <a:xfrm>
          <a:off x="0" y="0"/>
          <a:ext cx="0" cy="0"/>
          <a:chOff x="0" y="0"/>
          <a:chExt cx="0" cy="0"/>
        </a:xfrm>
      </p:grpSpPr>
      <p:sp>
        <p:nvSpPr>
          <p:cNvPr id="235" name="Google Shape;235;p29"/>
          <p:cNvSpPr txBox="1">
            <a:spLocks noGrp="1"/>
          </p:cNvSpPr>
          <p:nvPr>
            <p:ph type="title"/>
          </p:nvPr>
        </p:nvSpPr>
        <p:spPr>
          <a:xfrm>
            <a:off x="2347938" y="539500"/>
            <a:ext cx="4448100" cy="1058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6" name="Google Shape;236;p29"/>
          <p:cNvSpPr txBox="1">
            <a:spLocks noGrp="1"/>
          </p:cNvSpPr>
          <p:nvPr>
            <p:ph type="subTitle" idx="1"/>
          </p:nvPr>
        </p:nvSpPr>
        <p:spPr>
          <a:xfrm>
            <a:off x="2347900" y="1598212"/>
            <a:ext cx="4448100" cy="1173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7" name="Google Shape;237;p29"/>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b="1">
                <a:solidFill>
                  <a:schemeClr val="dk1"/>
                </a:solidFill>
                <a:latin typeface="Hanken Grotesk"/>
                <a:ea typeface="Hanken Grotesk"/>
                <a:cs typeface="Hanken Grotesk"/>
                <a:sym typeface="Hanken Grotesk"/>
              </a:rPr>
              <a:t>CREDITS:</a:t>
            </a:r>
            <a:r>
              <a:rPr lang="en" sz="1200">
                <a:solidFill>
                  <a:schemeClr val="dk1"/>
                </a:solidFill>
                <a:latin typeface="Hanken Grotesk"/>
                <a:ea typeface="Hanken Grotesk"/>
                <a:cs typeface="Hanken Grotesk"/>
                <a:sym typeface="Hanken Grotesk"/>
              </a:rPr>
              <a:t> This presentation template was created by </a:t>
            </a:r>
            <a:r>
              <a:rPr lang="en" sz="1200" b="1" u="sng">
                <a:solidFill>
                  <a:schemeClr val="dk1"/>
                </a:solidFill>
                <a:latin typeface="Hanken Grotesk"/>
                <a:ea typeface="Hanken Grotesk"/>
                <a:cs typeface="Hanken Grotesk"/>
                <a:sym typeface="Hanken Grotesk"/>
                <a:hlinkClick r:id="rId2">
                  <a:extLst>
                    <a:ext uri="{A12FA001-AC4F-418D-AE19-62706E023703}">
                      <ahyp:hlinkClr xmlns:ahyp="http://schemas.microsoft.com/office/drawing/2018/hyperlinkcolor" val="tx"/>
                    </a:ext>
                  </a:extLst>
                </a:hlinkClick>
              </a:rPr>
              <a:t>Slidesgo</a:t>
            </a:r>
            <a:r>
              <a:rPr lang="en" sz="1200">
                <a:solidFill>
                  <a:schemeClr val="dk1"/>
                </a:solidFill>
                <a:latin typeface="Hanken Grotesk"/>
                <a:ea typeface="Hanken Grotesk"/>
                <a:cs typeface="Hanken Grotesk"/>
                <a:sym typeface="Hanken Grotesk"/>
              </a:rPr>
              <a:t>, and includes icons by </a:t>
            </a:r>
            <a:r>
              <a:rPr lang="en" sz="12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Flaticon</a:t>
            </a:r>
            <a:r>
              <a:rPr lang="en" sz="1200">
                <a:solidFill>
                  <a:schemeClr val="dk1"/>
                </a:solidFill>
                <a:latin typeface="Hanken Grotesk"/>
                <a:ea typeface="Hanken Grotesk"/>
                <a:cs typeface="Hanken Grotesk"/>
                <a:sym typeface="Hanken Grotesk"/>
              </a:rPr>
              <a:t>, and infographics &amp; images by </a:t>
            </a:r>
            <a:r>
              <a:rPr lang="en" sz="1200" b="1" u="sng">
                <a:solidFill>
                  <a:schemeClr val="dk1"/>
                </a:solidFill>
                <a:latin typeface="Hanken Grotesk"/>
                <a:ea typeface="Hanken Grotesk"/>
                <a:cs typeface="Hanken Grotesk"/>
                <a:sym typeface="Hanken Grotesk"/>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Hanken Grotesk"/>
                <a:ea typeface="Hanken Grotesk"/>
                <a:cs typeface="Hanken Grotesk"/>
                <a:sym typeface="Hanken Grotesk"/>
              </a:rPr>
              <a:t> </a:t>
            </a:r>
            <a:endParaRPr sz="1200" b="1"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38"/>
        <p:cNvGrpSpPr/>
        <p:nvPr/>
      </p:nvGrpSpPr>
      <p:grpSpPr>
        <a:xfrm>
          <a:off x="0" y="0"/>
          <a:ext cx="0" cy="0"/>
          <a:chOff x="0" y="0"/>
          <a:chExt cx="0" cy="0"/>
        </a:xfrm>
      </p:grpSpPr>
      <p:grpSp>
        <p:nvGrpSpPr>
          <p:cNvPr id="239" name="Google Shape;239;p30"/>
          <p:cNvGrpSpPr/>
          <p:nvPr/>
        </p:nvGrpSpPr>
        <p:grpSpPr>
          <a:xfrm>
            <a:off x="-418772" y="-414577"/>
            <a:ext cx="10125491" cy="1903202"/>
            <a:chOff x="-418772" y="-414577"/>
            <a:chExt cx="10125491" cy="1903202"/>
          </a:xfrm>
        </p:grpSpPr>
        <p:grpSp>
          <p:nvGrpSpPr>
            <p:cNvPr id="240" name="Google Shape;240;p30"/>
            <p:cNvGrpSpPr/>
            <p:nvPr/>
          </p:nvGrpSpPr>
          <p:grpSpPr>
            <a:xfrm>
              <a:off x="-418772" y="-414577"/>
              <a:ext cx="2045355" cy="1364170"/>
              <a:chOff x="-429550" y="-415410"/>
              <a:chExt cx="2863440" cy="1909800"/>
            </a:xfrm>
          </p:grpSpPr>
          <p:sp>
            <p:nvSpPr>
              <p:cNvPr id="241" name="Google Shape;241;p30"/>
              <p:cNvSpPr/>
              <p:nvPr/>
            </p:nvSpPr>
            <p:spPr>
              <a:xfrm>
                <a:off x="1249490" y="991110"/>
                <a:ext cx="127440" cy="166320"/>
              </a:xfrm>
              <a:custGeom>
                <a:avLst/>
                <a:gdLst/>
                <a:ahLst/>
                <a:cxnLst/>
                <a:rect l="l" t="t" r="r" b="b"/>
                <a:pathLst>
                  <a:path w="354" h="462" extrusionOk="0">
                    <a:moveTo>
                      <a:pt x="102" y="0"/>
                    </a:moveTo>
                    <a:cubicBezTo>
                      <a:pt x="102" y="0"/>
                      <a:pt x="283" y="222"/>
                      <a:pt x="354" y="378"/>
                    </a:cubicBezTo>
                    <a:lnTo>
                      <a:pt x="202" y="462"/>
                    </a:lnTo>
                    <a:lnTo>
                      <a:pt x="0" y="322"/>
                    </a:lnTo>
                    <a:lnTo>
                      <a:pt x="102"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2" name="Google Shape;242;p30"/>
              <p:cNvSpPr/>
              <p:nvPr/>
            </p:nvSpPr>
            <p:spPr>
              <a:xfrm>
                <a:off x="-429550" y="-415410"/>
                <a:ext cx="2859120" cy="1909800"/>
              </a:xfrm>
              <a:custGeom>
                <a:avLst/>
                <a:gdLst/>
                <a:ahLst/>
                <a:cxnLst/>
                <a:rect l="l" t="t" r="r" b="b"/>
                <a:pathLst>
                  <a:path w="7942" h="5305" extrusionOk="0">
                    <a:moveTo>
                      <a:pt x="4243" y="3502"/>
                    </a:moveTo>
                    <a:cubicBezTo>
                      <a:pt x="3905" y="2947"/>
                      <a:pt x="7216" y="3545"/>
                      <a:pt x="7209" y="0"/>
                    </a:cubicBezTo>
                    <a:lnTo>
                      <a:pt x="7942" y="1188"/>
                    </a:lnTo>
                    <a:cubicBezTo>
                      <a:pt x="7861" y="3855"/>
                      <a:pt x="4173" y="3867"/>
                      <a:pt x="4961" y="4235"/>
                    </a:cubicBezTo>
                    <a:cubicBezTo>
                      <a:pt x="5452" y="4464"/>
                      <a:pt x="3229" y="5978"/>
                      <a:pt x="591" y="4952"/>
                    </a:cubicBezTo>
                    <a:lnTo>
                      <a:pt x="0" y="3617"/>
                    </a:lnTo>
                    <a:cubicBezTo>
                      <a:pt x="2145" y="5071"/>
                      <a:pt x="4569" y="4035"/>
                      <a:pt x="4243" y="350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3" name="Google Shape;243;p30"/>
              <p:cNvSpPr/>
              <p:nvPr/>
            </p:nvSpPr>
            <p:spPr>
              <a:xfrm>
                <a:off x="-429550" y="-415410"/>
                <a:ext cx="2746800" cy="1728000"/>
              </a:xfrm>
              <a:custGeom>
                <a:avLst/>
                <a:gdLst/>
                <a:ahLst/>
                <a:cxnLst/>
                <a:rect l="l" t="t" r="r" b="b"/>
                <a:pathLst>
                  <a:path w="7630" h="4800" extrusionOk="0">
                    <a:moveTo>
                      <a:pt x="319" y="4336"/>
                    </a:moveTo>
                    <a:lnTo>
                      <a:pt x="0" y="3617"/>
                    </a:lnTo>
                    <a:cubicBezTo>
                      <a:pt x="2145" y="5071"/>
                      <a:pt x="4569" y="4035"/>
                      <a:pt x="4243" y="3502"/>
                    </a:cubicBezTo>
                    <a:cubicBezTo>
                      <a:pt x="3905" y="2947"/>
                      <a:pt x="7216" y="3545"/>
                      <a:pt x="7209" y="0"/>
                    </a:cubicBezTo>
                    <a:lnTo>
                      <a:pt x="7630" y="681"/>
                    </a:lnTo>
                    <a:cubicBezTo>
                      <a:pt x="7594" y="3323"/>
                      <a:pt x="4471" y="3443"/>
                      <a:pt x="4521" y="3836"/>
                    </a:cubicBezTo>
                    <a:lnTo>
                      <a:pt x="4642" y="3961"/>
                    </a:lnTo>
                    <a:cubicBezTo>
                      <a:pt x="4530" y="4597"/>
                      <a:pt x="2002" y="5278"/>
                      <a:pt x="319" y="433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4" name="Google Shape;244;p30"/>
              <p:cNvSpPr/>
              <p:nvPr/>
            </p:nvSpPr>
            <p:spPr>
              <a:xfrm>
                <a:off x="1312130" y="7950"/>
                <a:ext cx="1121760" cy="1105560"/>
              </a:xfrm>
              <a:custGeom>
                <a:avLst/>
                <a:gdLst/>
                <a:ahLst/>
                <a:cxnLst/>
                <a:rect l="l" t="t" r="r" b="b"/>
                <a:pathLst>
                  <a:path w="3116" h="3071" extrusionOk="0">
                    <a:moveTo>
                      <a:pt x="128" y="3071"/>
                    </a:moveTo>
                    <a:cubicBezTo>
                      <a:pt x="124" y="3071"/>
                      <a:pt x="121" y="3072"/>
                      <a:pt x="117" y="3071"/>
                    </a:cubicBezTo>
                    <a:cubicBezTo>
                      <a:pt x="35" y="3033"/>
                      <a:pt x="-2" y="2997"/>
                      <a:pt x="0" y="2957"/>
                    </a:cubicBezTo>
                    <a:cubicBezTo>
                      <a:pt x="4" y="2872"/>
                      <a:pt x="197" y="2803"/>
                      <a:pt x="516" y="2690"/>
                    </a:cubicBezTo>
                    <a:cubicBezTo>
                      <a:pt x="1397" y="2374"/>
                      <a:pt x="3038" y="1786"/>
                      <a:pt x="3092" y="12"/>
                    </a:cubicBezTo>
                    <a:cubicBezTo>
                      <a:pt x="3092" y="5"/>
                      <a:pt x="3097" y="0"/>
                      <a:pt x="3104" y="0"/>
                    </a:cubicBezTo>
                    <a:cubicBezTo>
                      <a:pt x="3111" y="0"/>
                      <a:pt x="3116" y="7"/>
                      <a:pt x="3116" y="14"/>
                    </a:cubicBezTo>
                    <a:cubicBezTo>
                      <a:pt x="3094" y="786"/>
                      <a:pt x="2759" y="1427"/>
                      <a:pt x="2123" y="1919"/>
                    </a:cubicBezTo>
                    <a:cubicBezTo>
                      <a:pt x="1590" y="2331"/>
                      <a:pt x="949" y="2560"/>
                      <a:pt x="524" y="2714"/>
                    </a:cubicBezTo>
                    <a:cubicBezTo>
                      <a:pt x="247" y="2812"/>
                      <a:pt x="28" y="2891"/>
                      <a:pt x="24" y="2959"/>
                    </a:cubicBezTo>
                    <a:cubicBezTo>
                      <a:pt x="24" y="2985"/>
                      <a:pt x="59" y="3016"/>
                      <a:pt x="128" y="3048"/>
                    </a:cubicBezTo>
                    <a:cubicBezTo>
                      <a:pt x="135" y="3050"/>
                      <a:pt x="136" y="3059"/>
                      <a:pt x="133" y="3064"/>
                    </a:cubicBezTo>
                    <a:cubicBezTo>
                      <a:pt x="133" y="3067"/>
                      <a:pt x="130" y="3069"/>
                      <a:pt x="128" y="30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5" name="Google Shape;245;p30"/>
              <p:cNvSpPr/>
              <p:nvPr/>
            </p:nvSpPr>
            <p:spPr>
              <a:xfrm>
                <a:off x="1154090" y="921270"/>
                <a:ext cx="174600" cy="172080"/>
              </a:xfrm>
              <a:custGeom>
                <a:avLst/>
                <a:gdLst/>
                <a:ahLst/>
                <a:cxnLst/>
                <a:rect l="l" t="t" r="r" b="b"/>
                <a:pathLst>
                  <a:path w="485" h="478" extrusionOk="0">
                    <a:moveTo>
                      <a:pt x="477" y="477"/>
                    </a:moveTo>
                    <a:cubicBezTo>
                      <a:pt x="474" y="479"/>
                      <a:pt x="468" y="479"/>
                      <a:pt x="463" y="475"/>
                    </a:cubicBezTo>
                    <a:cubicBezTo>
                      <a:pt x="462" y="473"/>
                      <a:pt x="198" y="244"/>
                      <a:pt x="3" y="20"/>
                    </a:cubicBezTo>
                    <a:cubicBezTo>
                      <a:pt x="-2" y="15"/>
                      <a:pt x="-1" y="8"/>
                      <a:pt x="5" y="3"/>
                    </a:cubicBezTo>
                    <a:cubicBezTo>
                      <a:pt x="8" y="-3"/>
                      <a:pt x="17" y="-1"/>
                      <a:pt x="22" y="4"/>
                    </a:cubicBezTo>
                    <a:cubicBezTo>
                      <a:pt x="215" y="227"/>
                      <a:pt x="477" y="454"/>
                      <a:pt x="481" y="456"/>
                    </a:cubicBezTo>
                    <a:cubicBezTo>
                      <a:pt x="486" y="461"/>
                      <a:pt x="486" y="468"/>
                      <a:pt x="482" y="473"/>
                    </a:cubicBezTo>
                    <a:cubicBezTo>
                      <a:pt x="481" y="475"/>
                      <a:pt x="479" y="477"/>
                      <a:pt x="477" y="47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246" name="Google Shape;246;p30"/>
            <p:cNvGrpSpPr/>
            <p:nvPr/>
          </p:nvGrpSpPr>
          <p:grpSpPr>
            <a:xfrm flipH="1">
              <a:off x="7151098" y="-215871"/>
              <a:ext cx="2555620" cy="1704497"/>
              <a:chOff x="-429550" y="-415410"/>
              <a:chExt cx="2863440" cy="1909800"/>
            </a:xfrm>
          </p:grpSpPr>
          <p:sp>
            <p:nvSpPr>
              <p:cNvPr id="247" name="Google Shape;247;p30"/>
              <p:cNvSpPr/>
              <p:nvPr/>
            </p:nvSpPr>
            <p:spPr>
              <a:xfrm>
                <a:off x="1249490" y="991110"/>
                <a:ext cx="127440" cy="166320"/>
              </a:xfrm>
              <a:custGeom>
                <a:avLst/>
                <a:gdLst/>
                <a:ahLst/>
                <a:cxnLst/>
                <a:rect l="l" t="t" r="r" b="b"/>
                <a:pathLst>
                  <a:path w="354" h="462" extrusionOk="0">
                    <a:moveTo>
                      <a:pt x="102" y="0"/>
                    </a:moveTo>
                    <a:cubicBezTo>
                      <a:pt x="102" y="0"/>
                      <a:pt x="283" y="222"/>
                      <a:pt x="354" y="378"/>
                    </a:cubicBezTo>
                    <a:lnTo>
                      <a:pt x="202" y="462"/>
                    </a:lnTo>
                    <a:lnTo>
                      <a:pt x="0" y="322"/>
                    </a:lnTo>
                    <a:lnTo>
                      <a:pt x="102"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48" name="Google Shape;248;p30"/>
              <p:cNvSpPr/>
              <p:nvPr/>
            </p:nvSpPr>
            <p:spPr>
              <a:xfrm>
                <a:off x="-429550" y="-415410"/>
                <a:ext cx="2859120" cy="1909800"/>
              </a:xfrm>
              <a:custGeom>
                <a:avLst/>
                <a:gdLst/>
                <a:ahLst/>
                <a:cxnLst/>
                <a:rect l="l" t="t" r="r" b="b"/>
                <a:pathLst>
                  <a:path w="7942" h="5305" extrusionOk="0">
                    <a:moveTo>
                      <a:pt x="4243" y="3502"/>
                    </a:moveTo>
                    <a:cubicBezTo>
                      <a:pt x="3905" y="2947"/>
                      <a:pt x="7216" y="3545"/>
                      <a:pt x="7209" y="0"/>
                    </a:cubicBezTo>
                    <a:lnTo>
                      <a:pt x="7942" y="1188"/>
                    </a:lnTo>
                    <a:cubicBezTo>
                      <a:pt x="7861" y="3855"/>
                      <a:pt x="4173" y="3867"/>
                      <a:pt x="4961" y="4235"/>
                    </a:cubicBezTo>
                    <a:cubicBezTo>
                      <a:pt x="5452" y="4464"/>
                      <a:pt x="3229" y="5978"/>
                      <a:pt x="591" y="4952"/>
                    </a:cubicBezTo>
                    <a:lnTo>
                      <a:pt x="0" y="3617"/>
                    </a:lnTo>
                    <a:cubicBezTo>
                      <a:pt x="2145" y="5071"/>
                      <a:pt x="4569" y="4035"/>
                      <a:pt x="4243" y="350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49" name="Google Shape;249;p30"/>
              <p:cNvSpPr/>
              <p:nvPr/>
            </p:nvSpPr>
            <p:spPr>
              <a:xfrm>
                <a:off x="-429550" y="-415410"/>
                <a:ext cx="2746800" cy="1728000"/>
              </a:xfrm>
              <a:custGeom>
                <a:avLst/>
                <a:gdLst/>
                <a:ahLst/>
                <a:cxnLst/>
                <a:rect l="l" t="t" r="r" b="b"/>
                <a:pathLst>
                  <a:path w="7630" h="4800" extrusionOk="0">
                    <a:moveTo>
                      <a:pt x="319" y="4336"/>
                    </a:moveTo>
                    <a:lnTo>
                      <a:pt x="0" y="3617"/>
                    </a:lnTo>
                    <a:cubicBezTo>
                      <a:pt x="2145" y="5071"/>
                      <a:pt x="4569" y="4035"/>
                      <a:pt x="4243" y="3502"/>
                    </a:cubicBezTo>
                    <a:cubicBezTo>
                      <a:pt x="3905" y="2947"/>
                      <a:pt x="7216" y="3545"/>
                      <a:pt x="7209" y="0"/>
                    </a:cubicBezTo>
                    <a:lnTo>
                      <a:pt x="7630" y="681"/>
                    </a:lnTo>
                    <a:cubicBezTo>
                      <a:pt x="7594" y="3323"/>
                      <a:pt x="4471" y="3443"/>
                      <a:pt x="4521" y="3836"/>
                    </a:cubicBezTo>
                    <a:lnTo>
                      <a:pt x="4642" y="3961"/>
                    </a:lnTo>
                    <a:cubicBezTo>
                      <a:pt x="4530" y="4597"/>
                      <a:pt x="2002" y="5278"/>
                      <a:pt x="319" y="433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0" name="Google Shape;250;p30"/>
              <p:cNvSpPr/>
              <p:nvPr/>
            </p:nvSpPr>
            <p:spPr>
              <a:xfrm>
                <a:off x="1312130" y="7950"/>
                <a:ext cx="1121760" cy="1105560"/>
              </a:xfrm>
              <a:custGeom>
                <a:avLst/>
                <a:gdLst/>
                <a:ahLst/>
                <a:cxnLst/>
                <a:rect l="l" t="t" r="r" b="b"/>
                <a:pathLst>
                  <a:path w="3116" h="3071" extrusionOk="0">
                    <a:moveTo>
                      <a:pt x="128" y="3071"/>
                    </a:moveTo>
                    <a:cubicBezTo>
                      <a:pt x="124" y="3071"/>
                      <a:pt x="121" y="3072"/>
                      <a:pt x="117" y="3071"/>
                    </a:cubicBezTo>
                    <a:cubicBezTo>
                      <a:pt x="35" y="3033"/>
                      <a:pt x="-2" y="2997"/>
                      <a:pt x="0" y="2957"/>
                    </a:cubicBezTo>
                    <a:cubicBezTo>
                      <a:pt x="4" y="2872"/>
                      <a:pt x="197" y="2803"/>
                      <a:pt x="516" y="2690"/>
                    </a:cubicBezTo>
                    <a:cubicBezTo>
                      <a:pt x="1397" y="2374"/>
                      <a:pt x="3038" y="1786"/>
                      <a:pt x="3092" y="12"/>
                    </a:cubicBezTo>
                    <a:cubicBezTo>
                      <a:pt x="3092" y="5"/>
                      <a:pt x="3097" y="0"/>
                      <a:pt x="3104" y="0"/>
                    </a:cubicBezTo>
                    <a:cubicBezTo>
                      <a:pt x="3111" y="0"/>
                      <a:pt x="3116" y="7"/>
                      <a:pt x="3116" y="14"/>
                    </a:cubicBezTo>
                    <a:cubicBezTo>
                      <a:pt x="3094" y="786"/>
                      <a:pt x="2759" y="1427"/>
                      <a:pt x="2123" y="1919"/>
                    </a:cubicBezTo>
                    <a:cubicBezTo>
                      <a:pt x="1590" y="2331"/>
                      <a:pt x="949" y="2560"/>
                      <a:pt x="524" y="2714"/>
                    </a:cubicBezTo>
                    <a:cubicBezTo>
                      <a:pt x="247" y="2812"/>
                      <a:pt x="28" y="2891"/>
                      <a:pt x="24" y="2959"/>
                    </a:cubicBezTo>
                    <a:cubicBezTo>
                      <a:pt x="24" y="2985"/>
                      <a:pt x="59" y="3016"/>
                      <a:pt x="128" y="3048"/>
                    </a:cubicBezTo>
                    <a:cubicBezTo>
                      <a:pt x="135" y="3050"/>
                      <a:pt x="136" y="3059"/>
                      <a:pt x="133" y="3064"/>
                    </a:cubicBezTo>
                    <a:cubicBezTo>
                      <a:pt x="133" y="3067"/>
                      <a:pt x="130" y="3069"/>
                      <a:pt x="128" y="30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51" name="Google Shape;251;p30"/>
              <p:cNvSpPr/>
              <p:nvPr/>
            </p:nvSpPr>
            <p:spPr>
              <a:xfrm>
                <a:off x="1154090" y="921270"/>
                <a:ext cx="174600" cy="172080"/>
              </a:xfrm>
              <a:custGeom>
                <a:avLst/>
                <a:gdLst/>
                <a:ahLst/>
                <a:cxnLst/>
                <a:rect l="l" t="t" r="r" b="b"/>
                <a:pathLst>
                  <a:path w="485" h="478" extrusionOk="0">
                    <a:moveTo>
                      <a:pt x="477" y="477"/>
                    </a:moveTo>
                    <a:cubicBezTo>
                      <a:pt x="474" y="479"/>
                      <a:pt x="468" y="479"/>
                      <a:pt x="463" y="475"/>
                    </a:cubicBezTo>
                    <a:cubicBezTo>
                      <a:pt x="462" y="473"/>
                      <a:pt x="198" y="244"/>
                      <a:pt x="3" y="20"/>
                    </a:cubicBezTo>
                    <a:cubicBezTo>
                      <a:pt x="-2" y="15"/>
                      <a:pt x="-1" y="8"/>
                      <a:pt x="5" y="3"/>
                    </a:cubicBezTo>
                    <a:cubicBezTo>
                      <a:pt x="8" y="-3"/>
                      <a:pt x="17" y="-1"/>
                      <a:pt x="22" y="4"/>
                    </a:cubicBezTo>
                    <a:cubicBezTo>
                      <a:pt x="215" y="227"/>
                      <a:pt x="477" y="454"/>
                      <a:pt x="481" y="456"/>
                    </a:cubicBezTo>
                    <a:cubicBezTo>
                      <a:pt x="486" y="461"/>
                      <a:pt x="486" y="468"/>
                      <a:pt x="482" y="473"/>
                    </a:cubicBezTo>
                    <a:cubicBezTo>
                      <a:pt x="481" y="475"/>
                      <a:pt x="479" y="477"/>
                      <a:pt x="477" y="47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grpSp>
        <p:nvGrpSpPr>
          <p:cNvPr id="252" name="Google Shape;252;p30"/>
          <p:cNvGrpSpPr/>
          <p:nvPr/>
        </p:nvGrpSpPr>
        <p:grpSpPr>
          <a:xfrm>
            <a:off x="102585" y="229897"/>
            <a:ext cx="8864960" cy="4725783"/>
            <a:chOff x="102585" y="229898"/>
            <a:chExt cx="8864960" cy="4725783"/>
          </a:xfrm>
        </p:grpSpPr>
        <p:sp>
          <p:nvSpPr>
            <p:cNvPr id="253" name="Google Shape;253;p30"/>
            <p:cNvSpPr/>
            <p:nvPr/>
          </p:nvSpPr>
          <p:spPr>
            <a:xfrm>
              <a:off x="1479175" y="4828960"/>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4" name="Google Shape;254;p30"/>
            <p:cNvSpPr/>
            <p:nvPr/>
          </p:nvSpPr>
          <p:spPr>
            <a:xfrm>
              <a:off x="8899865" y="235359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5" name="Google Shape;255;p30"/>
            <p:cNvSpPr/>
            <p:nvPr/>
          </p:nvSpPr>
          <p:spPr>
            <a:xfrm>
              <a:off x="102585" y="1351515"/>
              <a:ext cx="132120" cy="75600"/>
            </a:xfrm>
            <a:custGeom>
              <a:avLst/>
              <a:gdLst/>
              <a:ahLst/>
              <a:cxnLst/>
              <a:rect l="l" t="t" r="r" b="b"/>
              <a:pathLst>
                <a:path w="367" h="210" extrusionOk="0">
                  <a:moveTo>
                    <a:pt x="150" y="210"/>
                  </a:moveTo>
                  <a:cubicBezTo>
                    <a:pt x="221" y="187"/>
                    <a:pt x="293" y="178"/>
                    <a:pt x="367" y="180"/>
                  </a:cubicBezTo>
                  <a:cubicBezTo>
                    <a:pt x="366" y="180"/>
                    <a:pt x="343" y="151"/>
                    <a:pt x="345" y="154"/>
                  </a:cubicBezTo>
                  <a:cubicBezTo>
                    <a:pt x="328" y="134"/>
                    <a:pt x="310" y="111"/>
                    <a:pt x="293" y="91"/>
                  </a:cubicBezTo>
                  <a:cubicBezTo>
                    <a:pt x="274" y="70"/>
                    <a:pt x="257" y="47"/>
                    <a:pt x="240" y="27"/>
                  </a:cubicBezTo>
                  <a:cubicBezTo>
                    <a:pt x="235" y="23"/>
                    <a:pt x="231" y="18"/>
                    <a:pt x="228" y="13"/>
                  </a:cubicBezTo>
                  <a:cubicBezTo>
                    <a:pt x="224" y="10"/>
                    <a:pt x="221" y="4"/>
                    <a:pt x="216" y="1"/>
                  </a:cubicBezTo>
                  <a:cubicBezTo>
                    <a:pt x="143" y="-3"/>
                    <a:pt x="69" y="8"/>
                    <a:pt x="0" y="30"/>
                  </a:cubicBezTo>
                  <a:cubicBezTo>
                    <a:pt x="0" y="30"/>
                    <a:pt x="24" y="61"/>
                    <a:pt x="21" y="58"/>
                  </a:cubicBezTo>
                  <a:cubicBezTo>
                    <a:pt x="38" y="78"/>
                    <a:pt x="57" y="101"/>
                    <a:pt x="74" y="122"/>
                  </a:cubicBezTo>
                  <a:cubicBezTo>
                    <a:pt x="91" y="142"/>
                    <a:pt x="110" y="163"/>
                    <a:pt x="128" y="185"/>
                  </a:cubicBezTo>
                  <a:cubicBezTo>
                    <a:pt x="131" y="187"/>
                    <a:pt x="148" y="211"/>
                    <a:pt x="150" y="210"/>
                  </a:cubicBezTo>
                  <a:close/>
                </a:path>
              </a:pathLst>
            </a:custGeom>
            <a:solidFill>
              <a:schemeClr val="dk2"/>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56" name="Google Shape;256;p30"/>
            <p:cNvSpPr/>
            <p:nvPr/>
          </p:nvSpPr>
          <p:spPr>
            <a:xfrm>
              <a:off x="2756905" y="229897"/>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57"/>
        <p:cNvGrpSpPr/>
        <p:nvPr/>
      </p:nvGrpSpPr>
      <p:grpSpPr>
        <a:xfrm>
          <a:off x="0" y="0"/>
          <a:ext cx="0" cy="0"/>
          <a:chOff x="0" y="0"/>
          <a:chExt cx="0" cy="0"/>
        </a:xfrm>
      </p:grpSpPr>
      <p:sp>
        <p:nvSpPr>
          <p:cNvPr id="258" name="Google Shape;258;p31"/>
          <p:cNvSpPr/>
          <p:nvPr/>
        </p:nvSpPr>
        <p:spPr>
          <a:xfrm>
            <a:off x="0" y="0"/>
            <a:ext cx="9144000" cy="156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259" name="Google Shape;259;p31"/>
          <p:cNvSpPr/>
          <p:nvPr/>
        </p:nvSpPr>
        <p:spPr>
          <a:xfrm>
            <a:off x="0" y="156375"/>
            <a:ext cx="9144000" cy="156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260" name="Google Shape;260;p31"/>
          <p:cNvGrpSpPr/>
          <p:nvPr/>
        </p:nvGrpSpPr>
        <p:grpSpPr>
          <a:xfrm>
            <a:off x="191200" y="968835"/>
            <a:ext cx="8458300" cy="3870815"/>
            <a:chOff x="191200" y="968835"/>
            <a:chExt cx="8458300" cy="3870815"/>
          </a:xfrm>
        </p:grpSpPr>
        <p:sp>
          <p:nvSpPr>
            <p:cNvPr id="261" name="Google Shape;261;p31"/>
            <p:cNvSpPr/>
            <p:nvPr/>
          </p:nvSpPr>
          <p:spPr>
            <a:xfrm>
              <a:off x="191200" y="3752560"/>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2" name="Google Shape;262;p31"/>
            <p:cNvSpPr/>
            <p:nvPr/>
          </p:nvSpPr>
          <p:spPr>
            <a:xfrm>
              <a:off x="5054343" y="476441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3" name="Google Shape;263;p31"/>
            <p:cNvSpPr/>
            <p:nvPr/>
          </p:nvSpPr>
          <p:spPr>
            <a:xfrm>
              <a:off x="502868" y="221663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64" name="Google Shape;264;p31"/>
            <p:cNvSpPr/>
            <p:nvPr/>
          </p:nvSpPr>
          <p:spPr>
            <a:xfrm>
              <a:off x="8517380" y="96883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6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8" name="Google Shape;38;p5"/>
          <p:cNvSpPr txBox="1">
            <a:spLocks noGrp="1"/>
          </p:cNvSpPr>
          <p:nvPr>
            <p:ph type="subTitle" idx="1"/>
          </p:nvPr>
        </p:nvSpPr>
        <p:spPr>
          <a:xfrm>
            <a:off x="5055304" y="3690700"/>
            <a:ext cx="2505600" cy="66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9" name="Google Shape;39;p5"/>
          <p:cNvSpPr txBox="1">
            <a:spLocks noGrp="1"/>
          </p:cNvSpPr>
          <p:nvPr>
            <p:ph type="subTitle" idx="2"/>
          </p:nvPr>
        </p:nvSpPr>
        <p:spPr>
          <a:xfrm>
            <a:off x="1583188" y="3690700"/>
            <a:ext cx="2505600" cy="666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0" name="Google Shape;40;p5"/>
          <p:cNvSpPr txBox="1">
            <a:spLocks noGrp="1"/>
          </p:cNvSpPr>
          <p:nvPr>
            <p:ph type="subTitle" idx="3"/>
          </p:nvPr>
        </p:nvSpPr>
        <p:spPr>
          <a:xfrm>
            <a:off x="5055300" y="3282100"/>
            <a:ext cx="25056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sp>
        <p:nvSpPr>
          <p:cNvPr id="41" name="Google Shape;41;p5"/>
          <p:cNvSpPr txBox="1">
            <a:spLocks noGrp="1"/>
          </p:cNvSpPr>
          <p:nvPr>
            <p:ph type="subTitle" idx="4"/>
          </p:nvPr>
        </p:nvSpPr>
        <p:spPr>
          <a:xfrm>
            <a:off x="1582963" y="3282100"/>
            <a:ext cx="25056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rchivo"/>
              <a:buNone/>
              <a:defRPr sz="2000" b="1">
                <a:solidFill>
                  <a:schemeClr val="dk1"/>
                </a:solidFill>
                <a:latin typeface="Archivo"/>
                <a:ea typeface="Archivo"/>
                <a:cs typeface="Archivo"/>
                <a:sym typeface="Archivo"/>
              </a:defRPr>
            </a:lvl1pPr>
            <a:lvl2pPr lvl="1" algn="ctr" rtl="0">
              <a:lnSpc>
                <a:spcPct val="100000"/>
              </a:lnSpc>
              <a:spcBef>
                <a:spcPts val="0"/>
              </a:spcBef>
              <a:spcAft>
                <a:spcPts val="0"/>
              </a:spcAft>
              <a:buSzPts val="2400"/>
              <a:buFont typeface="Archivo"/>
              <a:buNone/>
              <a:defRPr sz="2400" b="1">
                <a:latin typeface="Archivo"/>
                <a:ea typeface="Archivo"/>
                <a:cs typeface="Archivo"/>
                <a:sym typeface="Archivo"/>
              </a:defRPr>
            </a:lvl2pPr>
            <a:lvl3pPr lvl="2" algn="ctr" rtl="0">
              <a:lnSpc>
                <a:spcPct val="100000"/>
              </a:lnSpc>
              <a:spcBef>
                <a:spcPts val="0"/>
              </a:spcBef>
              <a:spcAft>
                <a:spcPts val="0"/>
              </a:spcAft>
              <a:buSzPts val="2400"/>
              <a:buFont typeface="Archivo"/>
              <a:buNone/>
              <a:defRPr sz="2400" b="1">
                <a:latin typeface="Archivo"/>
                <a:ea typeface="Archivo"/>
                <a:cs typeface="Archivo"/>
                <a:sym typeface="Archivo"/>
              </a:defRPr>
            </a:lvl3pPr>
            <a:lvl4pPr lvl="3" algn="ctr" rtl="0">
              <a:lnSpc>
                <a:spcPct val="100000"/>
              </a:lnSpc>
              <a:spcBef>
                <a:spcPts val="0"/>
              </a:spcBef>
              <a:spcAft>
                <a:spcPts val="0"/>
              </a:spcAft>
              <a:buSzPts val="2400"/>
              <a:buFont typeface="Archivo"/>
              <a:buNone/>
              <a:defRPr sz="2400" b="1">
                <a:latin typeface="Archivo"/>
                <a:ea typeface="Archivo"/>
                <a:cs typeface="Archivo"/>
                <a:sym typeface="Archivo"/>
              </a:defRPr>
            </a:lvl4pPr>
            <a:lvl5pPr lvl="4" algn="ctr" rtl="0">
              <a:lnSpc>
                <a:spcPct val="100000"/>
              </a:lnSpc>
              <a:spcBef>
                <a:spcPts val="0"/>
              </a:spcBef>
              <a:spcAft>
                <a:spcPts val="0"/>
              </a:spcAft>
              <a:buSzPts val="2400"/>
              <a:buFont typeface="Archivo"/>
              <a:buNone/>
              <a:defRPr sz="2400" b="1">
                <a:latin typeface="Archivo"/>
                <a:ea typeface="Archivo"/>
                <a:cs typeface="Archivo"/>
                <a:sym typeface="Archivo"/>
              </a:defRPr>
            </a:lvl5pPr>
            <a:lvl6pPr lvl="5" algn="ctr" rtl="0">
              <a:lnSpc>
                <a:spcPct val="100000"/>
              </a:lnSpc>
              <a:spcBef>
                <a:spcPts val="0"/>
              </a:spcBef>
              <a:spcAft>
                <a:spcPts val="0"/>
              </a:spcAft>
              <a:buSzPts val="2400"/>
              <a:buFont typeface="Archivo"/>
              <a:buNone/>
              <a:defRPr sz="2400" b="1">
                <a:latin typeface="Archivo"/>
                <a:ea typeface="Archivo"/>
                <a:cs typeface="Archivo"/>
                <a:sym typeface="Archivo"/>
              </a:defRPr>
            </a:lvl6pPr>
            <a:lvl7pPr lvl="6" algn="ctr" rtl="0">
              <a:lnSpc>
                <a:spcPct val="100000"/>
              </a:lnSpc>
              <a:spcBef>
                <a:spcPts val="0"/>
              </a:spcBef>
              <a:spcAft>
                <a:spcPts val="0"/>
              </a:spcAft>
              <a:buSzPts val="2400"/>
              <a:buFont typeface="Archivo"/>
              <a:buNone/>
              <a:defRPr sz="2400" b="1">
                <a:latin typeface="Archivo"/>
                <a:ea typeface="Archivo"/>
                <a:cs typeface="Archivo"/>
                <a:sym typeface="Archivo"/>
              </a:defRPr>
            </a:lvl7pPr>
            <a:lvl8pPr lvl="7" algn="ctr" rtl="0">
              <a:lnSpc>
                <a:spcPct val="100000"/>
              </a:lnSpc>
              <a:spcBef>
                <a:spcPts val="0"/>
              </a:spcBef>
              <a:spcAft>
                <a:spcPts val="0"/>
              </a:spcAft>
              <a:buSzPts val="2400"/>
              <a:buFont typeface="Archivo"/>
              <a:buNone/>
              <a:defRPr sz="2400" b="1">
                <a:latin typeface="Archivo"/>
                <a:ea typeface="Archivo"/>
                <a:cs typeface="Archivo"/>
                <a:sym typeface="Archivo"/>
              </a:defRPr>
            </a:lvl8pPr>
            <a:lvl9pPr lvl="8" algn="ctr" rtl="0">
              <a:lnSpc>
                <a:spcPct val="100000"/>
              </a:lnSpc>
              <a:spcBef>
                <a:spcPts val="0"/>
              </a:spcBef>
              <a:spcAft>
                <a:spcPts val="0"/>
              </a:spcAft>
              <a:buSzPts val="2400"/>
              <a:buFont typeface="Archivo"/>
              <a:buNone/>
              <a:defRPr sz="2400" b="1">
                <a:latin typeface="Archivo"/>
                <a:ea typeface="Archivo"/>
                <a:cs typeface="Archivo"/>
                <a:sym typeface="Archivo"/>
              </a:defRPr>
            </a:lvl9pPr>
          </a:lstStyle>
          <a:p>
            <a:endParaRPr/>
          </a:p>
        </p:txBody>
      </p:sp>
      <p:grpSp>
        <p:nvGrpSpPr>
          <p:cNvPr id="42" name="Google Shape;42;p5"/>
          <p:cNvGrpSpPr/>
          <p:nvPr/>
        </p:nvGrpSpPr>
        <p:grpSpPr>
          <a:xfrm>
            <a:off x="385675" y="1017735"/>
            <a:ext cx="8503675" cy="3865520"/>
            <a:chOff x="385675" y="1017735"/>
            <a:chExt cx="8503675" cy="3865520"/>
          </a:xfrm>
        </p:grpSpPr>
        <p:sp>
          <p:nvSpPr>
            <p:cNvPr id="43" name="Google Shape;43;p5"/>
            <p:cNvSpPr/>
            <p:nvPr/>
          </p:nvSpPr>
          <p:spPr>
            <a:xfrm>
              <a:off x="4278150" y="4756535"/>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 name="Google Shape;44;p5"/>
            <p:cNvSpPr/>
            <p:nvPr/>
          </p:nvSpPr>
          <p:spPr>
            <a:xfrm>
              <a:off x="385675" y="1017735"/>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 name="Google Shape;45;p5"/>
            <p:cNvSpPr/>
            <p:nvPr/>
          </p:nvSpPr>
          <p:spPr>
            <a:xfrm>
              <a:off x="8757230" y="435671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69"/>
        <p:cNvGrpSpPr/>
        <p:nvPr/>
      </p:nvGrpSpPr>
      <p:grpSpPr>
        <a:xfrm>
          <a:off x="0" y="0"/>
          <a:ext cx="0" cy="0"/>
          <a:chOff x="0" y="0"/>
          <a:chExt cx="0" cy="0"/>
        </a:xfrm>
      </p:grpSpPr>
      <p:sp>
        <p:nvSpPr>
          <p:cNvPr id="270" name="Google Shape;270;p3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sp>
        <p:nvSpPr>
          <p:cNvPr id="47" name="Google Shape;4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8" name="Google Shape;48;p6"/>
          <p:cNvGrpSpPr/>
          <p:nvPr/>
        </p:nvGrpSpPr>
        <p:grpSpPr>
          <a:xfrm>
            <a:off x="354200" y="891015"/>
            <a:ext cx="8360095" cy="4018420"/>
            <a:chOff x="354200" y="891015"/>
            <a:chExt cx="8360095" cy="4018420"/>
          </a:xfrm>
        </p:grpSpPr>
        <p:sp>
          <p:nvSpPr>
            <p:cNvPr id="49" name="Google Shape;49;p6"/>
            <p:cNvSpPr/>
            <p:nvPr/>
          </p:nvSpPr>
          <p:spPr>
            <a:xfrm>
              <a:off x="354200" y="2598110"/>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 name="Google Shape;50;p6"/>
            <p:cNvSpPr/>
            <p:nvPr/>
          </p:nvSpPr>
          <p:spPr>
            <a:xfrm>
              <a:off x="3175790" y="478271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 name="Google Shape;51;p6"/>
            <p:cNvSpPr/>
            <p:nvPr/>
          </p:nvSpPr>
          <p:spPr>
            <a:xfrm>
              <a:off x="8646615" y="89101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2"/>
        <p:cNvGrpSpPr/>
        <p:nvPr/>
      </p:nvGrpSpPr>
      <p:grpSpPr>
        <a:xfrm>
          <a:off x="0" y="0"/>
          <a:ext cx="0" cy="0"/>
          <a:chOff x="0" y="0"/>
          <a:chExt cx="0" cy="0"/>
        </a:xfrm>
      </p:grpSpPr>
      <p:sp>
        <p:nvSpPr>
          <p:cNvPr id="53" name="Google Shape;53;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4" name="Google Shape;54;p7"/>
          <p:cNvSpPr txBox="1">
            <a:spLocks noGrp="1"/>
          </p:cNvSpPr>
          <p:nvPr>
            <p:ph type="subTitle" idx="1"/>
          </p:nvPr>
        </p:nvSpPr>
        <p:spPr>
          <a:xfrm>
            <a:off x="3761850" y="1740625"/>
            <a:ext cx="4294800" cy="21306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La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55" name="Google Shape;55;p7"/>
          <p:cNvGrpSpPr/>
          <p:nvPr/>
        </p:nvGrpSpPr>
        <p:grpSpPr>
          <a:xfrm>
            <a:off x="235285" y="131790"/>
            <a:ext cx="8446465" cy="4850895"/>
            <a:chOff x="235285" y="131790"/>
            <a:chExt cx="8446465" cy="4850895"/>
          </a:xfrm>
        </p:grpSpPr>
        <p:sp>
          <p:nvSpPr>
            <p:cNvPr id="56" name="Google Shape;56;p7"/>
            <p:cNvSpPr/>
            <p:nvPr/>
          </p:nvSpPr>
          <p:spPr>
            <a:xfrm>
              <a:off x="5810915" y="485596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 name="Google Shape;57;p7"/>
            <p:cNvSpPr/>
            <p:nvPr/>
          </p:nvSpPr>
          <p:spPr>
            <a:xfrm>
              <a:off x="235285" y="501690"/>
              <a:ext cx="132120" cy="75600"/>
            </a:xfrm>
            <a:custGeom>
              <a:avLst/>
              <a:gdLst/>
              <a:ahLst/>
              <a:cxnLst/>
              <a:rect l="l" t="t" r="r" b="b"/>
              <a:pathLst>
                <a:path w="367" h="210" extrusionOk="0">
                  <a:moveTo>
                    <a:pt x="150" y="210"/>
                  </a:moveTo>
                  <a:cubicBezTo>
                    <a:pt x="221" y="187"/>
                    <a:pt x="293" y="178"/>
                    <a:pt x="367" y="180"/>
                  </a:cubicBezTo>
                  <a:cubicBezTo>
                    <a:pt x="366" y="180"/>
                    <a:pt x="343" y="151"/>
                    <a:pt x="345" y="154"/>
                  </a:cubicBezTo>
                  <a:cubicBezTo>
                    <a:pt x="328" y="134"/>
                    <a:pt x="310" y="111"/>
                    <a:pt x="293" y="91"/>
                  </a:cubicBezTo>
                  <a:cubicBezTo>
                    <a:pt x="274" y="70"/>
                    <a:pt x="257" y="47"/>
                    <a:pt x="240" y="27"/>
                  </a:cubicBezTo>
                  <a:cubicBezTo>
                    <a:pt x="235" y="23"/>
                    <a:pt x="231" y="18"/>
                    <a:pt x="228" y="13"/>
                  </a:cubicBezTo>
                  <a:cubicBezTo>
                    <a:pt x="224" y="10"/>
                    <a:pt x="221" y="4"/>
                    <a:pt x="216" y="1"/>
                  </a:cubicBezTo>
                  <a:cubicBezTo>
                    <a:pt x="143" y="-3"/>
                    <a:pt x="69" y="8"/>
                    <a:pt x="0" y="30"/>
                  </a:cubicBezTo>
                  <a:cubicBezTo>
                    <a:pt x="0" y="30"/>
                    <a:pt x="24" y="61"/>
                    <a:pt x="21" y="58"/>
                  </a:cubicBezTo>
                  <a:cubicBezTo>
                    <a:pt x="38" y="78"/>
                    <a:pt x="57" y="101"/>
                    <a:pt x="74" y="122"/>
                  </a:cubicBezTo>
                  <a:cubicBezTo>
                    <a:pt x="91" y="142"/>
                    <a:pt x="110" y="163"/>
                    <a:pt x="128" y="185"/>
                  </a:cubicBezTo>
                  <a:cubicBezTo>
                    <a:pt x="131" y="187"/>
                    <a:pt x="148" y="211"/>
                    <a:pt x="150" y="210"/>
                  </a:cubicBezTo>
                  <a:close/>
                </a:path>
              </a:pathLst>
            </a:custGeom>
            <a:solidFill>
              <a:schemeClr val="dk2"/>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 name="Google Shape;58;p7"/>
            <p:cNvSpPr/>
            <p:nvPr/>
          </p:nvSpPr>
          <p:spPr>
            <a:xfrm>
              <a:off x="8549630" y="101773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9" name="Google Shape;59;p7"/>
            <p:cNvSpPr/>
            <p:nvPr/>
          </p:nvSpPr>
          <p:spPr>
            <a:xfrm>
              <a:off x="6133515" y="13179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0"/>
        <p:cNvGrpSpPr/>
        <p:nvPr/>
      </p:nvGrpSpPr>
      <p:grpSpPr>
        <a:xfrm>
          <a:off x="0" y="0"/>
          <a:ext cx="0" cy="0"/>
          <a:chOff x="0" y="0"/>
          <a:chExt cx="0" cy="0"/>
        </a:xfrm>
      </p:grpSpPr>
      <p:sp>
        <p:nvSpPr>
          <p:cNvPr id="61" name="Google Shape;61;p8"/>
          <p:cNvSpPr txBox="1">
            <a:spLocks noGrp="1"/>
          </p:cNvSpPr>
          <p:nvPr>
            <p:ph type="title"/>
          </p:nvPr>
        </p:nvSpPr>
        <p:spPr>
          <a:xfrm>
            <a:off x="713225" y="3342400"/>
            <a:ext cx="6387300" cy="1261500"/>
          </a:xfrm>
          <a:prstGeom prst="rect">
            <a:avLst/>
          </a:prstGeom>
        </p:spPr>
        <p:txBody>
          <a:bodyPr spcFirstLastPara="1" wrap="square" lIns="91425" tIns="91425" rIns="91425" bIns="91425" anchor="ctr" anchorCtr="0">
            <a:noAutofit/>
          </a:bodyPr>
          <a:lstStyle>
            <a:lvl1pPr lvl="0" algn="l">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2"/>
        <p:cNvGrpSpPr/>
        <p:nvPr/>
      </p:nvGrpSpPr>
      <p:grpSpPr>
        <a:xfrm>
          <a:off x="0" y="0"/>
          <a:ext cx="0" cy="0"/>
          <a:chOff x="0" y="0"/>
          <a:chExt cx="0" cy="0"/>
        </a:xfrm>
      </p:grpSpPr>
      <p:sp>
        <p:nvSpPr>
          <p:cNvPr id="63" name="Google Shape;63;p9"/>
          <p:cNvSpPr txBox="1">
            <a:spLocks noGrp="1"/>
          </p:cNvSpPr>
          <p:nvPr>
            <p:ph type="title"/>
          </p:nvPr>
        </p:nvSpPr>
        <p:spPr>
          <a:xfrm>
            <a:off x="1415438" y="2179375"/>
            <a:ext cx="4872900" cy="1161300"/>
          </a:xfrm>
          <a:prstGeom prst="rect">
            <a:avLst/>
          </a:prstGeom>
        </p:spPr>
        <p:txBody>
          <a:bodyPr spcFirstLastPara="1" wrap="square" lIns="91425" tIns="91425" rIns="91425" bIns="91425" anchor="b" anchorCtr="0">
            <a:noAutofit/>
          </a:bodyPr>
          <a:lstStyle>
            <a:lvl1pPr lvl="0" algn="l" rtl="0">
              <a:spcBef>
                <a:spcPts val="0"/>
              </a:spcBef>
              <a:spcAft>
                <a:spcPts val="0"/>
              </a:spcAft>
              <a:buSzPts val="3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64" name="Google Shape;64;p9"/>
          <p:cNvSpPr txBox="1">
            <a:spLocks noGrp="1"/>
          </p:cNvSpPr>
          <p:nvPr>
            <p:ph type="subTitle" idx="1"/>
          </p:nvPr>
        </p:nvSpPr>
        <p:spPr>
          <a:xfrm>
            <a:off x="1415438" y="3340689"/>
            <a:ext cx="4872900" cy="731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5" name="Google Shape;65;p9"/>
          <p:cNvGrpSpPr/>
          <p:nvPr/>
        </p:nvGrpSpPr>
        <p:grpSpPr>
          <a:xfrm rot="-1956946" flipH="1">
            <a:off x="3339984" y="-997525"/>
            <a:ext cx="2863426" cy="1909791"/>
            <a:chOff x="-429550" y="-415410"/>
            <a:chExt cx="2863440" cy="1909800"/>
          </a:xfrm>
        </p:grpSpPr>
        <p:sp>
          <p:nvSpPr>
            <p:cNvPr id="66" name="Google Shape;66;p9"/>
            <p:cNvSpPr/>
            <p:nvPr/>
          </p:nvSpPr>
          <p:spPr>
            <a:xfrm>
              <a:off x="1249490" y="991110"/>
              <a:ext cx="127440" cy="166320"/>
            </a:xfrm>
            <a:custGeom>
              <a:avLst/>
              <a:gdLst/>
              <a:ahLst/>
              <a:cxnLst/>
              <a:rect l="l" t="t" r="r" b="b"/>
              <a:pathLst>
                <a:path w="354" h="462" extrusionOk="0">
                  <a:moveTo>
                    <a:pt x="102" y="0"/>
                  </a:moveTo>
                  <a:cubicBezTo>
                    <a:pt x="102" y="0"/>
                    <a:pt x="283" y="222"/>
                    <a:pt x="354" y="378"/>
                  </a:cubicBezTo>
                  <a:lnTo>
                    <a:pt x="202" y="462"/>
                  </a:lnTo>
                  <a:lnTo>
                    <a:pt x="0" y="322"/>
                  </a:lnTo>
                  <a:lnTo>
                    <a:pt x="102"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7" name="Google Shape;67;p9"/>
            <p:cNvSpPr/>
            <p:nvPr/>
          </p:nvSpPr>
          <p:spPr>
            <a:xfrm>
              <a:off x="-429550" y="-415410"/>
              <a:ext cx="2859120" cy="1909800"/>
            </a:xfrm>
            <a:custGeom>
              <a:avLst/>
              <a:gdLst/>
              <a:ahLst/>
              <a:cxnLst/>
              <a:rect l="l" t="t" r="r" b="b"/>
              <a:pathLst>
                <a:path w="7942" h="5305" extrusionOk="0">
                  <a:moveTo>
                    <a:pt x="4243" y="3502"/>
                  </a:moveTo>
                  <a:cubicBezTo>
                    <a:pt x="3905" y="2947"/>
                    <a:pt x="7216" y="3545"/>
                    <a:pt x="7209" y="0"/>
                  </a:cubicBezTo>
                  <a:lnTo>
                    <a:pt x="7942" y="1188"/>
                  </a:lnTo>
                  <a:cubicBezTo>
                    <a:pt x="7861" y="3855"/>
                    <a:pt x="4173" y="3867"/>
                    <a:pt x="4961" y="4235"/>
                  </a:cubicBezTo>
                  <a:cubicBezTo>
                    <a:pt x="5452" y="4464"/>
                    <a:pt x="3229" y="5978"/>
                    <a:pt x="591" y="4952"/>
                  </a:cubicBezTo>
                  <a:lnTo>
                    <a:pt x="0" y="3617"/>
                  </a:lnTo>
                  <a:cubicBezTo>
                    <a:pt x="2145" y="5071"/>
                    <a:pt x="4569" y="4035"/>
                    <a:pt x="4243" y="350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 name="Google Shape;68;p9"/>
            <p:cNvSpPr/>
            <p:nvPr/>
          </p:nvSpPr>
          <p:spPr>
            <a:xfrm>
              <a:off x="-429550" y="-415410"/>
              <a:ext cx="2746800" cy="1728000"/>
            </a:xfrm>
            <a:custGeom>
              <a:avLst/>
              <a:gdLst/>
              <a:ahLst/>
              <a:cxnLst/>
              <a:rect l="l" t="t" r="r" b="b"/>
              <a:pathLst>
                <a:path w="7630" h="4800" extrusionOk="0">
                  <a:moveTo>
                    <a:pt x="319" y="4336"/>
                  </a:moveTo>
                  <a:lnTo>
                    <a:pt x="0" y="3617"/>
                  </a:lnTo>
                  <a:cubicBezTo>
                    <a:pt x="2145" y="5071"/>
                    <a:pt x="4569" y="4035"/>
                    <a:pt x="4243" y="3502"/>
                  </a:cubicBezTo>
                  <a:cubicBezTo>
                    <a:pt x="3905" y="2947"/>
                    <a:pt x="7216" y="3545"/>
                    <a:pt x="7209" y="0"/>
                  </a:cubicBezTo>
                  <a:lnTo>
                    <a:pt x="7630" y="681"/>
                  </a:lnTo>
                  <a:cubicBezTo>
                    <a:pt x="7594" y="3323"/>
                    <a:pt x="4471" y="3443"/>
                    <a:pt x="4521" y="3836"/>
                  </a:cubicBezTo>
                  <a:lnTo>
                    <a:pt x="4642" y="3961"/>
                  </a:lnTo>
                  <a:cubicBezTo>
                    <a:pt x="4530" y="4597"/>
                    <a:pt x="2002" y="5278"/>
                    <a:pt x="319" y="433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 name="Google Shape;69;p9"/>
            <p:cNvSpPr/>
            <p:nvPr/>
          </p:nvSpPr>
          <p:spPr>
            <a:xfrm>
              <a:off x="1312130" y="7950"/>
              <a:ext cx="1121760" cy="1105560"/>
            </a:xfrm>
            <a:custGeom>
              <a:avLst/>
              <a:gdLst/>
              <a:ahLst/>
              <a:cxnLst/>
              <a:rect l="l" t="t" r="r" b="b"/>
              <a:pathLst>
                <a:path w="3116" h="3071" extrusionOk="0">
                  <a:moveTo>
                    <a:pt x="128" y="3071"/>
                  </a:moveTo>
                  <a:cubicBezTo>
                    <a:pt x="124" y="3071"/>
                    <a:pt x="121" y="3072"/>
                    <a:pt x="117" y="3071"/>
                  </a:cubicBezTo>
                  <a:cubicBezTo>
                    <a:pt x="35" y="3033"/>
                    <a:pt x="-2" y="2997"/>
                    <a:pt x="0" y="2957"/>
                  </a:cubicBezTo>
                  <a:cubicBezTo>
                    <a:pt x="4" y="2872"/>
                    <a:pt x="197" y="2803"/>
                    <a:pt x="516" y="2690"/>
                  </a:cubicBezTo>
                  <a:cubicBezTo>
                    <a:pt x="1397" y="2374"/>
                    <a:pt x="3038" y="1786"/>
                    <a:pt x="3092" y="12"/>
                  </a:cubicBezTo>
                  <a:cubicBezTo>
                    <a:pt x="3092" y="5"/>
                    <a:pt x="3097" y="0"/>
                    <a:pt x="3104" y="0"/>
                  </a:cubicBezTo>
                  <a:cubicBezTo>
                    <a:pt x="3111" y="0"/>
                    <a:pt x="3116" y="7"/>
                    <a:pt x="3116" y="14"/>
                  </a:cubicBezTo>
                  <a:cubicBezTo>
                    <a:pt x="3094" y="786"/>
                    <a:pt x="2759" y="1427"/>
                    <a:pt x="2123" y="1919"/>
                  </a:cubicBezTo>
                  <a:cubicBezTo>
                    <a:pt x="1590" y="2331"/>
                    <a:pt x="949" y="2560"/>
                    <a:pt x="524" y="2714"/>
                  </a:cubicBezTo>
                  <a:cubicBezTo>
                    <a:pt x="247" y="2812"/>
                    <a:pt x="28" y="2891"/>
                    <a:pt x="24" y="2959"/>
                  </a:cubicBezTo>
                  <a:cubicBezTo>
                    <a:pt x="24" y="2985"/>
                    <a:pt x="59" y="3016"/>
                    <a:pt x="128" y="3048"/>
                  </a:cubicBezTo>
                  <a:cubicBezTo>
                    <a:pt x="135" y="3050"/>
                    <a:pt x="136" y="3059"/>
                    <a:pt x="133" y="3064"/>
                  </a:cubicBezTo>
                  <a:cubicBezTo>
                    <a:pt x="133" y="3067"/>
                    <a:pt x="130" y="3069"/>
                    <a:pt x="128" y="30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 name="Google Shape;70;p9"/>
            <p:cNvSpPr/>
            <p:nvPr/>
          </p:nvSpPr>
          <p:spPr>
            <a:xfrm>
              <a:off x="1154090" y="921270"/>
              <a:ext cx="174600" cy="172080"/>
            </a:xfrm>
            <a:custGeom>
              <a:avLst/>
              <a:gdLst/>
              <a:ahLst/>
              <a:cxnLst/>
              <a:rect l="l" t="t" r="r" b="b"/>
              <a:pathLst>
                <a:path w="485" h="478" extrusionOk="0">
                  <a:moveTo>
                    <a:pt x="477" y="477"/>
                  </a:moveTo>
                  <a:cubicBezTo>
                    <a:pt x="474" y="479"/>
                    <a:pt x="468" y="479"/>
                    <a:pt x="463" y="475"/>
                  </a:cubicBezTo>
                  <a:cubicBezTo>
                    <a:pt x="462" y="473"/>
                    <a:pt x="198" y="244"/>
                    <a:pt x="3" y="20"/>
                  </a:cubicBezTo>
                  <a:cubicBezTo>
                    <a:pt x="-2" y="15"/>
                    <a:pt x="-1" y="8"/>
                    <a:pt x="5" y="3"/>
                  </a:cubicBezTo>
                  <a:cubicBezTo>
                    <a:pt x="8" y="-3"/>
                    <a:pt x="17" y="-1"/>
                    <a:pt x="22" y="4"/>
                  </a:cubicBezTo>
                  <a:cubicBezTo>
                    <a:pt x="215" y="227"/>
                    <a:pt x="477" y="454"/>
                    <a:pt x="481" y="456"/>
                  </a:cubicBezTo>
                  <a:cubicBezTo>
                    <a:pt x="486" y="461"/>
                    <a:pt x="486" y="468"/>
                    <a:pt x="482" y="473"/>
                  </a:cubicBezTo>
                  <a:cubicBezTo>
                    <a:pt x="481" y="475"/>
                    <a:pt x="479" y="477"/>
                    <a:pt x="477" y="47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71" name="Google Shape;71;p9"/>
          <p:cNvGrpSpPr/>
          <p:nvPr/>
        </p:nvGrpSpPr>
        <p:grpSpPr>
          <a:xfrm>
            <a:off x="338280" y="197240"/>
            <a:ext cx="1215115" cy="1503550"/>
            <a:chOff x="338280" y="197240"/>
            <a:chExt cx="1215115" cy="1503550"/>
          </a:xfrm>
        </p:grpSpPr>
        <p:sp>
          <p:nvSpPr>
            <p:cNvPr id="72" name="Google Shape;72;p9"/>
            <p:cNvSpPr/>
            <p:nvPr/>
          </p:nvSpPr>
          <p:spPr>
            <a:xfrm>
              <a:off x="338280" y="1625550"/>
              <a:ext cx="132840" cy="75240"/>
            </a:xfrm>
            <a:custGeom>
              <a:avLst/>
              <a:gdLst/>
              <a:ahLst/>
              <a:cxnLst/>
              <a:rect l="l" t="t" r="r" b="b"/>
              <a:pathLst>
                <a:path w="369" h="209" extrusionOk="0">
                  <a:moveTo>
                    <a:pt x="152" y="209"/>
                  </a:moveTo>
                  <a:cubicBezTo>
                    <a:pt x="223" y="187"/>
                    <a:pt x="295" y="176"/>
                    <a:pt x="369" y="180"/>
                  </a:cubicBezTo>
                  <a:cubicBezTo>
                    <a:pt x="368" y="180"/>
                    <a:pt x="345" y="150"/>
                    <a:pt x="347" y="154"/>
                  </a:cubicBezTo>
                  <a:cubicBezTo>
                    <a:pt x="330" y="131"/>
                    <a:pt x="312" y="111"/>
                    <a:pt x="293" y="90"/>
                  </a:cubicBezTo>
                  <a:cubicBezTo>
                    <a:pt x="276" y="68"/>
                    <a:pt x="259" y="47"/>
                    <a:pt x="240" y="26"/>
                  </a:cubicBezTo>
                  <a:cubicBezTo>
                    <a:pt x="237" y="21"/>
                    <a:pt x="233" y="18"/>
                    <a:pt x="228" y="12"/>
                  </a:cubicBezTo>
                  <a:cubicBezTo>
                    <a:pt x="224" y="7"/>
                    <a:pt x="221" y="4"/>
                    <a:pt x="218" y="0"/>
                  </a:cubicBezTo>
                  <a:cubicBezTo>
                    <a:pt x="145" y="-3"/>
                    <a:pt x="71" y="7"/>
                    <a:pt x="0" y="30"/>
                  </a:cubicBezTo>
                  <a:cubicBezTo>
                    <a:pt x="2" y="30"/>
                    <a:pt x="26" y="61"/>
                    <a:pt x="23" y="56"/>
                  </a:cubicBezTo>
                  <a:cubicBezTo>
                    <a:pt x="40" y="78"/>
                    <a:pt x="58" y="98"/>
                    <a:pt x="76" y="119"/>
                  </a:cubicBezTo>
                  <a:cubicBezTo>
                    <a:pt x="94" y="141"/>
                    <a:pt x="111" y="162"/>
                    <a:pt x="130" y="183"/>
                  </a:cubicBezTo>
                  <a:cubicBezTo>
                    <a:pt x="131" y="187"/>
                    <a:pt x="150" y="211"/>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3" name="Google Shape;73;p9"/>
            <p:cNvSpPr/>
            <p:nvPr/>
          </p:nvSpPr>
          <p:spPr>
            <a:xfrm>
              <a:off x="1485715" y="1972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4"/>
        <p:cNvGrpSpPr/>
        <p:nvPr/>
      </p:nvGrpSpPr>
      <p:grpSpPr>
        <a:xfrm>
          <a:off x="0" y="0"/>
          <a:ext cx="0" cy="0"/>
          <a:chOff x="0" y="0"/>
          <a:chExt cx="0" cy="0"/>
        </a:xfrm>
      </p:grpSpPr>
      <p:sp>
        <p:nvSpPr>
          <p:cNvPr id="75" name="Google Shape;75;p10"/>
          <p:cNvSpPr>
            <a:spLocks noGrp="1"/>
          </p:cNvSpPr>
          <p:nvPr>
            <p:ph type="pic" idx="2"/>
          </p:nvPr>
        </p:nvSpPr>
        <p:spPr>
          <a:xfrm>
            <a:off x="-25" y="-13725"/>
            <a:ext cx="9144000" cy="5157300"/>
          </a:xfrm>
          <a:prstGeom prst="rect">
            <a:avLst/>
          </a:prstGeom>
          <a:noFill/>
          <a:ln>
            <a:noFill/>
          </a:ln>
        </p:spPr>
      </p:sp>
      <p:sp>
        <p:nvSpPr>
          <p:cNvPr id="76" name="Google Shape;76;p10"/>
          <p:cNvSpPr txBox="1">
            <a:spLocks noGrp="1"/>
          </p:cNvSpPr>
          <p:nvPr>
            <p:ph type="title"/>
          </p:nvPr>
        </p:nvSpPr>
        <p:spPr>
          <a:xfrm>
            <a:off x="720000" y="539500"/>
            <a:ext cx="7704000" cy="672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rtl="0">
              <a:spcBef>
                <a:spcPts val="0"/>
              </a:spcBef>
              <a:spcAft>
                <a:spcPts val="0"/>
              </a:spcAft>
              <a:buSzPts val="2400"/>
              <a:buNone/>
              <a:defRPr/>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7"/>
        <p:cNvGrpSpPr/>
        <p:nvPr/>
      </p:nvGrpSpPr>
      <p:grpSpPr>
        <a:xfrm>
          <a:off x="0" y="0"/>
          <a:ext cx="0" cy="0"/>
          <a:chOff x="0" y="0"/>
          <a:chExt cx="0" cy="0"/>
        </a:xfrm>
      </p:grpSpPr>
      <p:sp>
        <p:nvSpPr>
          <p:cNvPr id="78" name="Google Shape;78;p11"/>
          <p:cNvSpPr txBox="1">
            <a:spLocks noGrp="1"/>
          </p:cNvSpPr>
          <p:nvPr>
            <p:ph type="title" hasCustomPrompt="1"/>
          </p:nvPr>
        </p:nvSpPr>
        <p:spPr>
          <a:xfrm>
            <a:off x="3507925" y="1283325"/>
            <a:ext cx="4910400" cy="1097400"/>
          </a:xfrm>
          <a:prstGeom prst="rect">
            <a:avLst/>
          </a:prstGeom>
          <a:solidFill>
            <a:schemeClr val="dk2"/>
          </a:solidFill>
        </p:spPr>
        <p:txBody>
          <a:bodyPr spcFirstLastPara="1" wrap="square" lIns="91425" tIns="91425" rIns="91425" bIns="91425" anchor="b" anchorCtr="0">
            <a:noAutofit/>
          </a:bodyPr>
          <a:lstStyle>
            <a:lvl1pPr lvl="0" algn="r">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9" name="Google Shape;79;p11"/>
          <p:cNvSpPr txBox="1">
            <a:spLocks noGrp="1"/>
          </p:cNvSpPr>
          <p:nvPr>
            <p:ph type="subTitle" idx="1"/>
          </p:nvPr>
        </p:nvSpPr>
        <p:spPr>
          <a:xfrm>
            <a:off x="3507925" y="2381100"/>
            <a:ext cx="4910400" cy="443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1pPr>
            <a:lvl2pPr lvl="1" algn="ctr"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2pPr>
            <a:lvl3pPr lvl="2" algn="ctr"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3pPr>
            <a:lvl4pPr lvl="3" algn="ctr"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4pPr>
            <a:lvl5pPr lvl="4" algn="ctr"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5pPr>
            <a:lvl6pPr lvl="5" algn="ctr"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6pPr>
            <a:lvl7pPr lvl="6" algn="ctr"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7pPr>
            <a:lvl8pPr lvl="7" algn="ctr"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8pPr>
            <a:lvl9pPr lvl="8" algn="ctr" rtl="0">
              <a:spcBef>
                <a:spcPts val="0"/>
              </a:spcBef>
              <a:spcAft>
                <a:spcPts val="0"/>
              </a:spcAft>
              <a:buClr>
                <a:schemeClr val="dk1"/>
              </a:buClr>
              <a:buSzPts val="3000"/>
              <a:buFont typeface="Archivo"/>
              <a:buNone/>
              <a:defRPr sz="3000" b="1">
                <a:solidFill>
                  <a:schemeClr val="dk1"/>
                </a:solidFill>
                <a:latin typeface="Archivo"/>
                <a:ea typeface="Archivo"/>
                <a:cs typeface="Archivo"/>
                <a:sym typeface="Archiv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marL="914400" lvl="1"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marL="1371600" lvl="2"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marL="1828800" lvl="3"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marL="2286000" lvl="4"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marL="2743200" lvl="5"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marL="3200400" lvl="6"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marL="3657600" lvl="7"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marL="4114800" lvl="8" indent="-3175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 id="2147483673" r:id="rId24"/>
    <p:sldLayoutId id="2147483674" r:id="rId25"/>
    <p:sldLayoutId id="2147483675" r:id="rId26"/>
    <p:sldLayoutId id="2147483676" r:id="rId27"/>
    <p:sldLayoutId id="2147483677"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65"/>
        <p:cNvGrpSpPr/>
        <p:nvPr/>
      </p:nvGrpSpPr>
      <p:grpSpPr>
        <a:xfrm>
          <a:off x="0" y="0"/>
          <a:ext cx="0" cy="0"/>
          <a:chOff x="0" y="0"/>
          <a:chExt cx="0" cy="0"/>
        </a:xfrm>
      </p:grpSpPr>
      <p:sp>
        <p:nvSpPr>
          <p:cNvPr id="266" name="Google Shape;266;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67" name="Google Shape;267;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3.xml"/><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hyperlink" Target="https://docs.google.com/spreadsheets/d/1-J2Q2h1oWT7SZOEo5xQMs9dCbQHracH-icbPjSbRfeM/copy"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image" Target="../media/image7.jp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hyperlink" Target="https://www.freepik.com/free-vector/flat-vertical-poster-template-indonesian-sumpah-pemuda_63693574.htm/?utm_source=slidesgo_template&amp;utm_medium=referral-link&amp;utm_campaign=sg_resources&amp;utm_content=freepik" TargetMode="External"/><Relationship Id="rId2" Type="http://schemas.openxmlformats.org/officeDocument/2006/relationships/notesSlide" Target="../notesSlides/notesSlide35.xml"/><Relationship Id="rId1" Type="http://schemas.openxmlformats.org/officeDocument/2006/relationships/slideLayout" Target="../slideLayouts/slideLayout17.xml"/><Relationship Id="rId4" Type="http://schemas.openxmlformats.org/officeDocument/2006/relationships/hyperlink" Target="https://www.freepik.com/free-vector/flat-horizontal-banner-template-indonesian-sumpah-pemuda_64832142.htm/?utm_source=slidesgo_template&amp;utm_medium=referral-link&amp;utm_campaign=sg_resources&amp;utm_content=freepik" TargetMode="External"/></Relationships>
</file>

<file path=ppt/slides/_rels/slide36.xml.rels><?xml version="1.0" encoding="UTF-8" standalone="yes"?>
<Relationships xmlns="http://schemas.openxmlformats.org/package/2006/relationships"><Relationship Id="rId8" Type="http://schemas.openxmlformats.org/officeDocument/2006/relationships/hyperlink" Target="https://www.flaticon.com/packs/indonesia-7/?utm_source=slidesgo_template&amp;utm_medium=referral-link&amp;utm_campaign=sg_resources&amp;utm_content=flaticon" TargetMode="External"/><Relationship Id="rId3" Type="http://schemas.openxmlformats.org/officeDocument/2006/relationships/hyperlink" Target="https://www.freepik.com/free-vector/linear-indonesia-map-infographic_12377845.htm/?utm_source=slidesgo_template&amp;utm_medium=referral-link&amp;utm_campaign=sg_resources&amp;utm_content=freepik" TargetMode="External"/><Relationship Id="rId7" Type="http://schemas.openxmlformats.org/officeDocument/2006/relationships/hyperlink" Target="https://www.freepik.com/free-vector/flat-illustration-indonesian-sumpah-pemuda_63693890.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18.xml"/><Relationship Id="rId6" Type="http://schemas.openxmlformats.org/officeDocument/2006/relationships/hyperlink" Target="https://www.freepik.com/free-vector/flat-background-indonesian-sumpah-pemuda_63693741.htm/?utm_source=slidesgo_template&amp;utm_medium=referral-link&amp;utm_campaign=sg_resources&amp;utm_content=freepik" TargetMode="External"/><Relationship Id="rId5" Type="http://schemas.openxmlformats.org/officeDocument/2006/relationships/hyperlink" Target="https://www.freepik.com/free-vector/flat-vertical-poster-template-indonesian-sumpah-pemuda_63693547.htm/?utm_source=slidesgo_template&amp;utm_medium=referral-link&amp;utm_campaign=sg_resources&amp;utm_content=freepik" TargetMode="External"/><Relationship Id="rId4" Type="http://schemas.openxmlformats.org/officeDocument/2006/relationships/hyperlink" Target="https://www.freepik.com/free-vector/flat-vertical-poster-template-indonesian-sumpah-pemuda_63693536.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7.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3.xml"/></Relationships>
</file>

<file path=ppt/slides/_rels/slide3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8.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3.xml"/></Relationships>
</file>

<file path=ppt/slides/_rels/slide39.xml.rels><?xml version="1.0" encoding="UTF-8" standalone="yes"?>
<Relationships xmlns="http://schemas.openxmlformats.org/package/2006/relationships"><Relationship Id="rId3" Type="http://schemas.openxmlformats.org/officeDocument/2006/relationships/hyperlink" Target="https://fonts.google.com/specimen/Archivo" TargetMode="External"/><Relationship Id="rId2" Type="http://schemas.openxmlformats.org/officeDocument/2006/relationships/notesSlide" Target="../notesSlides/notesSlide39.xml"/><Relationship Id="rId1" Type="http://schemas.openxmlformats.org/officeDocument/2006/relationships/slideLayout" Target="../slideLayouts/slideLayout30.xml"/><Relationship Id="rId4" Type="http://schemas.openxmlformats.org/officeDocument/2006/relationships/hyperlink" Target="https://fonts.google.com/specimen/Hanken+Grotesk"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4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2.png"/><Relationship Id="rId2" Type="http://schemas.openxmlformats.org/officeDocument/2006/relationships/notesSlide" Target="../notesSlides/notesSlide40.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0.png"/><Relationship Id="rId4" Type="http://schemas.openxmlformats.org/officeDocument/2006/relationships/image" Target="../media/image8.png"/><Relationship Id="rId9" Type="http://schemas.openxmlformats.org/officeDocument/2006/relationships/image" Target="../media/image9.png"/></Relationships>
</file>

<file path=ppt/slides/_rels/slide4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1.xml"/><Relationship Id="rId1" Type="http://schemas.openxmlformats.org/officeDocument/2006/relationships/slideLayout" Target="../slideLayouts/slideLayout3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47.xml"/><Relationship Id="rId1" Type="http://schemas.openxmlformats.org/officeDocument/2006/relationships/slideLayout" Target="../slideLayouts/slideLayout30.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0.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0.xml"/></Relationships>
</file>

<file path=ppt/slides/_rels/slide5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4.xml"/><Relationship Id="rId1" Type="http://schemas.openxmlformats.org/officeDocument/2006/relationships/slideLayout" Target="../slideLayouts/slideLayout29.xml"/><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35"/>
          <p:cNvSpPr txBox="1">
            <a:spLocks noGrp="1"/>
          </p:cNvSpPr>
          <p:nvPr>
            <p:ph type="ctrTitle"/>
          </p:nvPr>
        </p:nvSpPr>
        <p:spPr>
          <a:xfrm>
            <a:off x="713225" y="592150"/>
            <a:ext cx="5032500" cy="2050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0" dirty="0"/>
              <a:t>Project Pitch</a:t>
            </a:r>
            <a:endParaRPr dirty="0">
              <a:latin typeface="Archivo"/>
              <a:ea typeface="Archivo"/>
              <a:cs typeface="Archivo"/>
              <a:sym typeface="Archivo"/>
            </a:endParaRPr>
          </a:p>
        </p:txBody>
      </p:sp>
      <p:sp>
        <p:nvSpPr>
          <p:cNvPr id="276" name="Google Shape;276;p35"/>
          <p:cNvSpPr txBox="1">
            <a:spLocks noGrp="1"/>
          </p:cNvSpPr>
          <p:nvPr>
            <p:ph type="subTitle" idx="1"/>
          </p:nvPr>
        </p:nvSpPr>
        <p:spPr>
          <a:xfrm>
            <a:off x="713225" y="2794625"/>
            <a:ext cx="4134774" cy="667833"/>
          </a:xfrm>
          <a:prstGeom prst="rect">
            <a:avLst/>
          </a:prstGeom>
        </p:spPr>
        <p:txBody>
          <a:bodyPr spcFirstLastPara="1" wrap="square" lIns="91425" tIns="91425" rIns="91425" bIns="91425" anchor="t" anchorCtr="0">
            <a:noAutofit/>
          </a:bodyPr>
          <a:lstStyle/>
          <a:p>
            <a:pPr marL="0" indent="0"/>
            <a:r>
              <a:rPr lang="en" dirty="0"/>
              <a:t>Group 20: </a:t>
            </a:r>
          </a:p>
          <a:p>
            <a:pPr marL="0" indent="0"/>
            <a:r>
              <a:rPr lang="en-ZA" dirty="0"/>
              <a:t>Michelle Lear, Asha de Meij, Zane Budlong</a:t>
            </a:r>
            <a:endParaRPr dirty="0"/>
          </a:p>
        </p:txBody>
      </p:sp>
      <p:sp>
        <p:nvSpPr>
          <p:cNvPr id="277" name="Google Shape;277;p35"/>
          <p:cNvSpPr/>
          <p:nvPr/>
        </p:nvSpPr>
        <p:spPr>
          <a:xfrm>
            <a:off x="6752085" y="2201365"/>
            <a:ext cx="132120" cy="75600"/>
          </a:xfrm>
          <a:custGeom>
            <a:avLst/>
            <a:gdLst/>
            <a:ahLst/>
            <a:cxnLst/>
            <a:rect l="l" t="t" r="r" b="b"/>
            <a:pathLst>
              <a:path w="367" h="210" extrusionOk="0">
                <a:moveTo>
                  <a:pt x="150" y="210"/>
                </a:moveTo>
                <a:cubicBezTo>
                  <a:pt x="221" y="187"/>
                  <a:pt x="293" y="178"/>
                  <a:pt x="367" y="180"/>
                </a:cubicBezTo>
                <a:cubicBezTo>
                  <a:pt x="366" y="180"/>
                  <a:pt x="343" y="151"/>
                  <a:pt x="345" y="154"/>
                </a:cubicBezTo>
                <a:cubicBezTo>
                  <a:pt x="328" y="134"/>
                  <a:pt x="310" y="111"/>
                  <a:pt x="293" y="91"/>
                </a:cubicBezTo>
                <a:cubicBezTo>
                  <a:pt x="274" y="70"/>
                  <a:pt x="257" y="47"/>
                  <a:pt x="240" y="27"/>
                </a:cubicBezTo>
                <a:cubicBezTo>
                  <a:pt x="235" y="23"/>
                  <a:pt x="231" y="18"/>
                  <a:pt x="228" y="13"/>
                </a:cubicBezTo>
                <a:cubicBezTo>
                  <a:pt x="224" y="10"/>
                  <a:pt x="221" y="4"/>
                  <a:pt x="216" y="1"/>
                </a:cubicBezTo>
                <a:cubicBezTo>
                  <a:pt x="143" y="-3"/>
                  <a:pt x="69" y="8"/>
                  <a:pt x="0" y="30"/>
                </a:cubicBezTo>
                <a:cubicBezTo>
                  <a:pt x="0" y="30"/>
                  <a:pt x="24" y="61"/>
                  <a:pt x="21" y="58"/>
                </a:cubicBezTo>
                <a:cubicBezTo>
                  <a:pt x="38" y="78"/>
                  <a:pt x="57" y="101"/>
                  <a:pt x="74" y="122"/>
                </a:cubicBezTo>
                <a:cubicBezTo>
                  <a:pt x="91" y="142"/>
                  <a:pt x="110" y="163"/>
                  <a:pt x="128" y="185"/>
                </a:cubicBezTo>
                <a:cubicBezTo>
                  <a:pt x="131" y="187"/>
                  <a:pt x="148" y="211"/>
                  <a:pt x="150" y="210"/>
                </a:cubicBezTo>
                <a:close/>
              </a:path>
            </a:pathLst>
          </a:custGeom>
          <a:solidFill>
            <a:schemeClr val="dk2"/>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278" name="Google Shape;278;p35"/>
          <p:cNvGrpSpPr/>
          <p:nvPr/>
        </p:nvGrpSpPr>
        <p:grpSpPr>
          <a:xfrm rot="-1013061">
            <a:off x="2783930" y="2650766"/>
            <a:ext cx="7391343" cy="2688444"/>
            <a:chOff x="1562400" y="1607760"/>
            <a:chExt cx="7082640" cy="2576160"/>
          </a:xfrm>
        </p:grpSpPr>
        <p:sp>
          <p:nvSpPr>
            <p:cNvPr id="279" name="Google Shape;279;p35"/>
            <p:cNvSpPr/>
            <p:nvPr/>
          </p:nvSpPr>
          <p:spPr>
            <a:xfrm>
              <a:off x="1562400" y="1607760"/>
              <a:ext cx="1677240" cy="1783800"/>
            </a:xfrm>
            <a:custGeom>
              <a:avLst/>
              <a:gdLst/>
              <a:ahLst/>
              <a:cxnLst/>
              <a:rect l="l" t="t" r="r" b="b"/>
              <a:pathLst>
                <a:path w="4659" h="4955" extrusionOk="0">
                  <a:moveTo>
                    <a:pt x="4507" y="4955"/>
                  </a:moveTo>
                  <a:cubicBezTo>
                    <a:pt x="4506" y="4955"/>
                    <a:pt x="4506" y="4955"/>
                    <a:pt x="4505" y="4955"/>
                  </a:cubicBezTo>
                  <a:cubicBezTo>
                    <a:pt x="4488" y="4954"/>
                    <a:pt x="4477" y="4936"/>
                    <a:pt x="4465" y="4916"/>
                  </a:cubicBezTo>
                  <a:cubicBezTo>
                    <a:pt x="4453" y="4896"/>
                    <a:pt x="4440" y="4875"/>
                    <a:pt x="4421" y="4866"/>
                  </a:cubicBezTo>
                  <a:cubicBezTo>
                    <a:pt x="4398" y="4855"/>
                    <a:pt x="4381" y="4831"/>
                    <a:pt x="4363" y="4808"/>
                  </a:cubicBezTo>
                  <a:cubicBezTo>
                    <a:pt x="4334" y="4768"/>
                    <a:pt x="4312" y="4742"/>
                    <a:pt x="4280" y="4751"/>
                  </a:cubicBezTo>
                  <a:cubicBezTo>
                    <a:pt x="4254" y="4758"/>
                    <a:pt x="4254" y="4779"/>
                    <a:pt x="4256" y="4815"/>
                  </a:cubicBezTo>
                  <a:cubicBezTo>
                    <a:pt x="4258" y="4846"/>
                    <a:pt x="4260" y="4885"/>
                    <a:pt x="4223" y="4901"/>
                  </a:cubicBezTo>
                  <a:cubicBezTo>
                    <a:pt x="4174" y="4923"/>
                    <a:pt x="4140" y="4886"/>
                    <a:pt x="4111" y="4853"/>
                  </a:cubicBezTo>
                  <a:cubicBezTo>
                    <a:pt x="4097" y="4839"/>
                    <a:pt x="4083" y="4823"/>
                    <a:pt x="4068" y="4813"/>
                  </a:cubicBezTo>
                  <a:cubicBezTo>
                    <a:pt x="4061" y="4808"/>
                    <a:pt x="4042" y="4795"/>
                    <a:pt x="4038" y="4795"/>
                  </a:cubicBezTo>
                  <a:cubicBezTo>
                    <a:pt x="4037" y="4795"/>
                    <a:pt x="4035" y="4798"/>
                    <a:pt x="4033" y="4801"/>
                  </a:cubicBezTo>
                  <a:cubicBezTo>
                    <a:pt x="4029" y="4806"/>
                    <a:pt x="4023" y="4814"/>
                    <a:pt x="4012" y="4822"/>
                  </a:cubicBezTo>
                  <a:cubicBezTo>
                    <a:pt x="4001" y="4831"/>
                    <a:pt x="4002" y="4849"/>
                    <a:pt x="4003" y="4866"/>
                  </a:cubicBezTo>
                  <a:cubicBezTo>
                    <a:pt x="4004" y="4883"/>
                    <a:pt x="4005" y="4898"/>
                    <a:pt x="3994" y="4907"/>
                  </a:cubicBezTo>
                  <a:cubicBezTo>
                    <a:pt x="3988" y="4912"/>
                    <a:pt x="3980" y="4914"/>
                    <a:pt x="3969" y="4911"/>
                  </a:cubicBezTo>
                  <a:cubicBezTo>
                    <a:pt x="3941" y="4905"/>
                    <a:pt x="3935" y="4883"/>
                    <a:pt x="3930" y="4863"/>
                  </a:cubicBezTo>
                  <a:cubicBezTo>
                    <a:pt x="3926" y="4845"/>
                    <a:pt x="3921" y="4827"/>
                    <a:pt x="3901" y="4812"/>
                  </a:cubicBezTo>
                  <a:cubicBezTo>
                    <a:pt x="3887" y="4801"/>
                    <a:pt x="3873" y="4798"/>
                    <a:pt x="3860" y="4794"/>
                  </a:cubicBezTo>
                  <a:cubicBezTo>
                    <a:pt x="3835" y="4787"/>
                    <a:pt x="3812" y="4781"/>
                    <a:pt x="3796" y="4726"/>
                  </a:cubicBezTo>
                  <a:cubicBezTo>
                    <a:pt x="3788" y="4696"/>
                    <a:pt x="3778" y="4693"/>
                    <a:pt x="3764" y="4690"/>
                  </a:cubicBezTo>
                  <a:cubicBezTo>
                    <a:pt x="3742" y="4684"/>
                    <a:pt x="3723" y="4676"/>
                    <a:pt x="3709" y="4630"/>
                  </a:cubicBezTo>
                  <a:cubicBezTo>
                    <a:pt x="3690" y="4568"/>
                    <a:pt x="3665" y="4538"/>
                    <a:pt x="3649" y="4530"/>
                  </a:cubicBezTo>
                  <a:cubicBezTo>
                    <a:pt x="3646" y="4528"/>
                    <a:pt x="3643" y="4528"/>
                    <a:pt x="3641" y="4528"/>
                  </a:cubicBezTo>
                  <a:cubicBezTo>
                    <a:pt x="3629" y="4533"/>
                    <a:pt x="3586" y="4547"/>
                    <a:pt x="3531" y="4516"/>
                  </a:cubicBezTo>
                  <a:cubicBezTo>
                    <a:pt x="3508" y="4503"/>
                    <a:pt x="3474" y="4475"/>
                    <a:pt x="3444" y="4450"/>
                  </a:cubicBezTo>
                  <a:cubicBezTo>
                    <a:pt x="3423" y="4433"/>
                    <a:pt x="3398" y="4412"/>
                    <a:pt x="3392" y="4409"/>
                  </a:cubicBezTo>
                  <a:cubicBezTo>
                    <a:pt x="3384" y="4410"/>
                    <a:pt x="3373" y="4401"/>
                    <a:pt x="3295" y="4335"/>
                  </a:cubicBezTo>
                  <a:cubicBezTo>
                    <a:pt x="3245" y="4293"/>
                    <a:pt x="3183" y="4241"/>
                    <a:pt x="3135" y="4207"/>
                  </a:cubicBezTo>
                  <a:cubicBezTo>
                    <a:pt x="3050" y="4146"/>
                    <a:pt x="3046" y="4136"/>
                    <a:pt x="3033" y="4084"/>
                  </a:cubicBezTo>
                  <a:cubicBezTo>
                    <a:pt x="3031" y="4077"/>
                    <a:pt x="3029" y="4069"/>
                    <a:pt x="3027" y="4061"/>
                  </a:cubicBezTo>
                  <a:cubicBezTo>
                    <a:pt x="3009" y="3994"/>
                    <a:pt x="2980" y="3974"/>
                    <a:pt x="2910" y="3923"/>
                  </a:cubicBezTo>
                  <a:cubicBezTo>
                    <a:pt x="2895" y="3912"/>
                    <a:pt x="2880" y="3902"/>
                    <a:pt x="2866" y="3893"/>
                  </a:cubicBezTo>
                  <a:cubicBezTo>
                    <a:pt x="2814" y="3857"/>
                    <a:pt x="2766" y="3824"/>
                    <a:pt x="2697" y="3756"/>
                  </a:cubicBezTo>
                  <a:cubicBezTo>
                    <a:pt x="2654" y="3713"/>
                    <a:pt x="2647" y="3676"/>
                    <a:pt x="2641" y="3647"/>
                  </a:cubicBezTo>
                  <a:cubicBezTo>
                    <a:pt x="2635" y="3617"/>
                    <a:pt x="2631" y="3597"/>
                    <a:pt x="2588" y="3580"/>
                  </a:cubicBezTo>
                  <a:cubicBezTo>
                    <a:pt x="2527" y="3556"/>
                    <a:pt x="2513" y="3530"/>
                    <a:pt x="2501" y="3508"/>
                  </a:cubicBezTo>
                  <a:cubicBezTo>
                    <a:pt x="2494" y="3495"/>
                    <a:pt x="2487" y="3484"/>
                    <a:pt x="2473" y="3473"/>
                  </a:cubicBezTo>
                  <a:cubicBezTo>
                    <a:pt x="2443" y="3453"/>
                    <a:pt x="2405" y="3414"/>
                    <a:pt x="2399" y="3373"/>
                  </a:cubicBezTo>
                  <a:cubicBezTo>
                    <a:pt x="2396" y="3354"/>
                    <a:pt x="2401" y="3337"/>
                    <a:pt x="2412" y="3323"/>
                  </a:cubicBezTo>
                  <a:cubicBezTo>
                    <a:pt x="2433" y="3296"/>
                    <a:pt x="2431" y="3292"/>
                    <a:pt x="2410" y="3253"/>
                  </a:cubicBezTo>
                  <a:cubicBezTo>
                    <a:pt x="2404" y="3242"/>
                    <a:pt x="2398" y="3229"/>
                    <a:pt x="2390" y="3213"/>
                  </a:cubicBezTo>
                  <a:cubicBezTo>
                    <a:pt x="2381" y="3194"/>
                    <a:pt x="2373" y="3174"/>
                    <a:pt x="2366" y="3155"/>
                  </a:cubicBezTo>
                  <a:cubicBezTo>
                    <a:pt x="2343" y="3096"/>
                    <a:pt x="2321" y="3040"/>
                    <a:pt x="2259" y="2993"/>
                  </a:cubicBezTo>
                  <a:cubicBezTo>
                    <a:pt x="2193" y="2944"/>
                    <a:pt x="2190" y="2898"/>
                    <a:pt x="2187" y="2849"/>
                  </a:cubicBezTo>
                  <a:cubicBezTo>
                    <a:pt x="2186" y="2829"/>
                    <a:pt x="2185" y="2809"/>
                    <a:pt x="2180" y="2787"/>
                  </a:cubicBezTo>
                  <a:cubicBezTo>
                    <a:pt x="2163" y="2714"/>
                    <a:pt x="2073" y="2643"/>
                    <a:pt x="2001" y="2586"/>
                  </a:cubicBezTo>
                  <a:lnTo>
                    <a:pt x="1994" y="2580"/>
                  </a:lnTo>
                  <a:cubicBezTo>
                    <a:pt x="1943" y="2540"/>
                    <a:pt x="1935" y="2509"/>
                    <a:pt x="1927" y="2478"/>
                  </a:cubicBezTo>
                  <a:cubicBezTo>
                    <a:pt x="1923" y="2463"/>
                    <a:pt x="1919" y="2449"/>
                    <a:pt x="1910" y="2433"/>
                  </a:cubicBezTo>
                  <a:cubicBezTo>
                    <a:pt x="1875" y="2376"/>
                    <a:pt x="1843" y="2346"/>
                    <a:pt x="1808" y="2338"/>
                  </a:cubicBezTo>
                  <a:cubicBezTo>
                    <a:pt x="1779" y="2332"/>
                    <a:pt x="1763" y="2323"/>
                    <a:pt x="1740" y="2310"/>
                  </a:cubicBezTo>
                  <a:cubicBezTo>
                    <a:pt x="1726" y="2303"/>
                    <a:pt x="1708" y="2293"/>
                    <a:pt x="1681" y="2281"/>
                  </a:cubicBezTo>
                  <a:cubicBezTo>
                    <a:pt x="1633" y="2259"/>
                    <a:pt x="1639" y="2219"/>
                    <a:pt x="1644" y="2184"/>
                  </a:cubicBezTo>
                  <a:cubicBezTo>
                    <a:pt x="1648" y="2159"/>
                    <a:pt x="1651" y="2137"/>
                    <a:pt x="1641" y="2118"/>
                  </a:cubicBezTo>
                  <a:cubicBezTo>
                    <a:pt x="1627" y="2093"/>
                    <a:pt x="1622" y="2063"/>
                    <a:pt x="1617" y="2032"/>
                  </a:cubicBezTo>
                  <a:cubicBezTo>
                    <a:pt x="1610" y="1993"/>
                    <a:pt x="1603" y="1949"/>
                    <a:pt x="1576" y="1904"/>
                  </a:cubicBezTo>
                  <a:lnTo>
                    <a:pt x="1572" y="1898"/>
                  </a:lnTo>
                  <a:cubicBezTo>
                    <a:pt x="1525" y="1820"/>
                    <a:pt x="1525" y="1817"/>
                    <a:pt x="1543" y="1709"/>
                  </a:cubicBezTo>
                  <a:lnTo>
                    <a:pt x="1543" y="1706"/>
                  </a:lnTo>
                  <a:cubicBezTo>
                    <a:pt x="1550" y="1668"/>
                    <a:pt x="1545" y="1661"/>
                    <a:pt x="1544" y="1660"/>
                  </a:cubicBezTo>
                  <a:cubicBezTo>
                    <a:pt x="1542" y="1658"/>
                    <a:pt x="1534" y="1659"/>
                    <a:pt x="1528" y="1660"/>
                  </a:cubicBezTo>
                  <a:cubicBezTo>
                    <a:pt x="1512" y="1662"/>
                    <a:pt x="1484" y="1665"/>
                    <a:pt x="1467" y="1632"/>
                  </a:cubicBezTo>
                  <a:cubicBezTo>
                    <a:pt x="1451" y="1602"/>
                    <a:pt x="1424" y="1591"/>
                    <a:pt x="1389" y="1576"/>
                  </a:cubicBezTo>
                  <a:cubicBezTo>
                    <a:pt x="1364" y="1566"/>
                    <a:pt x="1335" y="1554"/>
                    <a:pt x="1307" y="1534"/>
                  </a:cubicBezTo>
                  <a:cubicBezTo>
                    <a:pt x="1274" y="1509"/>
                    <a:pt x="1250" y="1499"/>
                    <a:pt x="1218" y="1487"/>
                  </a:cubicBezTo>
                  <a:cubicBezTo>
                    <a:pt x="1189" y="1475"/>
                    <a:pt x="1152" y="1460"/>
                    <a:pt x="1097" y="1429"/>
                  </a:cubicBezTo>
                  <a:cubicBezTo>
                    <a:pt x="1031" y="1391"/>
                    <a:pt x="1010" y="1313"/>
                    <a:pt x="1004" y="1254"/>
                  </a:cubicBezTo>
                  <a:cubicBezTo>
                    <a:pt x="999" y="1205"/>
                    <a:pt x="973" y="1159"/>
                    <a:pt x="930" y="1123"/>
                  </a:cubicBezTo>
                  <a:cubicBezTo>
                    <a:pt x="858" y="1062"/>
                    <a:pt x="810" y="978"/>
                    <a:pt x="771" y="910"/>
                  </a:cubicBezTo>
                  <a:cubicBezTo>
                    <a:pt x="722" y="823"/>
                    <a:pt x="657" y="780"/>
                    <a:pt x="576" y="780"/>
                  </a:cubicBezTo>
                  <a:cubicBezTo>
                    <a:pt x="516" y="780"/>
                    <a:pt x="481" y="737"/>
                    <a:pt x="440" y="688"/>
                  </a:cubicBezTo>
                  <a:cubicBezTo>
                    <a:pt x="421" y="665"/>
                    <a:pt x="401" y="642"/>
                    <a:pt x="377" y="619"/>
                  </a:cubicBezTo>
                  <a:cubicBezTo>
                    <a:pt x="362" y="605"/>
                    <a:pt x="342" y="588"/>
                    <a:pt x="320" y="569"/>
                  </a:cubicBezTo>
                  <a:cubicBezTo>
                    <a:pt x="225" y="487"/>
                    <a:pt x="94" y="375"/>
                    <a:pt x="73" y="280"/>
                  </a:cubicBezTo>
                  <a:cubicBezTo>
                    <a:pt x="62" y="231"/>
                    <a:pt x="49" y="216"/>
                    <a:pt x="37" y="202"/>
                  </a:cubicBezTo>
                  <a:cubicBezTo>
                    <a:pt x="22" y="183"/>
                    <a:pt x="7" y="166"/>
                    <a:pt x="1" y="94"/>
                  </a:cubicBezTo>
                  <a:cubicBezTo>
                    <a:pt x="-3" y="51"/>
                    <a:pt x="6" y="22"/>
                    <a:pt x="27" y="8"/>
                  </a:cubicBezTo>
                  <a:cubicBezTo>
                    <a:pt x="59" y="-12"/>
                    <a:pt x="107" y="12"/>
                    <a:pt x="114" y="16"/>
                  </a:cubicBezTo>
                  <a:cubicBezTo>
                    <a:pt x="135" y="24"/>
                    <a:pt x="153" y="27"/>
                    <a:pt x="170" y="30"/>
                  </a:cubicBezTo>
                  <a:cubicBezTo>
                    <a:pt x="210" y="36"/>
                    <a:pt x="245" y="42"/>
                    <a:pt x="290" y="108"/>
                  </a:cubicBezTo>
                  <a:cubicBezTo>
                    <a:pt x="312" y="140"/>
                    <a:pt x="385" y="154"/>
                    <a:pt x="449" y="165"/>
                  </a:cubicBezTo>
                  <a:cubicBezTo>
                    <a:pt x="482" y="172"/>
                    <a:pt x="513" y="177"/>
                    <a:pt x="538" y="185"/>
                  </a:cubicBezTo>
                  <a:cubicBezTo>
                    <a:pt x="585" y="201"/>
                    <a:pt x="652" y="187"/>
                    <a:pt x="701" y="177"/>
                  </a:cubicBezTo>
                  <a:cubicBezTo>
                    <a:pt x="729" y="171"/>
                    <a:pt x="750" y="167"/>
                    <a:pt x="765" y="167"/>
                  </a:cubicBezTo>
                  <a:cubicBezTo>
                    <a:pt x="785" y="168"/>
                    <a:pt x="805" y="182"/>
                    <a:pt x="824" y="196"/>
                  </a:cubicBezTo>
                  <a:cubicBezTo>
                    <a:pt x="839" y="207"/>
                    <a:pt x="856" y="220"/>
                    <a:pt x="867" y="218"/>
                  </a:cubicBezTo>
                  <a:cubicBezTo>
                    <a:pt x="869" y="217"/>
                    <a:pt x="872" y="216"/>
                    <a:pt x="876" y="211"/>
                  </a:cubicBezTo>
                  <a:cubicBezTo>
                    <a:pt x="897" y="181"/>
                    <a:pt x="939" y="154"/>
                    <a:pt x="973" y="160"/>
                  </a:cubicBezTo>
                  <a:cubicBezTo>
                    <a:pt x="992" y="164"/>
                    <a:pt x="1006" y="178"/>
                    <a:pt x="1012" y="200"/>
                  </a:cubicBezTo>
                  <a:cubicBezTo>
                    <a:pt x="1019" y="231"/>
                    <a:pt x="1024" y="233"/>
                    <a:pt x="1047" y="247"/>
                  </a:cubicBezTo>
                  <a:cubicBezTo>
                    <a:pt x="1062" y="257"/>
                    <a:pt x="1086" y="271"/>
                    <a:pt x="1120" y="300"/>
                  </a:cubicBezTo>
                  <a:cubicBezTo>
                    <a:pt x="1178" y="349"/>
                    <a:pt x="1171" y="397"/>
                    <a:pt x="1167" y="429"/>
                  </a:cubicBezTo>
                  <a:cubicBezTo>
                    <a:pt x="1164" y="448"/>
                    <a:pt x="1164" y="456"/>
                    <a:pt x="1170" y="461"/>
                  </a:cubicBezTo>
                  <a:cubicBezTo>
                    <a:pt x="1180" y="469"/>
                    <a:pt x="1199" y="474"/>
                    <a:pt x="1215" y="479"/>
                  </a:cubicBezTo>
                  <a:cubicBezTo>
                    <a:pt x="1239" y="486"/>
                    <a:pt x="1259" y="491"/>
                    <a:pt x="1265" y="506"/>
                  </a:cubicBezTo>
                  <a:cubicBezTo>
                    <a:pt x="1267" y="511"/>
                    <a:pt x="1269" y="519"/>
                    <a:pt x="1264" y="529"/>
                  </a:cubicBezTo>
                  <a:cubicBezTo>
                    <a:pt x="1259" y="537"/>
                    <a:pt x="1262" y="542"/>
                    <a:pt x="1270" y="554"/>
                  </a:cubicBezTo>
                  <a:cubicBezTo>
                    <a:pt x="1277" y="564"/>
                    <a:pt x="1288" y="579"/>
                    <a:pt x="1276" y="599"/>
                  </a:cubicBezTo>
                  <a:cubicBezTo>
                    <a:pt x="1274" y="603"/>
                    <a:pt x="1272" y="606"/>
                    <a:pt x="1270" y="609"/>
                  </a:cubicBezTo>
                  <a:cubicBezTo>
                    <a:pt x="1258" y="627"/>
                    <a:pt x="1258" y="627"/>
                    <a:pt x="1274" y="640"/>
                  </a:cubicBezTo>
                  <a:cubicBezTo>
                    <a:pt x="1285" y="650"/>
                    <a:pt x="1287" y="650"/>
                    <a:pt x="1296" y="651"/>
                  </a:cubicBezTo>
                  <a:cubicBezTo>
                    <a:pt x="1307" y="653"/>
                    <a:pt x="1325" y="656"/>
                    <a:pt x="1367" y="673"/>
                  </a:cubicBezTo>
                  <a:cubicBezTo>
                    <a:pt x="1428" y="698"/>
                    <a:pt x="1434" y="702"/>
                    <a:pt x="1448" y="739"/>
                  </a:cubicBezTo>
                  <a:cubicBezTo>
                    <a:pt x="1452" y="748"/>
                    <a:pt x="1458" y="761"/>
                    <a:pt x="1466" y="778"/>
                  </a:cubicBezTo>
                  <a:cubicBezTo>
                    <a:pt x="1484" y="814"/>
                    <a:pt x="1525" y="827"/>
                    <a:pt x="1573" y="843"/>
                  </a:cubicBezTo>
                  <a:cubicBezTo>
                    <a:pt x="1614" y="857"/>
                    <a:pt x="1656" y="871"/>
                    <a:pt x="1691" y="900"/>
                  </a:cubicBezTo>
                  <a:cubicBezTo>
                    <a:pt x="1744" y="946"/>
                    <a:pt x="1818" y="994"/>
                    <a:pt x="1878" y="1033"/>
                  </a:cubicBezTo>
                  <a:cubicBezTo>
                    <a:pt x="1899" y="1047"/>
                    <a:pt x="1919" y="1060"/>
                    <a:pt x="1935" y="1071"/>
                  </a:cubicBezTo>
                  <a:cubicBezTo>
                    <a:pt x="1997" y="1114"/>
                    <a:pt x="2035" y="1156"/>
                    <a:pt x="2017" y="1222"/>
                  </a:cubicBezTo>
                  <a:cubicBezTo>
                    <a:pt x="2006" y="1265"/>
                    <a:pt x="2023" y="1281"/>
                    <a:pt x="2048" y="1304"/>
                  </a:cubicBezTo>
                  <a:cubicBezTo>
                    <a:pt x="2052" y="1308"/>
                    <a:pt x="2056" y="1311"/>
                    <a:pt x="2061" y="1316"/>
                  </a:cubicBezTo>
                  <a:cubicBezTo>
                    <a:pt x="2063" y="1318"/>
                    <a:pt x="2065" y="1319"/>
                    <a:pt x="2065" y="1319"/>
                  </a:cubicBezTo>
                  <a:cubicBezTo>
                    <a:pt x="2065" y="1318"/>
                    <a:pt x="2069" y="1308"/>
                    <a:pt x="2072" y="1303"/>
                  </a:cubicBezTo>
                  <a:cubicBezTo>
                    <a:pt x="2078" y="1287"/>
                    <a:pt x="2087" y="1268"/>
                    <a:pt x="2106" y="1266"/>
                  </a:cubicBezTo>
                  <a:cubicBezTo>
                    <a:pt x="2121" y="1264"/>
                    <a:pt x="2132" y="1267"/>
                    <a:pt x="2141" y="1275"/>
                  </a:cubicBezTo>
                  <a:cubicBezTo>
                    <a:pt x="2154" y="1288"/>
                    <a:pt x="2157" y="1312"/>
                    <a:pt x="2152" y="1353"/>
                  </a:cubicBezTo>
                  <a:cubicBezTo>
                    <a:pt x="2148" y="1386"/>
                    <a:pt x="2152" y="1392"/>
                    <a:pt x="2153" y="1392"/>
                  </a:cubicBezTo>
                  <a:cubicBezTo>
                    <a:pt x="2154" y="1393"/>
                    <a:pt x="2161" y="1392"/>
                    <a:pt x="2165" y="1392"/>
                  </a:cubicBezTo>
                  <a:lnTo>
                    <a:pt x="2172" y="1391"/>
                  </a:lnTo>
                  <a:cubicBezTo>
                    <a:pt x="2204" y="1387"/>
                    <a:pt x="2224" y="1420"/>
                    <a:pt x="2241" y="1457"/>
                  </a:cubicBezTo>
                  <a:cubicBezTo>
                    <a:pt x="2247" y="1471"/>
                    <a:pt x="2253" y="1473"/>
                    <a:pt x="2263" y="1477"/>
                  </a:cubicBezTo>
                  <a:cubicBezTo>
                    <a:pt x="2273" y="1481"/>
                    <a:pt x="2285" y="1486"/>
                    <a:pt x="2300" y="1503"/>
                  </a:cubicBezTo>
                  <a:cubicBezTo>
                    <a:pt x="2308" y="1513"/>
                    <a:pt x="2321" y="1520"/>
                    <a:pt x="2335" y="1529"/>
                  </a:cubicBezTo>
                  <a:cubicBezTo>
                    <a:pt x="2359" y="1543"/>
                    <a:pt x="2387" y="1560"/>
                    <a:pt x="2396" y="1596"/>
                  </a:cubicBezTo>
                  <a:cubicBezTo>
                    <a:pt x="2399" y="1610"/>
                    <a:pt x="2406" y="1620"/>
                    <a:pt x="2417" y="1625"/>
                  </a:cubicBezTo>
                  <a:cubicBezTo>
                    <a:pt x="2432" y="1631"/>
                    <a:pt x="2450" y="1626"/>
                    <a:pt x="2460" y="1620"/>
                  </a:cubicBezTo>
                  <a:cubicBezTo>
                    <a:pt x="2462" y="1619"/>
                    <a:pt x="2462" y="1618"/>
                    <a:pt x="2463" y="1616"/>
                  </a:cubicBezTo>
                  <a:cubicBezTo>
                    <a:pt x="2464" y="1609"/>
                    <a:pt x="2461" y="1586"/>
                    <a:pt x="2406" y="1519"/>
                  </a:cubicBezTo>
                  <a:cubicBezTo>
                    <a:pt x="2376" y="1482"/>
                    <a:pt x="2379" y="1460"/>
                    <a:pt x="2386" y="1448"/>
                  </a:cubicBezTo>
                  <a:cubicBezTo>
                    <a:pt x="2393" y="1439"/>
                    <a:pt x="2410" y="1425"/>
                    <a:pt x="2458" y="1438"/>
                  </a:cubicBezTo>
                  <a:cubicBezTo>
                    <a:pt x="2524" y="1457"/>
                    <a:pt x="2553" y="1487"/>
                    <a:pt x="2588" y="1571"/>
                  </a:cubicBezTo>
                  <a:cubicBezTo>
                    <a:pt x="2599" y="1597"/>
                    <a:pt x="2606" y="1617"/>
                    <a:pt x="2611" y="1632"/>
                  </a:cubicBezTo>
                  <a:cubicBezTo>
                    <a:pt x="2622" y="1665"/>
                    <a:pt x="2626" y="1676"/>
                    <a:pt x="2650" y="1694"/>
                  </a:cubicBezTo>
                  <a:cubicBezTo>
                    <a:pt x="2666" y="1707"/>
                    <a:pt x="2690" y="1710"/>
                    <a:pt x="2722" y="1715"/>
                  </a:cubicBezTo>
                  <a:cubicBezTo>
                    <a:pt x="2754" y="1720"/>
                    <a:pt x="2795" y="1725"/>
                    <a:pt x="2844" y="1745"/>
                  </a:cubicBezTo>
                  <a:cubicBezTo>
                    <a:pt x="2948" y="1786"/>
                    <a:pt x="2972" y="1923"/>
                    <a:pt x="2976" y="1964"/>
                  </a:cubicBezTo>
                  <a:cubicBezTo>
                    <a:pt x="2981" y="2001"/>
                    <a:pt x="3033" y="2048"/>
                    <a:pt x="3058" y="2070"/>
                  </a:cubicBezTo>
                  <a:lnTo>
                    <a:pt x="3062" y="2074"/>
                  </a:lnTo>
                  <a:cubicBezTo>
                    <a:pt x="3083" y="2093"/>
                    <a:pt x="3166" y="2120"/>
                    <a:pt x="3247" y="2118"/>
                  </a:cubicBezTo>
                  <a:cubicBezTo>
                    <a:pt x="3287" y="2117"/>
                    <a:pt x="3309" y="2135"/>
                    <a:pt x="3319" y="2149"/>
                  </a:cubicBezTo>
                  <a:cubicBezTo>
                    <a:pt x="3339" y="2176"/>
                    <a:pt x="3339" y="2214"/>
                    <a:pt x="3331" y="2239"/>
                  </a:cubicBezTo>
                  <a:cubicBezTo>
                    <a:pt x="3316" y="2283"/>
                    <a:pt x="3187" y="2320"/>
                    <a:pt x="3134" y="2305"/>
                  </a:cubicBezTo>
                  <a:cubicBezTo>
                    <a:pt x="3106" y="2297"/>
                    <a:pt x="3089" y="2301"/>
                    <a:pt x="3085" y="2306"/>
                  </a:cubicBezTo>
                  <a:cubicBezTo>
                    <a:pt x="3083" y="2309"/>
                    <a:pt x="3086" y="2318"/>
                    <a:pt x="3097" y="2331"/>
                  </a:cubicBezTo>
                  <a:cubicBezTo>
                    <a:pt x="3120" y="2357"/>
                    <a:pt x="3137" y="2355"/>
                    <a:pt x="3207" y="2338"/>
                  </a:cubicBezTo>
                  <a:cubicBezTo>
                    <a:pt x="3223" y="2335"/>
                    <a:pt x="3242" y="2330"/>
                    <a:pt x="3264" y="2326"/>
                  </a:cubicBezTo>
                  <a:cubicBezTo>
                    <a:pt x="3336" y="2311"/>
                    <a:pt x="3371" y="2265"/>
                    <a:pt x="3395" y="2234"/>
                  </a:cubicBezTo>
                  <a:cubicBezTo>
                    <a:pt x="3408" y="2217"/>
                    <a:pt x="3417" y="2205"/>
                    <a:pt x="3429" y="2202"/>
                  </a:cubicBezTo>
                  <a:cubicBezTo>
                    <a:pt x="3456" y="2196"/>
                    <a:pt x="3480" y="2194"/>
                    <a:pt x="3514" y="2203"/>
                  </a:cubicBezTo>
                  <a:cubicBezTo>
                    <a:pt x="3533" y="2208"/>
                    <a:pt x="3543" y="2223"/>
                    <a:pt x="3553" y="2237"/>
                  </a:cubicBezTo>
                  <a:cubicBezTo>
                    <a:pt x="3564" y="2253"/>
                    <a:pt x="3576" y="2269"/>
                    <a:pt x="3598" y="2276"/>
                  </a:cubicBezTo>
                  <a:cubicBezTo>
                    <a:pt x="3635" y="2289"/>
                    <a:pt x="3660" y="2335"/>
                    <a:pt x="3656" y="2368"/>
                  </a:cubicBezTo>
                  <a:cubicBezTo>
                    <a:pt x="3654" y="2387"/>
                    <a:pt x="3642" y="2401"/>
                    <a:pt x="3624" y="2403"/>
                  </a:cubicBezTo>
                  <a:lnTo>
                    <a:pt x="3611" y="2404"/>
                  </a:lnTo>
                  <a:cubicBezTo>
                    <a:pt x="3584" y="2407"/>
                    <a:pt x="3584" y="2407"/>
                    <a:pt x="3564" y="2450"/>
                  </a:cubicBezTo>
                  <a:cubicBezTo>
                    <a:pt x="3543" y="2494"/>
                    <a:pt x="3535" y="2500"/>
                    <a:pt x="3506" y="2507"/>
                  </a:cubicBezTo>
                  <a:cubicBezTo>
                    <a:pt x="3501" y="2508"/>
                    <a:pt x="3496" y="2509"/>
                    <a:pt x="3489" y="2511"/>
                  </a:cubicBezTo>
                  <a:cubicBezTo>
                    <a:pt x="3481" y="2513"/>
                    <a:pt x="3475" y="2518"/>
                    <a:pt x="3472" y="2525"/>
                  </a:cubicBezTo>
                  <a:cubicBezTo>
                    <a:pt x="3469" y="2533"/>
                    <a:pt x="3469" y="2541"/>
                    <a:pt x="3474" y="2549"/>
                  </a:cubicBezTo>
                  <a:cubicBezTo>
                    <a:pt x="3499" y="2595"/>
                    <a:pt x="3520" y="2632"/>
                    <a:pt x="3493" y="2686"/>
                  </a:cubicBezTo>
                  <a:cubicBezTo>
                    <a:pt x="3488" y="2697"/>
                    <a:pt x="3485" y="2707"/>
                    <a:pt x="3484" y="2717"/>
                  </a:cubicBezTo>
                  <a:cubicBezTo>
                    <a:pt x="3483" y="2731"/>
                    <a:pt x="3491" y="2744"/>
                    <a:pt x="3504" y="2748"/>
                  </a:cubicBezTo>
                  <a:cubicBezTo>
                    <a:pt x="3542" y="2761"/>
                    <a:pt x="3574" y="2782"/>
                    <a:pt x="3606" y="2802"/>
                  </a:cubicBezTo>
                  <a:cubicBezTo>
                    <a:pt x="3654" y="2834"/>
                    <a:pt x="3705" y="2866"/>
                    <a:pt x="3783" y="2871"/>
                  </a:cubicBezTo>
                  <a:lnTo>
                    <a:pt x="3789" y="2871"/>
                  </a:lnTo>
                  <a:cubicBezTo>
                    <a:pt x="3925" y="2878"/>
                    <a:pt x="3937" y="2879"/>
                    <a:pt x="3942" y="2982"/>
                  </a:cubicBezTo>
                  <a:cubicBezTo>
                    <a:pt x="3943" y="3002"/>
                    <a:pt x="3944" y="3019"/>
                    <a:pt x="3945" y="3034"/>
                  </a:cubicBezTo>
                  <a:cubicBezTo>
                    <a:pt x="3947" y="3089"/>
                    <a:pt x="3948" y="3119"/>
                    <a:pt x="3965" y="3186"/>
                  </a:cubicBezTo>
                  <a:lnTo>
                    <a:pt x="3972" y="3213"/>
                  </a:lnTo>
                  <a:cubicBezTo>
                    <a:pt x="3986" y="3272"/>
                    <a:pt x="3987" y="3274"/>
                    <a:pt x="4021" y="3290"/>
                  </a:cubicBezTo>
                  <a:cubicBezTo>
                    <a:pt x="4033" y="3296"/>
                    <a:pt x="4051" y="3299"/>
                    <a:pt x="4068" y="3302"/>
                  </a:cubicBezTo>
                  <a:cubicBezTo>
                    <a:pt x="4100" y="3307"/>
                    <a:pt x="4127" y="3312"/>
                    <a:pt x="4132" y="3332"/>
                  </a:cubicBezTo>
                  <a:cubicBezTo>
                    <a:pt x="4136" y="3350"/>
                    <a:pt x="4118" y="3367"/>
                    <a:pt x="4101" y="3381"/>
                  </a:cubicBezTo>
                  <a:cubicBezTo>
                    <a:pt x="4048" y="3421"/>
                    <a:pt x="4052" y="3436"/>
                    <a:pt x="4059" y="3457"/>
                  </a:cubicBezTo>
                  <a:cubicBezTo>
                    <a:pt x="4061" y="3467"/>
                    <a:pt x="4064" y="3477"/>
                    <a:pt x="4064" y="3490"/>
                  </a:cubicBezTo>
                  <a:cubicBezTo>
                    <a:pt x="4064" y="3513"/>
                    <a:pt x="4049" y="3530"/>
                    <a:pt x="4034" y="3547"/>
                  </a:cubicBezTo>
                  <a:cubicBezTo>
                    <a:pt x="4017" y="3566"/>
                    <a:pt x="4001" y="3583"/>
                    <a:pt x="4004" y="3613"/>
                  </a:cubicBezTo>
                  <a:cubicBezTo>
                    <a:pt x="4004" y="3618"/>
                    <a:pt x="4006" y="3625"/>
                    <a:pt x="4010" y="3626"/>
                  </a:cubicBezTo>
                  <a:cubicBezTo>
                    <a:pt x="4027" y="3630"/>
                    <a:pt x="4078" y="3590"/>
                    <a:pt x="4107" y="3543"/>
                  </a:cubicBezTo>
                  <a:cubicBezTo>
                    <a:pt x="4117" y="3527"/>
                    <a:pt x="4119" y="3512"/>
                    <a:pt x="4120" y="3496"/>
                  </a:cubicBezTo>
                  <a:cubicBezTo>
                    <a:pt x="4123" y="3453"/>
                    <a:pt x="4133" y="3425"/>
                    <a:pt x="4238" y="3426"/>
                  </a:cubicBezTo>
                  <a:cubicBezTo>
                    <a:pt x="4383" y="3428"/>
                    <a:pt x="4434" y="3452"/>
                    <a:pt x="4439" y="3521"/>
                  </a:cubicBezTo>
                  <a:cubicBezTo>
                    <a:pt x="4440" y="3545"/>
                    <a:pt x="4449" y="3549"/>
                    <a:pt x="4467" y="3555"/>
                  </a:cubicBezTo>
                  <a:cubicBezTo>
                    <a:pt x="4482" y="3561"/>
                    <a:pt x="4501" y="3568"/>
                    <a:pt x="4518" y="3590"/>
                  </a:cubicBezTo>
                  <a:cubicBezTo>
                    <a:pt x="4529" y="3606"/>
                    <a:pt x="4534" y="3622"/>
                    <a:pt x="4539" y="3636"/>
                  </a:cubicBezTo>
                  <a:cubicBezTo>
                    <a:pt x="4547" y="3663"/>
                    <a:pt x="4553" y="3680"/>
                    <a:pt x="4598" y="3684"/>
                  </a:cubicBezTo>
                  <a:cubicBezTo>
                    <a:pt x="4631" y="3687"/>
                    <a:pt x="4652" y="3704"/>
                    <a:pt x="4658" y="3730"/>
                  </a:cubicBezTo>
                  <a:cubicBezTo>
                    <a:pt x="4665" y="3764"/>
                    <a:pt x="4641" y="3808"/>
                    <a:pt x="4602" y="3829"/>
                  </a:cubicBezTo>
                  <a:cubicBezTo>
                    <a:pt x="4550" y="3859"/>
                    <a:pt x="4538" y="3964"/>
                    <a:pt x="4536" y="3995"/>
                  </a:cubicBezTo>
                  <a:cubicBezTo>
                    <a:pt x="4534" y="4009"/>
                    <a:pt x="4542" y="4017"/>
                    <a:pt x="4555" y="4029"/>
                  </a:cubicBezTo>
                  <a:cubicBezTo>
                    <a:pt x="4571" y="4044"/>
                    <a:pt x="4591" y="4062"/>
                    <a:pt x="4588" y="4099"/>
                  </a:cubicBezTo>
                  <a:cubicBezTo>
                    <a:pt x="4585" y="4129"/>
                    <a:pt x="4568" y="4140"/>
                    <a:pt x="4556" y="4148"/>
                  </a:cubicBezTo>
                  <a:cubicBezTo>
                    <a:pt x="4541" y="4158"/>
                    <a:pt x="4531" y="4165"/>
                    <a:pt x="4552" y="4215"/>
                  </a:cubicBezTo>
                  <a:cubicBezTo>
                    <a:pt x="4596" y="4314"/>
                    <a:pt x="4568" y="4569"/>
                    <a:pt x="4549" y="4654"/>
                  </a:cubicBezTo>
                  <a:cubicBezTo>
                    <a:pt x="4542" y="4686"/>
                    <a:pt x="4546" y="4733"/>
                    <a:pt x="4549" y="4779"/>
                  </a:cubicBezTo>
                  <a:cubicBezTo>
                    <a:pt x="4554" y="4845"/>
                    <a:pt x="4559" y="4908"/>
                    <a:pt x="4535" y="4938"/>
                  </a:cubicBezTo>
                  <a:cubicBezTo>
                    <a:pt x="4526" y="4949"/>
                    <a:pt x="4516" y="4955"/>
                    <a:pt x="4507" y="4955"/>
                  </a:cubicBezTo>
                  <a:moveTo>
                    <a:pt x="4293" y="4726"/>
                  </a:moveTo>
                  <a:cubicBezTo>
                    <a:pt x="4332" y="4726"/>
                    <a:pt x="4358" y="4762"/>
                    <a:pt x="4382" y="4794"/>
                  </a:cubicBezTo>
                  <a:cubicBezTo>
                    <a:pt x="4398" y="4816"/>
                    <a:pt x="4414" y="4837"/>
                    <a:pt x="4431" y="4845"/>
                  </a:cubicBezTo>
                  <a:cubicBezTo>
                    <a:pt x="4456" y="4856"/>
                    <a:pt x="4472" y="4882"/>
                    <a:pt x="4485" y="4903"/>
                  </a:cubicBezTo>
                  <a:cubicBezTo>
                    <a:pt x="4492" y="4914"/>
                    <a:pt x="4502" y="4931"/>
                    <a:pt x="4507" y="4931"/>
                  </a:cubicBezTo>
                  <a:cubicBezTo>
                    <a:pt x="4508" y="4931"/>
                    <a:pt x="4511" y="4930"/>
                    <a:pt x="4516" y="4923"/>
                  </a:cubicBezTo>
                  <a:cubicBezTo>
                    <a:pt x="4535" y="4901"/>
                    <a:pt x="4530" y="4840"/>
                    <a:pt x="4526" y="4781"/>
                  </a:cubicBezTo>
                  <a:cubicBezTo>
                    <a:pt x="4522" y="4733"/>
                    <a:pt x="4518" y="4684"/>
                    <a:pt x="4526" y="4649"/>
                  </a:cubicBezTo>
                  <a:cubicBezTo>
                    <a:pt x="4543" y="4569"/>
                    <a:pt x="4571" y="4317"/>
                    <a:pt x="4531" y="4224"/>
                  </a:cubicBezTo>
                  <a:cubicBezTo>
                    <a:pt x="4503" y="4161"/>
                    <a:pt x="4519" y="4144"/>
                    <a:pt x="4543" y="4128"/>
                  </a:cubicBezTo>
                  <a:cubicBezTo>
                    <a:pt x="4554" y="4121"/>
                    <a:pt x="4563" y="4115"/>
                    <a:pt x="4564" y="4097"/>
                  </a:cubicBezTo>
                  <a:cubicBezTo>
                    <a:pt x="4567" y="4071"/>
                    <a:pt x="4554" y="4060"/>
                    <a:pt x="4539" y="4046"/>
                  </a:cubicBezTo>
                  <a:cubicBezTo>
                    <a:pt x="4526" y="4034"/>
                    <a:pt x="4510" y="4019"/>
                    <a:pt x="4512" y="3993"/>
                  </a:cubicBezTo>
                  <a:cubicBezTo>
                    <a:pt x="4516" y="3949"/>
                    <a:pt x="4530" y="3843"/>
                    <a:pt x="4591" y="3809"/>
                  </a:cubicBezTo>
                  <a:cubicBezTo>
                    <a:pt x="4620" y="3793"/>
                    <a:pt x="4640" y="3759"/>
                    <a:pt x="4635" y="3734"/>
                  </a:cubicBezTo>
                  <a:cubicBezTo>
                    <a:pt x="4631" y="3715"/>
                    <a:pt x="4611" y="3709"/>
                    <a:pt x="4596" y="3707"/>
                  </a:cubicBezTo>
                  <a:cubicBezTo>
                    <a:pt x="4535" y="3701"/>
                    <a:pt x="4525" y="3672"/>
                    <a:pt x="4516" y="3643"/>
                  </a:cubicBezTo>
                  <a:cubicBezTo>
                    <a:pt x="4512" y="3630"/>
                    <a:pt x="4508" y="3616"/>
                    <a:pt x="4498" y="3603"/>
                  </a:cubicBezTo>
                  <a:cubicBezTo>
                    <a:pt x="4486" y="3587"/>
                    <a:pt x="4472" y="3581"/>
                    <a:pt x="4459" y="3577"/>
                  </a:cubicBezTo>
                  <a:cubicBezTo>
                    <a:pt x="4440" y="3570"/>
                    <a:pt x="4418" y="3562"/>
                    <a:pt x="4415" y="3522"/>
                  </a:cubicBezTo>
                  <a:cubicBezTo>
                    <a:pt x="4412" y="3476"/>
                    <a:pt x="4384" y="3451"/>
                    <a:pt x="4237" y="3450"/>
                  </a:cubicBezTo>
                  <a:cubicBezTo>
                    <a:pt x="4147" y="3448"/>
                    <a:pt x="4146" y="3466"/>
                    <a:pt x="4143" y="3498"/>
                  </a:cubicBezTo>
                  <a:cubicBezTo>
                    <a:pt x="4142" y="3514"/>
                    <a:pt x="4140" y="3535"/>
                    <a:pt x="4127" y="3556"/>
                  </a:cubicBezTo>
                  <a:cubicBezTo>
                    <a:pt x="4100" y="3600"/>
                    <a:pt x="4039" y="3657"/>
                    <a:pt x="4004" y="3649"/>
                  </a:cubicBezTo>
                  <a:cubicBezTo>
                    <a:pt x="3996" y="3647"/>
                    <a:pt x="3982" y="3640"/>
                    <a:pt x="3980" y="3615"/>
                  </a:cubicBezTo>
                  <a:cubicBezTo>
                    <a:pt x="3977" y="3576"/>
                    <a:pt x="3999" y="3551"/>
                    <a:pt x="4017" y="3531"/>
                  </a:cubicBezTo>
                  <a:cubicBezTo>
                    <a:pt x="4029" y="3517"/>
                    <a:pt x="4040" y="3504"/>
                    <a:pt x="4040" y="3489"/>
                  </a:cubicBezTo>
                  <a:cubicBezTo>
                    <a:pt x="4040" y="3480"/>
                    <a:pt x="4038" y="3472"/>
                    <a:pt x="4036" y="3464"/>
                  </a:cubicBezTo>
                  <a:cubicBezTo>
                    <a:pt x="4027" y="3433"/>
                    <a:pt x="4026" y="3409"/>
                    <a:pt x="4086" y="3362"/>
                  </a:cubicBezTo>
                  <a:cubicBezTo>
                    <a:pt x="4109" y="3344"/>
                    <a:pt x="4109" y="3337"/>
                    <a:pt x="4109" y="3337"/>
                  </a:cubicBezTo>
                  <a:cubicBezTo>
                    <a:pt x="4106" y="3332"/>
                    <a:pt x="4079" y="3327"/>
                    <a:pt x="4064" y="3325"/>
                  </a:cubicBezTo>
                  <a:cubicBezTo>
                    <a:pt x="4045" y="3322"/>
                    <a:pt x="4026" y="3318"/>
                    <a:pt x="4011" y="3311"/>
                  </a:cubicBezTo>
                  <a:cubicBezTo>
                    <a:pt x="3967" y="3291"/>
                    <a:pt x="3964" y="3280"/>
                    <a:pt x="3949" y="3218"/>
                  </a:cubicBezTo>
                  <a:lnTo>
                    <a:pt x="3942" y="3191"/>
                  </a:lnTo>
                  <a:cubicBezTo>
                    <a:pt x="3925" y="3122"/>
                    <a:pt x="3923" y="3091"/>
                    <a:pt x="3921" y="3035"/>
                  </a:cubicBezTo>
                  <a:cubicBezTo>
                    <a:pt x="3920" y="3020"/>
                    <a:pt x="3920" y="3003"/>
                    <a:pt x="3919" y="2983"/>
                  </a:cubicBezTo>
                  <a:cubicBezTo>
                    <a:pt x="3914" y="2901"/>
                    <a:pt x="3914" y="2901"/>
                    <a:pt x="3788" y="2894"/>
                  </a:cubicBezTo>
                  <a:lnTo>
                    <a:pt x="3782" y="2894"/>
                  </a:lnTo>
                  <a:cubicBezTo>
                    <a:pt x="3697" y="2889"/>
                    <a:pt x="3644" y="2855"/>
                    <a:pt x="3593" y="2822"/>
                  </a:cubicBezTo>
                  <a:cubicBezTo>
                    <a:pt x="3561" y="2801"/>
                    <a:pt x="3532" y="2782"/>
                    <a:pt x="3496" y="2770"/>
                  </a:cubicBezTo>
                  <a:cubicBezTo>
                    <a:pt x="3473" y="2763"/>
                    <a:pt x="3458" y="2740"/>
                    <a:pt x="3461" y="2715"/>
                  </a:cubicBezTo>
                  <a:cubicBezTo>
                    <a:pt x="3462" y="2702"/>
                    <a:pt x="3466" y="2689"/>
                    <a:pt x="3472" y="2676"/>
                  </a:cubicBezTo>
                  <a:cubicBezTo>
                    <a:pt x="3493" y="2632"/>
                    <a:pt x="3478" y="2605"/>
                    <a:pt x="3453" y="2560"/>
                  </a:cubicBezTo>
                  <a:cubicBezTo>
                    <a:pt x="3445" y="2546"/>
                    <a:pt x="3444" y="2530"/>
                    <a:pt x="3450" y="2516"/>
                  </a:cubicBezTo>
                  <a:cubicBezTo>
                    <a:pt x="3455" y="2503"/>
                    <a:pt x="3467" y="2492"/>
                    <a:pt x="3482" y="2488"/>
                  </a:cubicBezTo>
                  <a:cubicBezTo>
                    <a:pt x="3489" y="2486"/>
                    <a:pt x="3495" y="2485"/>
                    <a:pt x="3501" y="2484"/>
                  </a:cubicBezTo>
                  <a:cubicBezTo>
                    <a:pt x="3521" y="2479"/>
                    <a:pt x="3524" y="2478"/>
                    <a:pt x="3542" y="2440"/>
                  </a:cubicBezTo>
                  <a:cubicBezTo>
                    <a:pt x="3566" y="2390"/>
                    <a:pt x="3572" y="2384"/>
                    <a:pt x="3608" y="2381"/>
                  </a:cubicBezTo>
                  <a:lnTo>
                    <a:pt x="3621" y="2379"/>
                  </a:lnTo>
                  <a:cubicBezTo>
                    <a:pt x="3624" y="2379"/>
                    <a:pt x="3631" y="2378"/>
                    <a:pt x="3633" y="2365"/>
                  </a:cubicBezTo>
                  <a:cubicBezTo>
                    <a:pt x="3635" y="2342"/>
                    <a:pt x="3617" y="2307"/>
                    <a:pt x="3590" y="2298"/>
                  </a:cubicBezTo>
                  <a:cubicBezTo>
                    <a:pt x="3561" y="2288"/>
                    <a:pt x="3546" y="2268"/>
                    <a:pt x="3534" y="2251"/>
                  </a:cubicBezTo>
                  <a:cubicBezTo>
                    <a:pt x="3525" y="2238"/>
                    <a:pt x="3518" y="2229"/>
                    <a:pt x="3508" y="2226"/>
                  </a:cubicBezTo>
                  <a:cubicBezTo>
                    <a:pt x="3478" y="2218"/>
                    <a:pt x="3459" y="2219"/>
                    <a:pt x="3435" y="2225"/>
                  </a:cubicBezTo>
                  <a:cubicBezTo>
                    <a:pt x="3431" y="2226"/>
                    <a:pt x="3421" y="2238"/>
                    <a:pt x="3413" y="2249"/>
                  </a:cubicBezTo>
                  <a:cubicBezTo>
                    <a:pt x="3389" y="2280"/>
                    <a:pt x="3349" y="2332"/>
                    <a:pt x="3269" y="2349"/>
                  </a:cubicBezTo>
                  <a:cubicBezTo>
                    <a:pt x="3247" y="2353"/>
                    <a:pt x="3228" y="2357"/>
                    <a:pt x="3212" y="2361"/>
                  </a:cubicBezTo>
                  <a:cubicBezTo>
                    <a:pt x="3144" y="2377"/>
                    <a:pt x="3113" y="2384"/>
                    <a:pt x="3079" y="2346"/>
                  </a:cubicBezTo>
                  <a:cubicBezTo>
                    <a:pt x="3057" y="2320"/>
                    <a:pt x="3059" y="2303"/>
                    <a:pt x="3065" y="2293"/>
                  </a:cubicBezTo>
                  <a:cubicBezTo>
                    <a:pt x="3076" y="2276"/>
                    <a:pt x="3105" y="2272"/>
                    <a:pt x="3140" y="2282"/>
                  </a:cubicBezTo>
                  <a:cubicBezTo>
                    <a:pt x="3187" y="2295"/>
                    <a:pt x="3299" y="2258"/>
                    <a:pt x="3308" y="2232"/>
                  </a:cubicBezTo>
                  <a:cubicBezTo>
                    <a:pt x="3315" y="2212"/>
                    <a:pt x="3314" y="2182"/>
                    <a:pt x="3300" y="2163"/>
                  </a:cubicBezTo>
                  <a:cubicBezTo>
                    <a:pt x="3289" y="2149"/>
                    <a:pt x="3271" y="2141"/>
                    <a:pt x="3247" y="2142"/>
                  </a:cubicBezTo>
                  <a:cubicBezTo>
                    <a:pt x="3166" y="2143"/>
                    <a:pt x="3074" y="2116"/>
                    <a:pt x="3046" y="2091"/>
                  </a:cubicBezTo>
                  <a:lnTo>
                    <a:pt x="3043" y="2088"/>
                  </a:lnTo>
                  <a:cubicBezTo>
                    <a:pt x="3013" y="2061"/>
                    <a:pt x="2958" y="2012"/>
                    <a:pt x="2953" y="1966"/>
                  </a:cubicBezTo>
                  <a:cubicBezTo>
                    <a:pt x="2949" y="1928"/>
                    <a:pt x="2927" y="1803"/>
                    <a:pt x="2835" y="1767"/>
                  </a:cubicBezTo>
                  <a:cubicBezTo>
                    <a:pt x="2789" y="1748"/>
                    <a:pt x="2750" y="1743"/>
                    <a:pt x="2718" y="1738"/>
                  </a:cubicBezTo>
                  <a:cubicBezTo>
                    <a:pt x="2684" y="1733"/>
                    <a:pt x="2657" y="1730"/>
                    <a:pt x="2635" y="1713"/>
                  </a:cubicBezTo>
                  <a:cubicBezTo>
                    <a:pt x="2606" y="1690"/>
                    <a:pt x="2600" y="1674"/>
                    <a:pt x="2588" y="1639"/>
                  </a:cubicBezTo>
                  <a:cubicBezTo>
                    <a:pt x="2583" y="1625"/>
                    <a:pt x="2577" y="1606"/>
                    <a:pt x="2566" y="1580"/>
                  </a:cubicBezTo>
                  <a:cubicBezTo>
                    <a:pt x="2532" y="1497"/>
                    <a:pt x="2506" y="1476"/>
                    <a:pt x="2451" y="1461"/>
                  </a:cubicBezTo>
                  <a:cubicBezTo>
                    <a:pt x="2421" y="1452"/>
                    <a:pt x="2409" y="1457"/>
                    <a:pt x="2406" y="1461"/>
                  </a:cubicBezTo>
                  <a:cubicBezTo>
                    <a:pt x="2403" y="1465"/>
                    <a:pt x="2404" y="1479"/>
                    <a:pt x="2424" y="1504"/>
                  </a:cubicBezTo>
                  <a:cubicBezTo>
                    <a:pt x="2485" y="1578"/>
                    <a:pt x="2488" y="1606"/>
                    <a:pt x="2486" y="1620"/>
                  </a:cubicBezTo>
                  <a:cubicBezTo>
                    <a:pt x="2484" y="1628"/>
                    <a:pt x="2480" y="1635"/>
                    <a:pt x="2473" y="1640"/>
                  </a:cubicBezTo>
                  <a:cubicBezTo>
                    <a:pt x="2458" y="1649"/>
                    <a:pt x="2432" y="1656"/>
                    <a:pt x="2408" y="1646"/>
                  </a:cubicBezTo>
                  <a:cubicBezTo>
                    <a:pt x="2396" y="1641"/>
                    <a:pt x="2380" y="1629"/>
                    <a:pt x="2373" y="1601"/>
                  </a:cubicBezTo>
                  <a:cubicBezTo>
                    <a:pt x="2366" y="1575"/>
                    <a:pt x="2345" y="1562"/>
                    <a:pt x="2322" y="1549"/>
                  </a:cubicBezTo>
                  <a:cubicBezTo>
                    <a:pt x="2308" y="1540"/>
                    <a:pt x="2293" y="1531"/>
                    <a:pt x="2282" y="1518"/>
                  </a:cubicBezTo>
                  <a:cubicBezTo>
                    <a:pt x="2271" y="1506"/>
                    <a:pt x="2263" y="1503"/>
                    <a:pt x="2254" y="1499"/>
                  </a:cubicBezTo>
                  <a:cubicBezTo>
                    <a:pt x="2242" y="1494"/>
                    <a:pt x="2229" y="1489"/>
                    <a:pt x="2219" y="1466"/>
                  </a:cubicBezTo>
                  <a:cubicBezTo>
                    <a:pt x="2207" y="1441"/>
                    <a:pt x="2192" y="1412"/>
                    <a:pt x="2174" y="1414"/>
                  </a:cubicBezTo>
                  <a:lnTo>
                    <a:pt x="2168" y="1415"/>
                  </a:lnTo>
                  <a:cubicBezTo>
                    <a:pt x="2157" y="1416"/>
                    <a:pt x="2145" y="1418"/>
                    <a:pt x="2136" y="1409"/>
                  </a:cubicBezTo>
                  <a:cubicBezTo>
                    <a:pt x="2127" y="1400"/>
                    <a:pt x="2125" y="1383"/>
                    <a:pt x="2129" y="1350"/>
                  </a:cubicBezTo>
                  <a:cubicBezTo>
                    <a:pt x="2134" y="1311"/>
                    <a:pt x="2129" y="1297"/>
                    <a:pt x="2124" y="1292"/>
                  </a:cubicBezTo>
                  <a:cubicBezTo>
                    <a:pt x="2122" y="1290"/>
                    <a:pt x="2119" y="1288"/>
                    <a:pt x="2109" y="1289"/>
                  </a:cubicBezTo>
                  <a:cubicBezTo>
                    <a:pt x="2103" y="1290"/>
                    <a:pt x="2097" y="1303"/>
                    <a:pt x="2093" y="1312"/>
                  </a:cubicBezTo>
                  <a:cubicBezTo>
                    <a:pt x="2087" y="1326"/>
                    <a:pt x="2081" y="1340"/>
                    <a:pt x="2068" y="1342"/>
                  </a:cubicBezTo>
                  <a:cubicBezTo>
                    <a:pt x="2060" y="1344"/>
                    <a:pt x="2052" y="1341"/>
                    <a:pt x="2044" y="1333"/>
                  </a:cubicBezTo>
                  <a:cubicBezTo>
                    <a:pt x="2040" y="1329"/>
                    <a:pt x="2036" y="1325"/>
                    <a:pt x="2032" y="1321"/>
                  </a:cubicBezTo>
                  <a:cubicBezTo>
                    <a:pt x="2007" y="1298"/>
                    <a:pt x="1980" y="1273"/>
                    <a:pt x="1995" y="1216"/>
                  </a:cubicBezTo>
                  <a:cubicBezTo>
                    <a:pt x="2007" y="1169"/>
                    <a:pt x="1988" y="1136"/>
                    <a:pt x="1921" y="1090"/>
                  </a:cubicBezTo>
                  <a:cubicBezTo>
                    <a:pt x="1905" y="1080"/>
                    <a:pt x="1886" y="1067"/>
                    <a:pt x="1865" y="1053"/>
                  </a:cubicBezTo>
                  <a:cubicBezTo>
                    <a:pt x="1805" y="1014"/>
                    <a:pt x="1730" y="965"/>
                    <a:pt x="1675" y="918"/>
                  </a:cubicBezTo>
                  <a:cubicBezTo>
                    <a:pt x="1645" y="892"/>
                    <a:pt x="1605" y="878"/>
                    <a:pt x="1566" y="866"/>
                  </a:cubicBezTo>
                  <a:cubicBezTo>
                    <a:pt x="1515" y="849"/>
                    <a:pt x="1467" y="833"/>
                    <a:pt x="1445" y="788"/>
                  </a:cubicBezTo>
                  <a:cubicBezTo>
                    <a:pt x="1436" y="771"/>
                    <a:pt x="1431" y="758"/>
                    <a:pt x="1427" y="747"/>
                  </a:cubicBezTo>
                  <a:cubicBezTo>
                    <a:pt x="1415" y="718"/>
                    <a:pt x="1414" y="717"/>
                    <a:pt x="1358" y="695"/>
                  </a:cubicBezTo>
                  <a:cubicBezTo>
                    <a:pt x="1319" y="679"/>
                    <a:pt x="1303" y="676"/>
                    <a:pt x="1292" y="675"/>
                  </a:cubicBezTo>
                  <a:cubicBezTo>
                    <a:pt x="1280" y="673"/>
                    <a:pt x="1274" y="671"/>
                    <a:pt x="1258" y="658"/>
                  </a:cubicBezTo>
                  <a:cubicBezTo>
                    <a:pt x="1229" y="633"/>
                    <a:pt x="1235" y="618"/>
                    <a:pt x="1250" y="596"/>
                  </a:cubicBezTo>
                  <a:cubicBezTo>
                    <a:pt x="1252" y="593"/>
                    <a:pt x="1254" y="590"/>
                    <a:pt x="1256" y="587"/>
                  </a:cubicBezTo>
                  <a:cubicBezTo>
                    <a:pt x="1259" y="581"/>
                    <a:pt x="1259" y="578"/>
                    <a:pt x="1250" y="567"/>
                  </a:cubicBezTo>
                  <a:cubicBezTo>
                    <a:pt x="1243" y="556"/>
                    <a:pt x="1231" y="540"/>
                    <a:pt x="1243" y="518"/>
                  </a:cubicBezTo>
                  <a:cubicBezTo>
                    <a:pt x="1242" y="511"/>
                    <a:pt x="1221" y="505"/>
                    <a:pt x="1209" y="502"/>
                  </a:cubicBezTo>
                  <a:cubicBezTo>
                    <a:pt x="1190" y="496"/>
                    <a:pt x="1169" y="490"/>
                    <a:pt x="1155" y="479"/>
                  </a:cubicBezTo>
                  <a:cubicBezTo>
                    <a:pt x="1138" y="466"/>
                    <a:pt x="1141" y="446"/>
                    <a:pt x="1144" y="426"/>
                  </a:cubicBezTo>
                  <a:cubicBezTo>
                    <a:pt x="1148" y="396"/>
                    <a:pt x="1153" y="358"/>
                    <a:pt x="1104" y="318"/>
                  </a:cubicBezTo>
                  <a:cubicBezTo>
                    <a:pt x="1072" y="290"/>
                    <a:pt x="1050" y="277"/>
                    <a:pt x="1035" y="267"/>
                  </a:cubicBezTo>
                  <a:cubicBezTo>
                    <a:pt x="1008" y="251"/>
                    <a:pt x="998" y="244"/>
                    <a:pt x="989" y="206"/>
                  </a:cubicBezTo>
                  <a:cubicBezTo>
                    <a:pt x="985" y="193"/>
                    <a:pt x="979" y="185"/>
                    <a:pt x="968" y="183"/>
                  </a:cubicBezTo>
                  <a:cubicBezTo>
                    <a:pt x="947" y="179"/>
                    <a:pt x="914" y="198"/>
                    <a:pt x="895" y="224"/>
                  </a:cubicBezTo>
                  <a:cubicBezTo>
                    <a:pt x="889" y="234"/>
                    <a:pt x="880" y="239"/>
                    <a:pt x="870" y="241"/>
                  </a:cubicBezTo>
                  <a:cubicBezTo>
                    <a:pt x="850" y="244"/>
                    <a:pt x="831" y="230"/>
                    <a:pt x="810" y="215"/>
                  </a:cubicBezTo>
                  <a:cubicBezTo>
                    <a:pt x="794" y="203"/>
                    <a:pt x="777" y="191"/>
                    <a:pt x="764" y="190"/>
                  </a:cubicBezTo>
                  <a:cubicBezTo>
                    <a:pt x="752" y="190"/>
                    <a:pt x="731" y="194"/>
                    <a:pt x="706" y="200"/>
                  </a:cubicBezTo>
                  <a:cubicBezTo>
                    <a:pt x="654" y="210"/>
                    <a:pt x="584" y="225"/>
                    <a:pt x="531" y="208"/>
                  </a:cubicBezTo>
                  <a:cubicBezTo>
                    <a:pt x="508" y="200"/>
                    <a:pt x="477" y="195"/>
                    <a:pt x="445" y="189"/>
                  </a:cubicBezTo>
                  <a:cubicBezTo>
                    <a:pt x="373" y="175"/>
                    <a:pt x="298" y="162"/>
                    <a:pt x="270" y="121"/>
                  </a:cubicBezTo>
                  <a:cubicBezTo>
                    <a:pt x="231" y="64"/>
                    <a:pt x="204" y="59"/>
                    <a:pt x="166" y="53"/>
                  </a:cubicBezTo>
                  <a:cubicBezTo>
                    <a:pt x="148" y="50"/>
                    <a:pt x="128" y="47"/>
                    <a:pt x="104" y="38"/>
                  </a:cubicBezTo>
                  <a:lnTo>
                    <a:pt x="103" y="37"/>
                  </a:lnTo>
                  <a:cubicBezTo>
                    <a:pt x="92" y="31"/>
                    <a:pt x="58" y="16"/>
                    <a:pt x="39" y="28"/>
                  </a:cubicBezTo>
                  <a:cubicBezTo>
                    <a:pt x="23" y="39"/>
                    <a:pt x="22" y="68"/>
                    <a:pt x="24" y="91"/>
                  </a:cubicBezTo>
                  <a:cubicBezTo>
                    <a:pt x="30" y="156"/>
                    <a:pt x="42" y="170"/>
                    <a:pt x="55" y="187"/>
                  </a:cubicBezTo>
                  <a:cubicBezTo>
                    <a:pt x="68" y="202"/>
                    <a:pt x="83" y="220"/>
                    <a:pt x="96" y="275"/>
                  </a:cubicBezTo>
                  <a:cubicBezTo>
                    <a:pt x="116" y="362"/>
                    <a:pt x="248" y="476"/>
                    <a:pt x="335" y="551"/>
                  </a:cubicBezTo>
                  <a:cubicBezTo>
                    <a:pt x="358" y="570"/>
                    <a:pt x="378" y="588"/>
                    <a:pt x="393" y="602"/>
                  </a:cubicBezTo>
                  <a:cubicBezTo>
                    <a:pt x="418" y="626"/>
                    <a:pt x="439" y="651"/>
                    <a:pt x="458" y="673"/>
                  </a:cubicBezTo>
                  <a:cubicBezTo>
                    <a:pt x="496" y="719"/>
                    <a:pt x="527" y="756"/>
                    <a:pt x="576" y="756"/>
                  </a:cubicBezTo>
                  <a:cubicBezTo>
                    <a:pt x="664" y="756"/>
                    <a:pt x="739" y="805"/>
                    <a:pt x="792" y="898"/>
                  </a:cubicBezTo>
                  <a:cubicBezTo>
                    <a:pt x="829" y="964"/>
                    <a:pt x="876" y="1047"/>
                    <a:pt x="945" y="1105"/>
                  </a:cubicBezTo>
                  <a:cubicBezTo>
                    <a:pt x="993" y="1145"/>
                    <a:pt x="1022" y="1197"/>
                    <a:pt x="1027" y="1252"/>
                  </a:cubicBezTo>
                  <a:cubicBezTo>
                    <a:pt x="1033" y="1305"/>
                    <a:pt x="1052" y="1375"/>
                    <a:pt x="1109" y="1408"/>
                  </a:cubicBezTo>
                  <a:cubicBezTo>
                    <a:pt x="1162" y="1439"/>
                    <a:pt x="1197" y="1453"/>
                    <a:pt x="1227" y="1465"/>
                  </a:cubicBezTo>
                  <a:cubicBezTo>
                    <a:pt x="1260" y="1478"/>
                    <a:pt x="1286" y="1488"/>
                    <a:pt x="1321" y="1515"/>
                  </a:cubicBezTo>
                  <a:cubicBezTo>
                    <a:pt x="1347" y="1534"/>
                    <a:pt x="1373" y="1544"/>
                    <a:pt x="1397" y="1555"/>
                  </a:cubicBezTo>
                  <a:cubicBezTo>
                    <a:pt x="1434" y="1569"/>
                    <a:pt x="1468" y="1583"/>
                    <a:pt x="1488" y="1622"/>
                  </a:cubicBezTo>
                  <a:cubicBezTo>
                    <a:pt x="1497" y="1639"/>
                    <a:pt x="1508" y="1638"/>
                    <a:pt x="1526" y="1636"/>
                  </a:cubicBezTo>
                  <a:cubicBezTo>
                    <a:pt x="1538" y="1635"/>
                    <a:pt x="1551" y="1634"/>
                    <a:pt x="1561" y="1644"/>
                  </a:cubicBezTo>
                  <a:cubicBezTo>
                    <a:pt x="1571" y="1655"/>
                    <a:pt x="1573" y="1674"/>
                    <a:pt x="1567" y="1710"/>
                  </a:cubicBezTo>
                  <a:lnTo>
                    <a:pt x="1566" y="1713"/>
                  </a:lnTo>
                  <a:cubicBezTo>
                    <a:pt x="1549" y="1814"/>
                    <a:pt x="1549" y="1814"/>
                    <a:pt x="1593" y="1886"/>
                  </a:cubicBezTo>
                  <a:lnTo>
                    <a:pt x="1596" y="1892"/>
                  </a:lnTo>
                  <a:cubicBezTo>
                    <a:pt x="1625" y="1941"/>
                    <a:pt x="1633" y="1987"/>
                    <a:pt x="1640" y="2029"/>
                  </a:cubicBezTo>
                  <a:cubicBezTo>
                    <a:pt x="1645" y="2059"/>
                    <a:pt x="1650" y="2085"/>
                    <a:pt x="1661" y="2106"/>
                  </a:cubicBezTo>
                  <a:cubicBezTo>
                    <a:pt x="1676" y="2132"/>
                    <a:pt x="1671" y="2161"/>
                    <a:pt x="1668" y="2187"/>
                  </a:cubicBezTo>
                  <a:cubicBezTo>
                    <a:pt x="1662" y="2224"/>
                    <a:pt x="1661" y="2246"/>
                    <a:pt x="1691" y="2259"/>
                  </a:cubicBezTo>
                  <a:cubicBezTo>
                    <a:pt x="1718" y="2272"/>
                    <a:pt x="1736" y="2282"/>
                    <a:pt x="1751" y="2290"/>
                  </a:cubicBezTo>
                  <a:cubicBezTo>
                    <a:pt x="1774" y="2302"/>
                    <a:pt x="1788" y="2309"/>
                    <a:pt x="1813" y="2315"/>
                  </a:cubicBezTo>
                  <a:cubicBezTo>
                    <a:pt x="1868" y="2328"/>
                    <a:pt x="1906" y="2382"/>
                    <a:pt x="1930" y="2421"/>
                  </a:cubicBezTo>
                  <a:cubicBezTo>
                    <a:pt x="1941" y="2440"/>
                    <a:pt x="1946" y="2456"/>
                    <a:pt x="1950" y="2473"/>
                  </a:cubicBezTo>
                  <a:cubicBezTo>
                    <a:pt x="1957" y="2500"/>
                    <a:pt x="1964" y="2527"/>
                    <a:pt x="2008" y="2562"/>
                  </a:cubicBezTo>
                  <a:lnTo>
                    <a:pt x="2016" y="2568"/>
                  </a:lnTo>
                  <a:cubicBezTo>
                    <a:pt x="2091" y="2627"/>
                    <a:pt x="2184" y="2701"/>
                    <a:pt x="2203" y="2782"/>
                  </a:cubicBezTo>
                  <a:cubicBezTo>
                    <a:pt x="2208" y="2806"/>
                    <a:pt x="2209" y="2828"/>
                    <a:pt x="2211" y="2847"/>
                  </a:cubicBezTo>
                  <a:cubicBezTo>
                    <a:pt x="2214" y="2894"/>
                    <a:pt x="2216" y="2932"/>
                    <a:pt x="2273" y="2975"/>
                  </a:cubicBezTo>
                  <a:cubicBezTo>
                    <a:pt x="2340" y="3025"/>
                    <a:pt x="2364" y="3087"/>
                    <a:pt x="2387" y="3146"/>
                  </a:cubicBezTo>
                  <a:cubicBezTo>
                    <a:pt x="2395" y="3166"/>
                    <a:pt x="2402" y="3185"/>
                    <a:pt x="2411" y="3203"/>
                  </a:cubicBezTo>
                  <a:cubicBezTo>
                    <a:pt x="2419" y="3219"/>
                    <a:pt x="2425" y="3231"/>
                    <a:pt x="2431" y="3242"/>
                  </a:cubicBezTo>
                  <a:cubicBezTo>
                    <a:pt x="2452" y="3282"/>
                    <a:pt x="2461" y="3299"/>
                    <a:pt x="2430" y="3337"/>
                  </a:cubicBezTo>
                  <a:cubicBezTo>
                    <a:pt x="2423" y="3346"/>
                    <a:pt x="2421" y="3357"/>
                    <a:pt x="2423" y="3369"/>
                  </a:cubicBezTo>
                  <a:cubicBezTo>
                    <a:pt x="2427" y="3400"/>
                    <a:pt x="2459" y="3435"/>
                    <a:pt x="2486" y="3454"/>
                  </a:cubicBezTo>
                  <a:cubicBezTo>
                    <a:pt x="2505" y="3467"/>
                    <a:pt x="2513" y="3482"/>
                    <a:pt x="2521" y="3496"/>
                  </a:cubicBezTo>
                  <a:cubicBezTo>
                    <a:pt x="2532" y="3516"/>
                    <a:pt x="2544" y="3537"/>
                    <a:pt x="2597" y="3559"/>
                  </a:cubicBezTo>
                  <a:cubicBezTo>
                    <a:pt x="2652" y="3580"/>
                    <a:pt x="2658" y="3611"/>
                    <a:pt x="2664" y="3643"/>
                  </a:cubicBezTo>
                  <a:cubicBezTo>
                    <a:pt x="2670" y="3670"/>
                    <a:pt x="2676" y="3701"/>
                    <a:pt x="2714" y="3739"/>
                  </a:cubicBezTo>
                  <a:cubicBezTo>
                    <a:pt x="2781" y="3806"/>
                    <a:pt x="2826" y="3837"/>
                    <a:pt x="2879" y="3873"/>
                  </a:cubicBezTo>
                  <a:cubicBezTo>
                    <a:pt x="2893" y="3883"/>
                    <a:pt x="2908" y="3893"/>
                    <a:pt x="2924" y="3904"/>
                  </a:cubicBezTo>
                  <a:cubicBezTo>
                    <a:pt x="2997" y="3956"/>
                    <a:pt x="3030" y="3980"/>
                    <a:pt x="3050" y="4055"/>
                  </a:cubicBezTo>
                  <a:cubicBezTo>
                    <a:pt x="3052" y="4064"/>
                    <a:pt x="3054" y="4071"/>
                    <a:pt x="3056" y="4078"/>
                  </a:cubicBezTo>
                  <a:cubicBezTo>
                    <a:pt x="3067" y="4124"/>
                    <a:pt x="3069" y="4130"/>
                    <a:pt x="3149" y="4188"/>
                  </a:cubicBezTo>
                  <a:cubicBezTo>
                    <a:pt x="3198" y="4223"/>
                    <a:pt x="3260" y="4275"/>
                    <a:pt x="3310" y="4317"/>
                  </a:cubicBezTo>
                  <a:cubicBezTo>
                    <a:pt x="3349" y="4350"/>
                    <a:pt x="3389" y="4383"/>
                    <a:pt x="3397" y="4387"/>
                  </a:cubicBezTo>
                  <a:cubicBezTo>
                    <a:pt x="3403" y="4387"/>
                    <a:pt x="3415" y="4395"/>
                    <a:pt x="3459" y="4432"/>
                  </a:cubicBezTo>
                  <a:cubicBezTo>
                    <a:pt x="3488" y="4456"/>
                    <a:pt x="3521" y="4484"/>
                    <a:pt x="3542" y="4496"/>
                  </a:cubicBezTo>
                  <a:cubicBezTo>
                    <a:pt x="3588" y="4521"/>
                    <a:pt x="3623" y="4510"/>
                    <a:pt x="3633" y="4507"/>
                  </a:cubicBezTo>
                  <a:cubicBezTo>
                    <a:pt x="3638" y="4504"/>
                    <a:pt x="3647" y="4503"/>
                    <a:pt x="3659" y="4509"/>
                  </a:cubicBezTo>
                  <a:cubicBezTo>
                    <a:pt x="3687" y="4522"/>
                    <a:pt x="3714" y="4565"/>
                    <a:pt x="3732" y="4623"/>
                  </a:cubicBezTo>
                  <a:cubicBezTo>
                    <a:pt x="3743" y="4660"/>
                    <a:pt x="3755" y="4663"/>
                    <a:pt x="3770" y="4667"/>
                  </a:cubicBezTo>
                  <a:cubicBezTo>
                    <a:pt x="3786" y="4671"/>
                    <a:pt x="3807" y="4677"/>
                    <a:pt x="3819" y="4720"/>
                  </a:cubicBezTo>
                  <a:cubicBezTo>
                    <a:pt x="3831" y="4762"/>
                    <a:pt x="3844" y="4766"/>
                    <a:pt x="3867" y="4772"/>
                  </a:cubicBezTo>
                  <a:cubicBezTo>
                    <a:pt x="3880" y="4775"/>
                    <a:pt x="3897" y="4780"/>
                    <a:pt x="3916" y="4794"/>
                  </a:cubicBezTo>
                  <a:cubicBezTo>
                    <a:pt x="3942" y="4813"/>
                    <a:pt x="3948" y="4838"/>
                    <a:pt x="3953" y="4857"/>
                  </a:cubicBezTo>
                  <a:cubicBezTo>
                    <a:pt x="3958" y="4877"/>
                    <a:pt x="3960" y="4885"/>
                    <a:pt x="3974" y="4889"/>
                  </a:cubicBezTo>
                  <a:cubicBezTo>
                    <a:pt x="3978" y="4889"/>
                    <a:pt x="3980" y="4889"/>
                    <a:pt x="3980" y="4889"/>
                  </a:cubicBezTo>
                  <a:cubicBezTo>
                    <a:pt x="3981" y="4887"/>
                    <a:pt x="3980" y="4875"/>
                    <a:pt x="3980" y="4868"/>
                  </a:cubicBezTo>
                  <a:cubicBezTo>
                    <a:pt x="3978" y="4848"/>
                    <a:pt x="3977" y="4820"/>
                    <a:pt x="3998" y="4803"/>
                  </a:cubicBezTo>
                  <a:cubicBezTo>
                    <a:pt x="4006" y="4797"/>
                    <a:pt x="4011" y="4791"/>
                    <a:pt x="4015" y="4786"/>
                  </a:cubicBezTo>
                  <a:cubicBezTo>
                    <a:pt x="4033" y="4764"/>
                    <a:pt x="4044" y="4768"/>
                    <a:pt x="4081" y="4793"/>
                  </a:cubicBezTo>
                  <a:cubicBezTo>
                    <a:pt x="4099" y="4806"/>
                    <a:pt x="4113" y="4822"/>
                    <a:pt x="4128" y="4838"/>
                  </a:cubicBezTo>
                  <a:cubicBezTo>
                    <a:pt x="4160" y="4873"/>
                    <a:pt x="4182" y="4894"/>
                    <a:pt x="4214" y="4880"/>
                  </a:cubicBezTo>
                  <a:cubicBezTo>
                    <a:pt x="4234" y="4871"/>
                    <a:pt x="4234" y="4850"/>
                    <a:pt x="4232" y="4816"/>
                  </a:cubicBezTo>
                  <a:cubicBezTo>
                    <a:pt x="4231" y="4783"/>
                    <a:pt x="4228" y="4741"/>
                    <a:pt x="4273" y="4729"/>
                  </a:cubicBezTo>
                  <a:cubicBezTo>
                    <a:pt x="4280" y="4727"/>
                    <a:pt x="4286" y="4726"/>
                    <a:pt x="4293" y="472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0" name="Google Shape;280;p35"/>
            <p:cNvSpPr/>
            <p:nvPr/>
          </p:nvSpPr>
          <p:spPr>
            <a:xfrm>
              <a:off x="3095280" y="2718720"/>
              <a:ext cx="239400" cy="221400"/>
            </a:xfrm>
            <a:custGeom>
              <a:avLst/>
              <a:gdLst/>
              <a:ahLst/>
              <a:cxnLst/>
              <a:rect l="l" t="t" r="r" b="b"/>
              <a:pathLst>
                <a:path w="665" h="615" extrusionOk="0">
                  <a:moveTo>
                    <a:pt x="577" y="615"/>
                  </a:moveTo>
                  <a:cubicBezTo>
                    <a:pt x="569" y="615"/>
                    <a:pt x="555" y="612"/>
                    <a:pt x="546" y="590"/>
                  </a:cubicBezTo>
                  <a:cubicBezTo>
                    <a:pt x="539" y="574"/>
                    <a:pt x="531" y="573"/>
                    <a:pt x="502" y="571"/>
                  </a:cubicBezTo>
                  <a:cubicBezTo>
                    <a:pt x="478" y="569"/>
                    <a:pt x="445" y="566"/>
                    <a:pt x="399" y="550"/>
                  </a:cubicBezTo>
                  <a:cubicBezTo>
                    <a:pt x="333" y="527"/>
                    <a:pt x="347" y="485"/>
                    <a:pt x="355" y="457"/>
                  </a:cubicBezTo>
                  <a:cubicBezTo>
                    <a:pt x="363" y="432"/>
                    <a:pt x="365" y="423"/>
                    <a:pt x="350" y="415"/>
                  </a:cubicBezTo>
                  <a:cubicBezTo>
                    <a:pt x="303" y="391"/>
                    <a:pt x="297" y="350"/>
                    <a:pt x="291" y="303"/>
                  </a:cubicBezTo>
                  <a:cubicBezTo>
                    <a:pt x="289" y="287"/>
                    <a:pt x="286" y="269"/>
                    <a:pt x="282" y="250"/>
                  </a:cubicBezTo>
                  <a:cubicBezTo>
                    <a:pt x="272" y="208"/>
                    <a:pt x="242" y="211"/>
                    <a:pt x="173" y="222"/>
                  </a:cubicBezTo>
                  <a:cubicBezTo>
                    <a:pt x="152" y="225"/>
                    <a:pt x="129" y="229"/>
                    <a:pt x="104" y="231"/>
                  </a:cubicBezTo>
                  <a:cubicBezTo>
                    <a:pt x="59" y="235"/>
                    <a:pt x="28" y="228"/>
                    <a:pt x="12" y="210"/>
                  </a:cubicBezTo>
                  <a:cubicBezTo>
                    <a:pt x="0" y="198"/>
                    <a:pt x="0" y="185"/>
                    <a:pt x="0" y="181"/>
                  </a:cubicBezTo>
                  <a:cubicBezTo>
                    <a:pt x="0" y="162"/>
                    <a:pt x="4" y="148"/>
                    <a:pt x="13" y="138"/>
                  </a:cubicBezTo>
                  <a:cubicBezTo>
                    <a:pt x="27" y="124"/>
                    <a:pt x="47" y="123"/>
                    <a:pt x="64" y="123"/>
                  </a:cubicBezTo>
                  <a:cubicBezTo>
                    <a:pt x="73" y="123"/>
                    <a:pt x="85" y="123"/>
                    <a:pt x="88" y="119"/>
                  </a:cubicBezTo>
                  <a:cubicBezTo>
                    <a:pt x="90" y="117"/>
                    <a:pt x="90" y="113"/>
                    <a:pt x="89" y="107"/>
                  </a:cubicBezTo>
                  <a:cubicBezTo>
                    <a:pt x="83" y="59"/>
                    <a:pt x="86" y="13"/>
                    <a:pt x="145" y="2"/>
                  </a:cubicBezTo>
                  <a:cubicBezTo>
                    <a:pt x="163" y="-2"/>
                    <a:pt x="176" y="1"/>
                    <a:pt x="186" y="9"/>
                  </a:cubicBezTo>
                  <a:cubicBezTo>
                    <a:pt x="202" y="23"/>
                    <a:pt x="203" y="48"/>
                    <a:pt x="202" y="78"/>
                  </a:cubicBezTo>
                  <a:cubicBezTo>
                    <a:pt x="202" y="88"/>
                    <a:pt x="212" y="100"/>
                    <a:pt x="229" y="109"/>
                  </a:cubicBezTo>
                  <a:cubicBezTo>
                    <a:pt x="247" y="118"/>
                    <a:pt x="265" y="119"/>
                    <a:pt x="271" y="115"/>
                  </a:cubicBezTo>
                  <a:cubicBezTo>
                    <a:pt x="274" y="113"/>
                    <a:pt x="275" y="108"/>
                    <a:pt x="274" y="102"/>
                  </a:cubicBezTo>
                  <a:cubicBezTo>
                    <a:pt x="272" y="93"/>
                    <a:pt x="271" y="85"/>
                    <a:pt x="269" y="77"/>
                  </a:cubicBezTo>
                  <a:cubicBezTo>
                    <a:pt x="261" y="38"/>
                    <a:pt x="259" y="16"/>
                    <a:pt x="314" y="4"/>
                  </a:cubicBezTo>
                  <a:cubicBezTo>
                    <a:pt x="357" y="-7"/>
                    <a:pt x="371" y="23"/>
                    <a:pt x="382" y="47"/>
                  </a:cubicBezTo>
                  <a:cubicBezTo>
                    <a:pt x="388" y="62"/>
                    <a:pt x="395" y="77"/>
                    <a:pt x="407" y="88"/>
                  </a:cubicBezTo>
                  <a:cubicBezTo>
                    <a:pt x="433" y="110"/>
                    <a:pt x="432" y="136"/>
                    <a:pt x="432" y="162"/>
                  </a:cubicBezTo>
                  <a:cubicBezTo>
                    <a:pt x="431" y="181"/>
                    <a:pt x="431" y="200"/>
                    <a:pt x="440" y="222"/>
                  </a:cubicBezTo>
                  <a:cubicBezTo>
                    <a:pt x="448" y="240"/>
                    <a:pt x="450" y="265"/>
                    <a:pt x="452" y="291"/>
                  </a:cubicBezTo>
                  <a:cubicBezTo>
                    <a:pt x="457" y="354"/>
                    <a:pt x="464" y="396"/>
                    <a:pt x="515" y="399"/>
                  </a:cubicBezTo>
                  <a:cubicBezTo>
                    <a:pt x="596" y="403"/>
                    <a:pt x="609" y="411"/>
                    <a:pt x="636" y="431"/>
                  </a:cubicBezTo>
                  <a:cubicBezTo>
                    <a:pt x="639" y="434"/>
                    <a:pt x="643" y="438"/>
                    <a:pt x="648" y="441"/>
                  </a:cubicBezTo>
                  <a:cubicBezTo>
                    <a:pt x="656" y="446"/>
                    <a:pt x="664" y="454"/>
                    <a:pt x="665" y="464"/>
                  </a:cubicBezTo>
                  <a:cubicBezTo>
                    <a:pt x="666" y="474"/>
                    <a:pt x="660" y="482"/>
                    <a:pt x="653" y="489"/>
                  </a:cubicBezTo>
                  <a:cubicBezTo>
                    <a:pt x="645" y="498"/>
                    <a:pt x="634" y="510"/>
                    <a:pt x="632" y="535"/>
                  </a:cubicBezTo>
                  <a:cubicBezTo>
                    <a:pt x="627" y="578"/>
                    <a:pt x="606" y="611"/>
                    <a:pt x="582" y="615"/>
                  </a:cubicBezTo>
                  <a:cubicBezTo>
                    <a:pt x="581" y="615"/>
                    <a:pt x="579" y="615"/>
                    <a:pt x="577" y="615"/>
                  </a:cubicBezTo>
                  <a:moveTo>
                    <a:pt x="234" y="191"/>
                  </a:moveTo>
                  <a:cubicBezTo>
                    <a:pt x="269" y="191"/>
                    <a:pt x="295" y="203"/>
                    <a:pt x="305" y="245"/>
                  </a:cubicBezTo>
                  <a:cubicBezTo>
                    <a:pt x="310" y="265"/>
                    <a:pt x="312" y="284"/>
                    <a:pt x="314" y="300"/>
                  </a:cubicBezTo>
                  <a:cubicBezTo>
                    <a:pt x="321" y="345"/>
                    <a:pt x="325" y="375"/>
                    <a:pt x="361" y="394"/>
                  </a:cubicBezTo>
                  <a:cubicBezTo>
                    <a:pt x="394" y="412"/>
                    <a:pt x="385" y="442"/>
                    <a:pt x="378" y="464"/>
                  </a:cubicBezTo>
                  <a:cubicBezTo>
                    <a:pt x="369" y="493"/>
                    <a:pt x="363" y="512"/>
                    <a:pt x="407" y="528"/>
                  </a:cubicBezTo>
                  <a:cubicBezTo>
                    <a:pt x="450" y="543"/>
                    <a:pt x="481" y="545"/>
                    <a:pt x="504" y="547"/>
                  </a:cubicBezTo>
                  <a:cubicBezTo>
                    <a:pt x="532" y="550"/>
                    <a:pt x="555" y="551"/>
                    <a:pt x="567" y="581"/>
                  </a:cubicBezTo>
                  <a:cubicBezTo>
                    <a:pt x="569" y="585"/>
                    <a:pt x="573" y="593"/>
                    <a:pt x="578" y="592"/>
                  </a:cubicBezTo>
                  <a:cubicBezTo>
                    <a:pt x="588" y="590"/>
                    <a:pt x="605" y="568"/>
                    <a:pt x="608" y="532"/>
                  </a:cubicBezTo>
                  <a:cubicBezTo>
                    <a:pt x="611" y="500"/>
                    <a:pt x="626" y="485"/>
                    <a:pt x="636" y="474"/>
                  </a:cubicBezTo>
                  <a:cubicBezTo>
                    <a:pt x="638" y="471"/>
                    <a:pt x="641" y="468"/>
                    <a:pt x="642" y="466"/>
                  </a:cubicBezTo>
                  <a:cubicBezTo>
                    <a:pt x="641" y="466"/>
                    <a:pt x="640" y="464"/>
                    <a:pt x="634" y="460"/>
                  </a:cubicBezTo>
                  <a:cubicBezTo>
                    <a:pt x="629" y="456"/>
                    <a:pt x="625" y="453"/>
                    <a:pt x="621" y="450"/>
                  </a:cubicBezTo>
                  <a:cubicBezTo>
                    <a:pt x="599" y="433"/>
                    <a:pt x="591" y="426"/>
                    <a:pt x="514" y="422"/>
                  </a:cubicBezTo>
                  <a:cubicBezTo>
                    <a:pt x="438" y="418"/>
                    <a:pt x="433" y="348"/>
                    <a:pt x="428" y="292"/>
                  </a:cubicBezTo>
                  <a:cubicBezTo>
                    <a:pt x="427" y="269"/>
                    <a:pt x="425" y="246"/>
                    <a:pt x="419" y="231"/>
                  </a:cubicBezTo>
                  <a:cubicBezTo>
                    <a:pt x="407" y="205"/>
                    <a:pt x="408" y="182"/>
                    <a:pt x="408" y="161"/>
                  </a:cubicBezTo>
                  <a:cubicBezTo>
                    <a:pt x="409" y="138"/>
                    <a:pt x="409" y="120"/>
                    <a:pt x="392" y="105"/>
                  </a:cubicBezTo>
                  <a:cubicBezTo>
                    <a:pt x="376" y="91"/>
                    <a:pt x="367" y="73"/>
                    <a:pt x="360" y="57"/>
                  </a:cubicBezTo>
                  <a:cubicBezTo>
                    <a:pt x="348" y="30"/>
                    <a:pt x="342" y="21"/>
                    <a:pt x="319" y="26"/>
                  </a:cubicBezTo>
                  <a:cubicBezTo>
                    <a:pt x="284" y="35"/>
                    <a:pt x="285" y="36"/>
                    <a:pt x="292" y="73"/>
                  </a:cubicBezTo>
                  <a:cubicBezTo>
                    <a:pt x="294" y="80"/>
                    <a:pt x="296" y="88"/>
                    <a:pt x="297" y="98"/>
                  </a:cubicBezTo>
                  <a:cubicBezTo>
                    <a:pt x="301" y="119"/>
                    <a:pt x="291" y="129"/>
                    <a:pt x="285" y="134"/>
                  </a:cubicBezTo>
                  <a:cubicBezTo>
                    <a:pt x="267" y="147"/>
                    <a:pt x="238" y="140"/>
                    <a:pt x="218" y="129"/>
                  </a:cubicBezTo>
                  <a:cubicBezTo>
                    <a:pt x="193" y="116"/>
                    <a:pt x="178" y="97"/>
                    <a:pt x="179" y="77"/>
                  </a:cubicBezTo>
                  <a:cubicBezTo>
                    <a:pt x="179" y="57"/>
                    <a:pt x="179" y="34"/>
                    <a:pt x="171" y="27"/>
                  </a:cubicBezTo>
                  <a:cubicBezTo>
                    <a:pt x="167" y="24"/>
                    <a:pt x="160" y="23"/>
                    <a:pt x="150" y="25"/>
                  </a:cubicBezTo>
                  <a:cubicBezTo>
                    <a:pt x="119" y="31"/>
                    <a:pt x="105" y="44"/>
                    <a:pt x="113" y="104"/>
                  </a:cubicBezTo>
                  <a:cubicBezTo>
                    <a:pt x="114" y="117"/>
                    <a:pt x="112" y="127"/>
                    <a:pt x="106" y="134"/>
                  </a:cubicBezTo>
                  <a:cubicBezTo>
                    <a:pt x="96" y="146"/>
                    <a:pt x="80" y="146"/>
                    <a:pt x="64" y="147"/>
                  </a:cubicBezTo>
                  <a:cubicBezTo>
                    <a:pt x="51" y="147"/>
                    <a:pt x="37" y="147"/>
                    <a:pt x="30" y="154"/>
                  </a:cubicBezTo>
                  <a:cubicBezTo>
                    <a:pt x="25" y="159"/>
                    <a:pt x="23" y="168"/>
                    <a:pt x="24" y="181"/>
                  </a:cubicBezTo>
                  <a:lnTo>
                    <a:pt x="24" y="182"/>
                  </a:lnTo>
                  <a:lnTo>
                    <a:pt x="24" y="182"/>
                  </a:lnTo>
                  <a:cubicBezTo>
                    <a:pt x="24" y="183"/>
                    <a:pt x="23" y="189"/>
                    <a:pt x="29" y="195"/>
                  </a:cubicBezTo>
                  <a:cubicBezTo>
                    <a:pt x="36" y="201"/>
                    <a:pt x="54" y="212"/>
                    <a:pt x="102" y="208"/>
                  </a:cubicBezTo>
                  <a:cubicBezTo>
                    <a:pt x="126" y="206"/>
                    <a:pt x="148" y="202"/>
                    <a:pt x="169" y="199"/>
                  </a:cubicBezTo>
                  <a:cubicBezTo>
                    <a:pt x="193" y="195"/>
                    <a:pt x="215" y="191"/>
                    <a:pt x="234" y="19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1" name="Google Shape;281;p35"/>
            <p:cNvSpPr/>
            <p:nvPr/>
          </p:nvSpPr>
          <p:spPr>
            <a:xfrm>
              <a:off x="1631160" y="2032560"/>
              <a:ext cx="104400" cy="74160"/>
            </a:xfrm>
            <a:custGeom>
              <a:avLst/>
              <a:gdLst/>
              <a:ahLst/>
              <a:cxnLst/>
              <a:rect l="l" t="t" r="r" b="b"/>
              <a:pathLst>
                <a:path w="290" h="206" extrusionOk="0">
                  <a:moveTo>
                    <a:pt x="241" y="206"/>
                  </a:moveTo>
                  <a:cubicBezTo>
                    <a:pt x="225" y="206"/>
                    <a:pt x="213" y="196"/>
                    <a:pt x="200" y="185"/>
                  </a:cubicBezTo>
                  <a:cubicBezTo>
                    <a:pt x="183" y="171"/>
                    <a:pt x="161" y="154"/>
                    <a:pt x="119" y="142"/>
                  </a:cubicBezTo>
                  <a:cubicBezTo>
                    <a:pt x="36" y="119"/>
                    <a:pt x="-3" y="83"/>
                    <a:pt x="0" y="33"/>
                  </a:cubicBezTo>
                  <a:cubicBezTo>
                    <a:pt x="1" y="16"/>
                    <a:pt x="9" y="8"/>
                    <a:pt x="15" y="4"/>
                  </a:cubicBezTo>
                  <a:cubicBezTo>
                    <a:pt x="32" y="-5"/>
                    <a:pt x="53" y="4"/>
                    <a:pt x="68" y="11"/>
                  </a:cubicBezTo>
                  <a:lnTo>
                    <a:pt x="64" y="22"/>
                  </a:lnTo>
                  <a:lnTo>
                    <a:pt x="69" y="12"/>
                  </a:lnTo>
                  <a:lnTo>
                    <a:pt x="83" y="18"/>
                  </a:lnTo>
                  <a:cubicBezTo>
                    <a:pt x="130" y="38"/>
                    <a:pt x="187" y="63"/>
                    <a:pt x="244" y="93"/>
                  </a:cubicBezTo>
                  <a:cubicBezTo>
                    <a:pt x="291" y="118"/>
                    <a:pt x="292" y="150"/>
                    <a:pt x="290" y="163"/>
                  </a:cubicBezTo>
                  <a:cubicBezTo>
                    <a:pt x="288" y="183"/>
                    <a:pt x="272" y="200"/>
                    <a:pt x="251" y="205"/>
                  </a:cubicBezTo>
                  <a:cubicBezTo>
                    <a:pt x="248" y="206"/>
                    <a:pt x="244" y="206"/>
                    <a:pt x="241" y="206"/>
                  </a:cubicBezTo>
                  <a:moveTo>
                    <a:pt x="32" y="24"/>
                  </a:moveTo>
                  <a:cubicBezTo>
                    <a:pt x="29" y="24"/>
                    <a:pt x="28" y="24"/>
                    <a:pt x="27" y="25"/>
                  </a:cubicBezTo>
                  <a:cubicBezTo>
                    <a:pt x="24" y="26"/>
                    <a:pt x="24" y="32"/>
                    <a:pt x="23" y="35"/>
                  </a:cubicBezTo>
                  <a:cubicBezTo>
                    <a:pt x="23" y="48"/>
                    <a:pt x="20" y="90"/>
                    <a:pt x="126" y="119"/>
                  </a:cubicBezTo>
                  <a:cubicBezTo>
                    <a:pt x="172" y="132"/>
                    <a:pt x="197" y="152"/>
                    <a:pt x="215" y="167"/>
                  </a:cubicBezTo>
                  <a:cubicBezTo>
                    <a:pt x="230" y="179"/>
                    <a:pt x="236" y="184"/>
                    <a:pt x="246" y="182"/>
                  </a:cubicBezTo>
                  <a:cubicBezTo>
                    <a:pt x="257" y="179"/>
                    <a:pt x="266" y="170"/>
                    <a:pt x="267" y="159"/>
                  </a:cubicBezTo>
                  <a:cubicBezTo>
                    <a:pt x="269" y="143"/>
                    <a:pt x="257" y="127"/>
                    <a:pt x="233" y="114"/>
                  </a:cubicBezTo>
                  <a:cubicBezTo>
                    <a:pt x="177" y="84"/>
                    <a:pt x="120" y="59"/>
                    <a:pt x="74" y="39"/>
                  </a:cubicBezTo>
                  <a:lnTo>
                    <a:pt x="57" y="32"/>
                  </a:lnTo>
                  <a:cubicBezTo>
                    <a:pt x="44" y="25"/>
                    <a:pt x="36" y="24"/>
                    <a:pt x="32" y="24"/>
                  </a:cubicBezTo>
                  <a:close/>
                </a:path>
              </a:pathLst>
            </a:custGeom>
            <a:solidFill>
              <a:schemeClr val="dk1"/>
            </a:solidFill>
            <a:ln>
              <a:noFill/>
            </a:ln>
          </p:spPr>
          <p:txBody>
            <a:bodyPr spcFirstLastPara="1" wrap="square" lIns="90000" tIns="29150" rIns="90000" bIns="29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2" name="Google Shape;282;p35"/>
            <p:cNvSpPr/>
            <p:nvPr/>
          </p:nvSpPr>
          <p:spPr>
            <a:xfrm>
              <a:off x="1856880" y="2239560"/>
              <a:ext cx="115920" cy="146520"/>
            </a:xfrm>
            <a:custGeom>
              <a:avLst/>
              <a:gdLst/>
              <a:ahLst/>
              <a:cxnLst/>
              <a:rect l="l" t="t" r="r" b="b"/>
              <a:pathLst>
                <a:path w="322" h="407" extrusionOk="0">
                  <a:moveTo>
                    <a:pt x="262" y="407"/>
                  </a:moveTo>
                  <a:cubicBezTo>
                    <a:pt x="234" y="407"/>
                    <a:pt x="224" y="390"/>
                    <a:pt x="207" y="358"/>
                  </a:cubicBezTo>
                  <a:cubicBezTo>
                    <a:pt x="199" y="344"/>
                    <a:pt x="190" y="327"/>
                    <a:pt x="177" y="305"/>
                  </a:cubicBezTo>
                  <a:cubicBezTo>
                    <a:pt x="156" y="272"/>
                    <a:pt x="144" y="264"/>
                    <a:pt x="133" y="257"/>
                  </a:cubicBezTo>
                  <a:cubicBezTo>
                    <a:pt x="120" y="249"/>
                    <a:pt x="107" y="241"/>
                    <a:pt x="87" y="200"/>
                  </a:cubicBezTo>
                  <a:cubicBezTo>
                    <a:pt x="69" y="164"/>
                    <a:pt x="48" y="147"/>
                    <a:pt x="31" y="134"/>
                  </a:cubicBezTo>
                  <a:cubicBezTo>
                    <a:pt x="14" y="120"/>
                    <a:pt x="-2" y="107"/>
                    <a:pt x="0" y="83"/>
                  </a:cubicBezTo>
                  <a:cubicBezTo>
                    <a:pt x="3" y="52"/>
                    <a:pt x="21" y="47"/>
                    <a:pt x="32" y="44"/>
                  </a:cubicBezTo>
                  <a:cubicBezTo>
                    <a:pt x="38" y="43"/>
                    <a:pt x="40" y="42"/>
                    <a:pt x="41" y="40"/>
                  </a:cubicBezTo>
                  <a:cubicBezTo>
                    <a:pt x="51" y="25"/>
                    <a:pt x="62" y="15"/>
                    <a:pt x="65" y="13"/>
                  </a:cubicBezTo>
                  <a:cubicBezTo>
                    <a:pt x="74" y="3"/>
                    <a:pt x="85" y="-1"/>
                    <a:pt x="97" y="1"/>
                  </a:cubicBezTo>
                  <a:cubicBezTo>
                    <a:pt x="122" y="4"/>
                    <a:pt x="149" y="30"/>
                    <a:pt x="172" y="74"/>
                  </a:cubicBezTo>
                  <a:cubicBezTo>
                    <a:pt x="186" y="101"/>
                    <a:pt x="206" y="116"/>
                    <a:pt x="229" y="133"/>
                  </a:cubicBezTo>
                  <a:cubicBezTo>
                    <a:pt x="248" y="148"/>
                    <a:pt x="269" y="164"/>
                    <a:pt x="292" y="190"/>
                  </a:cubicBezTo>
                  <a:cubicBezTo>
                    <a:pt x="320" y="224"/>
                    <a:pt x="321" y="235"/>
                    <a:pt x="315" y="253"/>
                  </a:cubicBezTo>
                  <a:cubicBezTo>
                    <a:pt x="313" y="262"/>
                    <a:pt x="310" y="272"/>
                    <a:pt x="316" y="298"/>
                  </a:cubicBezTo>
                  <a:cubicBezTo>
                    <a:pt x="326" y="337"/>
                    <a:pt x="324" y="366"/>
                    <a:pt x="310" y="385"/>
                  </a:cubicBezTo>
                  <a:cubicBezTo>
                    <a:pt x="301" y="398"/>
                    <a:pt x="285" y="406"/>
                    <a:pt x="266" y="407"/>
                  </a:cubicBezTo>
                  <a:cubicBezTo>
                    <a:pt x="265" y="407"/>
                    <a:pt x="263" y="407"/>
                    <a:pt x="262" y="407"/>
                  </a:cubicBezTo>
                  <a:moveTo>
                    <a:pt x="92" y="24"/>
                  </a:moveTo>
                  <a:cubicBezTo>
                    <a:pt x="88" y="24"/>
                    <a:pt x="85" y="26"/>
                    <a:pt x="82" y="29"/>
                  </a:cubicBezTo>
                  <a:lnTo>
                    <a:pt x="80" y="31"/>
                  </a:lnTo>
                  <a:cubicBezTo>
                    <a:pt x="80" y="31"/>
                    <a:pt x="70" y="39"/>
                    <a:pt x="61" y="53"/>
                  </a:cubicBezTo>
                  <a:cubicBezTo>
                    <a:pt x="55" y="62"/>
                    <a:pt x="45" y="65"/>
                    <a:pt x="38" y="67"/>
                  </a:cubicBezTo>
                  <a:cubicBezTo>
                    <a:pt x="29" y="69"/>
                    <a:pt x="25" y="70"/>
                    <a:pt x="24" y="85"/>
                  </a:cubicBezTo>
                  <a:cubicBezTo>
                    <a:pt x="22" y="96"/>
                    <a:pt x="28" y="101"/>
                    <a:pt x="45" y="115"/>
                  </a:cubicBezTo>
                  <a:cubicBezTo>
                    <a:pt x="63" y="129"/>
                    <a:pt x="88" y="149"/>
                    <a:pt x="108" y="189"/>
                  </a:cubicBezTo>
                  <a:cubicBezTo>
                    <a:pt x="125" y="224"/>
                    <a:pt x="134" y="230"/>
                    <a:pt x="146" y="238"/>
                  </a:cubicBezTo>
                  <a:cubicBezTo>
                    <a:pt x="158" y="246"/>
                    <a:pt x="173" y="255"/>
                    <a:pt x="197" y="293"/>
                  </a:cubicBezTo>
                  <a:cubicBezTo>
                    <a:pt x="210" y="315"/>
                    <a:pt x="220" y="332"/>
                    <a:pt x="228" y="346"/>
                  </a:cubicBezTo>
                  <a:cubicBezTo>
                    <a:pt x="246" y="380"/>
                    <a:pt x="249" y="384"/>
                    <a:pt x="265" y="383"/>
                  </a:cubicBezTo>
                  <a:cubicBezTo>
                    <a:pt x="277" y="383"/>
                    <a:pt x="286" y="378"/>
                    <a:pt x="291" y="371"/>
                  </a:cubicBezTo>
                  <a:cubicBezTo>
                    <a:pt x="301" y="358"/>
                    <a:pt x="302" y="335"/>
                    <a:pt x="293" y="304"/>
                  </a:cubicBezTo>
                  <a:cubicBezTo>
                    <a:pt x="285" y="272"/>
                    <a:pt x="290" y="256"/>
                    <a:pt x="293" y="246"/>
                  </a:cubicBezTo>
                  <a:cubicBezTo>
                    <a:pt x="296" y="237"/>
                    <a:pt x="297" y="233"/>
                    <a:pt x="274" y="205"/>
                  </a:cubicBezTo>
                  <a:cubicBezTo>
                    <a:pt x="253" y="181"/>
                    <a:pt x="233" y="166"/>
                    <a:pt x="214" y="152"/>
                  </a:cubicBezTo>
                  <a:cubicBezTo>
                    <a:pt x="190" y="134"/>
                    <a:pt x="167" y="117"/>
                    <a:pt x="151" y="85"/>
                  </a:cubicBezTo>
                  <a:cubicBezTo>
                    <a:pt x="130" y="45"/>
                    <a:pt x="107" y="26"/>
                    <a:pt x="94" y="24"/>
                  </a:cubicBezTo>
                  <a:cubicBezTo>
                    <a:pt x="93" y="24"/>
                    <a:pt x="93" y="24"/>
                    <a:pt x="92"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3" name="Google Shape;283;p35"/>
            <p:cNvSpPr/>
            <p:nvPr/>
          </p:nvSpPr>
          <p:spPr>
            <a:xfrm>
              <a:off x="2073600" y="2619720"/>
              <a:ext cx="111960" cy="138600"/>
            </a:xfrm>
            <a:custGeom>
              <a:avLst/>
              <a:gdLst/>
              <a:ahLst/>
              <a:cxnLst/>
              <a:rect l="l" t="t" r="r" b="b"/>
              <a:pathLst>
                <a:path w="311" h="385" extrusionOk="0">
                  <a:moveTo>
                    <a:pt x="249" y="385"/>
                  </a:moveTo>
                  <a:cubicBezTo>
                    <a:pt x="226" y="385"/>
                    <a:pt x="198" y="373"/>
                    <a:pt x="175" y="342"/>
                  </a:cubicBezTo>
                  <a:cubicBezTo>
                    <a:pt x="154" y="314"/>
                    <a:pt x="135" y="295"/>
                    <a:pt x="114" y="274"/>
                  </a:cubicBezTo>
                  <a:cubicBezTo>
                    <a:pt x="88" y="248"/>
                    <a:pt x="61" y="221"/>
                    <a:pt x="26" y="172"/>
                  </a:cubicBezTo>
                  <a:cubicBezTo>
                    <a:pt x="3" y="140"/>
                    <a:pt x="-4" y="109"/>
                    <a:pt x="3" y="80"/>
                  </a:cubicBezTo>
                  <a:cubicBezTo>
                    <a:pt x="16" y="33"/>
                    <a:pt x="63" y="10"/>
                    <a:pt x="68" y="7"/>
                  </a:cubicBezTo>
                  <a:cubicBezTo>
                    <a:pt x="92" y="-3"/>
                    <a:pt x="116" y="-2"/>
                    <a:pt x="142" y="12"/>
                  </a:cubicBezTo>
                  <a:cubicBezTo>
                    <a:pt x="226" y="57"/>
                    <a:pt x="300" y="232"/>
                    <a:pt x="310" y="298"/>
                  </a:cubicBezTo>
                  <a:cubicBezTo>
                    <a:pt x="317" y="345"/>
                    <a:pt x="295" y="371"/>
                    <a:pt x="273" y="381"/>
                  </a:cubicBezTo>
                  <a:cubicBezTo>
                    <a:pt x="266" y="384"/>
                    <a:pt x="258" y="385"/>
                    <a:pt x="249" y="385"/>
                  </a:cubicBezTo>
                  <a:moveTo>
                    <a:pt x="100" y="24"/>
                  </a:moveTo>
                  <a:cubicBezTo>
                    <a:pt x="93" y="24"/>
                    <a:pt x="85" y="25"/>
                    <a:pt x="78" y="29"/>
                  </a:cubicBezTo>
                  <a:lnTo>
                    <a:pt x="78" y="29"/>
                  </a:lnTo>
                  <a:cubicBezTo>
                    <a:pt x="77" y="30"/>
                    <a:pt x="36" y="49"/>
                    <a:pt x="26" y="86"/>
                  </a:cubicBezTo>
                  <a:cubicBezTo>
                    <a:pt x="20" y="108"/>
                    <a:pt x="27" y="133"/>
                    <a:pt x="45" y="159"/>
                  </a:cubicBezTo>
                  <a:cubicBezTo>
                    <a:pt x="79" y="206"/>
                    <a:pt x="105" y="232"/>
                    <a:pt x="131" y="257"/>
                  </a:cubicBezTo>
                  <a:cubicBezTo>
                    <a:pt x="152" y="278"/>
                    <a:pt x="172" y="298"/>
                    <a:pt x="194" y="328"/>
                  </a:cubicBezTo>
                  <a:cubicBezTo>
                    <a:pt x="217" y="360"/>
                    <a:pt x="246" y="366"/>
                    <a:pt x="264" y="359"/>
                  </a:cubicBezTo>
                  <a:cubicBezTo>
                    <a:pt x="282" y="351"/>
                    <a:pt x="291" y="330"/>
                    <a:pt x="286" y="301"/>
                  </a:cubicBezTo>
                  <a:cubicBezTo>
                    <a:pt x="277" y="241"/>
                    <a:pt x="207" y="73"/>
                    <a:pt x="131" y="32"/>
                  </a:cubicBezTo>
                  <a:cubicBezTo>
                    <a:pt x="120" y="27"/>
                    <a:pt x="110" y="24"/>
                    <a:pt x="10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4" name="Google Shape;284;p35"/>
            <p:cNvSpPr/>
            <p:nvPr/>
          </p:nvSpPr>
          <p:spPr>
            <a:xfrm>
              <a:off x="2279160" y="2860200"/>
              <a:ext cx="56520" cy="53640"/>
            </a:xfrm>
            <a:custGeom>
              <a:avLst/>
              <a:gdLst/>
              <a:ahLst/>
              <a:cxnLst/>
              <a:rect l="l" t="t" r="r" b="b"/>
              <a:pathLst>
                <a:path w="157" h="149" extrusionOk="0">
                  <a:moveTo>
                    <a:pt x="85" y="149"/>
                  </a:moveTo>
                  <a:cubicBezTo>
                    <a:pt x="71" y="149"/>
                    <a:pt x="55" y="143"/>
                    <a:pt x="38" y="133"/>
                  </a:cubicBezTo>
                  <a:cubicBezTo>
                    <a:pt x="13" y="116"/>
                    <a:pt x="-1" y="97"/>
                    <a:pt x="0" y="75"/>
                  </a:cubicBezTo>
                  <a:cubicBezTo>
                    <a:pt x="0" y="43"/>
                    <a:pt x="27" y="19"/>
                    <a:pt x="32" y="16"/>
                  </a:cubicBezTo>
                  <a:lnTo>
                    <a:pt x="32" y="16"/>
                  </a:lnTo>
                  <a:cubicBezTo>
                    <a:pt x="70" y="-8"/>
                    <a:pt x="114" y="-1"/>
                    <a:pt x="137" y="18"/>
                  </a:cubicBezTo>
                  <a:cubicBezTo>
                    <a:pt x="154" y="31"/>
                    <a:pt x="161" y="50"/>
                    <a:pt x="155" y="68"/>
                  </a:cubicBezTo>
                  <a:cubicBezTo>
                    <a:pt x="145" y="98"/>
                    <a:pt x="132" y="135"/>
                    <a:pt x="102" y="146"/>
                  </a:cubicBezTo>
                  <a:cubicBezTo>
                    <a:pt x="96" y="148"/>
                    <a:pt x="91" y="149"/>
                    <a:pt x="85" y="149"/>
                  </a:cubicBezTo>
                  <a:moveTo>
                    <a:pt x="45" y="36"/>
                  </a:moveTo>
                  <a:cubicBezTo>
                    <a:pt x="42" y="38"/>
                    <a:pt x="23" y="55"/>
                    <a:pt x="23" y="75"/>
                  </a:cubicBezTo>
                  <a:cubicBezTo>
                    <a:pt x="23" y="89"/>
                    <a:pt x="33" y="101"/>
                    <a:pt x="51" y="113"/>
                  </a:cubicBezTo>
                  <a:cubicBezTo>
                    <a:pt x="68" y="124"/>
                    <a:pt x="83" y="127"/>
                    <a:pt x="94" y="123"/>
                  </a:cubicBezTo>
                  <a:cubicBezTo>
                    <a:pt x="114" y="116"/>
                    <a:pt x="124" y="86"/>
                    <a:pt x="132" y="63"/>
                  </a:cubicBezTo>
                  <a:cubicBezTo>
                    <a:pt x="136" y="50"/>
                    <a:pt x="129" y="42"/>
                    <a:pt x="123" y="37"/>
                  </a:cubicBezTo>
                  <a:cubicBezTo>
                    <a:pt x="106" y="23"/>
                    <a:pt x="73" y="18"/>
                    <a:pt x="45" y="36"/>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5" name="Google Shape;285;p35"/>
            <p:cNvSpPr/>
            <p:nvPr/>
          </p:nvSpPr>
          <p:spPr>
            <a:xfrm>
              <a:off x="2324880" y="2912760"/>
              <a:ext cx="68760" cy="76680"/>
            </a:xfrm>
            <a:custGeom>
              <a:avLst/>
              <a:gdLst/>
              <a:ahLst/>
              <a:cxnLst/>
              <a:rect l="l" t="t" r="r" b="b"/>
              <a:pathLst>
                <a:path w="191" h="213" extrusionOk="0">
                  <a:moveTo>
                    <a:pt x="153" y="213"/>
                  </a:moveTo>
                  <a:cubicBezTo>
                    <a:pt x="130" y="213"/>
                    <a:pt x="100" y="193"/>
                    <a:pt x="62" y="152"/>
                  </a:cubicBezTo>
                  <a:cubicBezTo>
                    <a:pt x="17" y="102"/>
                    <a:pt x="-4" y="65"/>
                    <a:pt x="1" y="41"/>
                  </a:cubicBezTo>
                  <a:cubicBezTo>
                    <a:pt x="2" y="32"/>
                    <a:pt x="7" y="27"/>
                    <a:pt x="10" y="25"/>
                  </a:cubicBezTo>
                  <a:cubicBezTo>
                    <a:pt x="29" y="-2"/>
                    <a:pt x="53" y="-3"/>
                    <a:pt x="70" y="1"/>
                  </a:cubicBezTo>
                  <a:cubicBezTo>
                    <a:pt x="128" y="16"/>
                    <a:pt x="187" y="109"/>
                    <a:pt x="191" y="148"/>
                  </a:cubicBezTo>
                  <a:cubicBezTo>
                    <a:pt x="194" y="179"/>
                    <a:pt x="185" y="202"/>
                    <a:pt x="168" y="210"/>
                  </a:cubicBezTo>
                  <a:cubicBezTo>
                    <a:pt x="163" y="212"/>
                    <a:pt x="158" y="213"/>
                    <a:pt x="153" y="213"/>
                  </a:cubicBezTo>
                  <a:moveTo>
                    <a:pt x="25" y="43"/>
                  </a:moveTo>
                  <a:cubicBezTo>
                    <a:pt x="23" y="45"/>
                    <a:pt x="16" y="66"/>
                    <a:pt x="79" y="136"/>
                  </a:cubicBezTo>
                  <a:cubicBezTo>
                    <a:pt x="134" y="195"/>
                    <a:pt x="154" y="190"/>
                    <a:pt x="158" y="188"/>
                  </a:cubicBezTo>
                  <a:cubicBezTo>
                    <a:pt x="165" y="185"/>
                    <a:pt x="169" y="170"/>
                    <a:pt x="167" y="150"/>
                  </a:cubicBezTo>
                  <a:cubicBezTo>
                    <a:pt x="164" y="118"/>
                    <a:pt x="110" y="36"/>
                    <a:pt x="65" y="24"/>
                  </a:cubicBezTo>
                  <a:cubicBezTo>
                    <a:pt x="49" y="21"/>
                    <a:pt x="38" y="25"/>
                    <a:pt x="28" y="40"/>
                  </a:cubicBezTo>
                  <a:lnTo>
                    <a:pt x="25" y="43"/>
                  </a:lnTo>
                  <a:close/>
                </a:path>
              </a:pathLst>
            </a:custGeom>
            <a:solidFill>
              <a:schemeClr val="dk1"/>
            </a:solidFill>
            <a:ln>
              <a:noFill/>
            </a:ln>
          </p:spPr>
          <p:txBody>
            <a:bodyPr spcFirstLastPara="1" wrap="square" lIns="90000" tIns="31675" rIns="90000" bIns="31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6" name="Google Shape;286;p35"/>
            <p:cNvSpPr/>
            <p:nvPr/>
          </p:nvSpPr>
          <p:spPr>
            <a:xfrm>
              <a:off x="3152160" y="3404160"/>
              <a:ext cx="1383480" cy="421920"/>
            </a:xfrm>
            <a:custGeom>
              <a:avLst/>
              <a:gdLst/>
              <a:ahLst/>
              <a:cxnLst/>
              <a:rect l="l" t="t" r="r" b="b"/>
              <a:pathLst>
                <a:path w="3843" h="1172" extrusionOk="0">
                  <a:moveTo>
                    <a:pt x="3791" y="1172"/>
                  </a:moveTo>
                  <a:cubicBezTo>
                    <a:pt x="3773" y="1172"/>
                    <a:pt x="3750" y="1166"/>
                    <a:pt x="3722" y="1159"/>
                  </a:cubicBezTo>
                  <a:cubicBezTo>
                    <a:pt x="3711" y="1156"/>
                    <a:pt x="3700" y="1153"/>
                    <a:pt x="3688" y="1151"/>
                  </a:cubicBezTo>
                  <a:cubicBezTo>
                    <a:pt x="3622" y="1135"/>
                    <a:pt x="3490" y="1092"/>
                    <a:pt x="3395" y="1036"/>
                  </a:cubicBezTo>
                  <a:cubicBezTo>
                    <a:pt x="3306" y="983"/>
                    <a:pt x="3283" y="989"/>
                    <a:pt x="3245" y="1019"/>
                  </a:cubicBezTo>
                  <a:cubicBezTo>
                    <a:pt x="3195" y="1057"/>
                    <a:pt x="2997" y="1073"/>
                    <a:pt x="2866" y="1018"/>
                  </a:cubicBezTo>
                  <a:cubicBezTo>
                    <a:pt x="2793" y="987"/>
                    <a:pt x="2752" y="995"/>
                    <a:pt x="2705" y="1003"/>
                  </a:cubicBezTo>
                  <a:cubicBezTo>
                    <a:pt x="2671" y="1009"/>
                    <a:pt x="2632" y="1015"/>
                    <a:pt x="2576" y="1009"/>
                  </a:cubicBezTo>
                  <a:cubicBezTo>
                    <a:pt x="2492" y="999"/>
                    <a:pt x="2444" y="984"/>
                    <a:pt x="2412" y="974"/>
                  </a:cubicBezTo>
                  <a:cubicBezTo>
                    <a:pt x="2394" y="968"/>
                    <a:pt x="2382" y="964"/>
                    <a:pt x="2373" y="964"/>
                  </a:cubicBezTo>
                  <a:cubicBezTo>
                    <a:pt x="2363" y="964"/>
                    <a:pt x="2350" y="968"/>
                    <a:pt x="2338" y="971"/>
                  </a:cubicBezTo>
                  <a:cubicBezTo>
                    <a:pt x="2316" y="978"/>
                    <a:pt x="2292" y="985"/>
                    <a:pt x="2276" y="970"/>
                  </a:cubicBezTo>
                  <a:cubicBezTo>
                    <a:pt x="2272" y="966"/>
                    <a:pt x="2260" y="965"/>
                    <a:pt x="2245" y="964"/>
                  </a:cubicBezTo>
                  <a:cubicBezTo>
                    <a:pt x="2216" y="961"/>
                    <a:pt x="2173" y="957"/>
                    <a:pt x="2115" y="930"/>
                  </a:cubicBezTo>
                  <a:lnTo>
                    <a:pt x="2089" y="917"/>
                  </a:lnTo>
                  <a:cubicBezTo>
                    <a:pt x="2016" y="883"/>
                    <a:pt x="1979" y="866"/>
                    <a:pt x="1934" y="828"/>
                  </a:cubicBezTo>
                  <a:cubicBezTo>
                    <a:pt x="1912" y="809"/>
                    <a:pt x="1896" y="809"/>
                    <a:pt x="1869" y="810"/>
                  </a:cubicBezTo>
                  <a:cubicBezTo>
                    <a:pt x="1843" y="810"/>
                    <a:pt x="1811" y="811"/>
                    <a:pt x="1761" y="795"/>
                  </a:cubicBezTo>
                  <a:cubicBezTo>
                    <a:pt x="1723" y="784"/>
                    <a:pt x="1704" y="775"/>
                    <a:pt x="1690" y="769"/>
                  </a:cubicBezTo>
                  <a:cubicBezTo>
                    <a:pt x="1666" y="758"/>
                    <a:pt x="1657" y="754"/>
                    <a:pt x="1592" y="751"/>
                  </a:cubicBezTo>
                  <a:cubicBezTo>
                    <a:pt x="1552" y="749"/>
                    <a:pt x="1527" y="746"/>
                    <a:pt x="1505" y="743"/>
                  </a:cubicBezTo>
                  <a:cubicBezTo>
                    <a:pt x="1471" y="739"/>
                    <a:pt x="1447" y="737"/>
                    <a:pt x="1387" y="741"/>
                  </a:cubicBezTo>
                  <a:cubicBezTo>
                    <a:pt x="1347" y="743"/>
                    <a:pt x="1330" y="753"/>
                    <a:pt x="1312" y="764"/>
                  </a:cubicBezTo>
                  <a:cubicBezTo>
                    <a:pt x="1285" y="780"/>
                    <a:pt x="1257" y="797"/>
                    <a:pt x="1168" y="792"/>
                  </a:cubicBezTo>
                  <a:cubicBezTo>
                    <a:pt x="1067" y="787"/>
                    <a:pt x="1022" y="765"/>
                    <a:pt x="965" y="737"/>
                  </a:cubicBezTo>
                  <a:cubicBezTo>
                    <a:pt x="936" y="723"/>
                    <a:pt x="904" y="707"/>
                    <a:pt x="858" y="691"/>
                  </a:cubicBezTo>
                  <a:cubicBezTo>
                    <a:pt x="831" y="681"/>
                    <a:pt x="811" y="673"/>
                    <a:pt x="794" y="667"/>
                  </a:cubicBezTo>
                  <a:cubicBezTo>
                    <a:pt x="729" y="642"/>
                    <a:pt x="719" y="638"/>
                    <a:pt x="573" y="634"/>
                  </a:cubicBezTo>
                  <a:lnTo>
                    <a:pt x="568" y="634"/>
                  </a:lnTo>
                  <a:cubicBezTo>
                    <a:pt x="427" y="630"/>
                    <a:pt x="390" y="629"/>
                    <a:pt x="377" y="608"/>
                  </a:cubicBezTo>
                  <a:cubicBezTo>
                    <a:pt x="370" y="595"/>
                    <a:pt x="376" y="581"/>
                    <a:pt x="384" y="566"/>
                  </a:cubicBezTo>
                  <a:cubicBezTo>
                    <a:pt x="394" y="546"/>
                    <a:pt x="409" y="533"/>
                    <a:pt x="421" y="522"/>
                  </a:cubicBezTo>
                  <a:cubicBezTo>
                    <a:pt x="438" y="507"/>
                    <a:pt x="445" y="500"/>
                    <a:pt x="442" y="484"/>
                  </a:cubicBezTo>
                  <a:cubicBezTo>
                    <a:pt x="441" y="478"/>
                    <a:pt x="440" y="473"/>
                    <a:pt x="439" y="467"/>
                  </a:cubicBezTo>
                  <a:cubicBezTo>
                    <a:pt x="437" y="452"/>
                    <a:pt x="435" y="439"/>
                    <a:pt x="428" y="435"/>
                  </a:cubicBezTo>
                  <a:cubicBezTo>
                    <a:pt x="420" y="429"/>
                    <a:pt x="404" y="430"/>
                    <a:pt x="379" y="437"/>
                  </a:cubicBezTo>
                  <a:cubicBezTo>
                    <a:pt x="330" y="450"/>
                    <a:pt x="304" y="426"/>
                    <a:pt x="282" y="406"/>
                  </a:cubicBezTo>
                  <a:cubicBezTo>
                    <a:pt x="266" y="390"/>
                    <a:pt x="251" y="377"/>
                    <a:pt x="228" y="377"/>
                  </a:cubicBezTo>
                  <a:cubicBezTo>
                    <a:pt x="209" y="376"/>
                    <a:pt x="182" y="380"/>
                    <a:pt x="153" y="385"/>
                  </a:cubicBezTo>
                  <a:cubicBezTo>
                    <a:pt x="93" y="395"/>
                    <a:pt x="36" y="404"/>
                    <a:pt x="11" y="383"/>
                  </a:cubicBezTo>
                  <a:cubicBezTo>
                    <a:pt x="4" y="376"/>
                    <a:pt x="0" y="367"/>
                    <a:pt x="0" y="357"/>
                  </a:cubicBezTo>
                  <a:lnTo>
                    <a:pt x="0" y="356"/>
                  </a:lnTo>
                  <a:cubicBezTo>
                    <a:pt x="1" y="333"/>
                    <a:pt x="17" y="285"/>
                    <a:pt x="70" y="274"/>
                  </a:cubicBezTo>
                  <a:cubicBezTo>
                    <a:pt x="107" y="266"/>
                    <a:pt x="109" y="251"/>
                    <a:pt x="113" y="210"/>
                  </a:cubicBezTo>
                  <a:cubicBezTo>
                    <a:pt x="115" y="197"/>
                    <a:pt x="116" y="183"/>
                    <a:pt x="119" y="167"/>
                  </a:cubicBezTo>
                  <a:cubicBezTo>
                    <a:pt x="121" y="156"/>
                    <a:pt x="123" y="145"/>
                    <a:pt x="125" y="134"/>
                  </a:cubicBezTo>
                  <a:cubicBezTo>
                    <a:pt x="134" y="79"/>
                    <a:pt x="141" y="32"/>
                    <a:pt x="186" y="12"/>
                  </a:cubicBezTo>
                  <a:cubicBezTo>
                    <a:pt x="223" y="-5"/>
                    <a:pt x="239" y="0"/>
                    <a:pt x="263" y="7"/>
                  </a:cubicBezTo>
                  <a:cubicBezTo>
                    <a:pt x="271" y="10"/>
                    <a:pt x="282" y="13"/>
                    <a:pt x="296" y="16"/>
                  </a:cubicBezTo>
                  <a:cubicBezTo>
                    <a:pt x="317" y="20"/>
                    <a:pt x="335" y="16"/>
                    <a:pt x="354" y="11"/>
                  </a:cubicBezTo>
                  <a:cubicBezTo>
                    <a:pt x="377" y="4"/>
                    <a:pt x="401" y="-2"/>
                    <a:pt x="429" y="11"/>
                  </a:cubicBezTo>
                  <a:cubicBezTo>
                    <a:pt x="453" y="22"/>
                    <a:pt x="470" y="19"/>
                    <a:pt x="488" y="16"/>
                  </a:cubicBezTo>
                  <a:cubicBezTo>
                    <a:pt x="500" y="13"/>
                    <a:pt x="511" y="11"/>
                    <a:pt x="525" y="12"/>
                  </a:cubicBezTo>
                  <a:cubicBezTo>
                    <a:pt x="545" y="14"/>
                    <a:pt x="551" y="23"/>
                    <a:pt x="555" y="32"/>
                  </a:cubicBezTo>
                  <a:cubicBezTo>
                    <a:pt x="556" y="36"/>
                    <a:pt x="558" y="39"/>
                    <a:pt x="579" y="38"/>
                  </a:cubicBezTo>
                  <a:cubicBezTo>
                    <a:pt x="597" y="37"/>
                    <a:pt x="604" y="30"/>
                    <a:pt x="612" y="21"/>
                  </a:cubicBezTo>
                  <a:cubicBezTo>
                    <a:pt x="623" y="9"/>
                    <a:pt x="637" y="-6"/>
                    <a:pt x="676" y="1"/>
                  </a:cubicBezTo>
                  <a:cubicBezTo>
                    <a:pt x="688" y="3"/>
                    <a:pt x="700" y="4"/>
                    <a:pt x="711" y="5"/>
                  </a:cubicBezTo>
                  <a:cubicBezTo>
                    <a:pt x="756" y="10"/>
                    <a:pt x="803" y="14"/>
                    <a:pt x="825" y="79"/>
                  </a:cubicBezTo>
                  <a:cubicBezTo>
                    <a:pt x="835" y="111"/>
                    <a:pt x="869" y="113"/>
                    <a:pt x="923" y="113"/>
                  </a:cubicBezTo>
                  <a:cubicBezTo>
                    <a:pt x="964" y="113"/>
                    <a:pt x="1009" y="113"/>
                    <a:pt x="1046" y="135"/>
                  </a:cubicBezTo>
                  <a:cubicBezTo>
                    <a:pt x="1073" y="150"/>
                    <a:pt x="1096" y="147"/>
                    <a:pt x="1120" y="144"/>
                  </a:cubicBezTo>
                  <a:cubicBezTo>
                    <a:pt x="1160" y="138"/>
                    <a:pt x="1204" y="132"/>
                    <a:pt x="1256" y="210"/>
                  </a:cubicBezTo>
                  <a:cubicBezTo>
                    <a:pt x="1297" y="272"/>
                    <a:pt x="1299" y="305"/>
                    <a:pt x="1301" y="325"/>
                  </a:cubicBezTo>
                  <a:cubicBezTo>
                    <a:pt x="1302" y="342"/>
                    <a:pt x="1302" y="346"/>
                    <a:pt x="1335" y="359"/>
                  </a:cubicBezTo>
                  <a:cubicBezTo>
                    <a:pt x="1378" y="376"/>
                    <a:pt x="1418" y="376"/>
                    <a:pt x="1473" y="376"/>
                  </a:cubicBezTo>
                  <a:cubicBezTo>
                    <a:pt x="1512" y="376"/>
                    <a:pt x="1560" y="376"/>
                    <a:pt x="1622" y="383"/>
                  </a:cubicBezTo>
                  <a:cubicBezTo>
                    <a:pt x="1757" y="397"/>
                    <a:pt x="1771" y="400"/>
                    <a:pt x="1852" y="419"/>
                  </a:cubicBezTo>
                  <a:lnTo>
                    <a:pt x="1882" y="427"/>
                  </a:lnTo>
                  <a:cubicBezTo>
                    <a:pt x="1972" y="448"/>
                    <a:pt x="2032" y="439"/>
                    <a:pt x="2089" y="431"/>
                  </a:cubicBezTo>
                  <a:cubicBezTo>
                    <a:pt x="2099" y="429"/>
                    <a:pt x="2108" y="428"/>
                    <a:pt x="2118" y="426"/>
                  </a:cubicBezTo>
                  <a:cubicBezTo>
                    <a:pt x="2172" y="419"/>
                    <a:pt x="2195" y="395"/>
                    <a:pt x="2204" y="337"/>
                  </a:cubicBezTo>
                  <a:cubicBezTo>
                    <a:pt x="2205" y="327"/>
                    <a:pt x="2206" y="317"/>
                    <a:pt x="2207" y="306"/>
                  </a:cubicBezTo>
                  <a:cubicBezTo>
                    <a:pt x="2211" y="261"/>
                    <a:pt x="2216" y="203"/>
                    <a:pt x="2291" y="207"/>
                  </a:cubicBezTo>
                  <a:cubicBezTo>
                    <a:pt x="2375" y="210"/>
                    <a:pt x="2384" y="225"/>
                    <a:pt x="2413" y="295"/>
                  </a:cubicBezTo>
                  <a:cubicBezTo>
                    <a:pt x="2431" y="337"/>
                    <a:pt x="2456" y="336"/>
                    <a:pt x="2497" y="333"/>
                  </a:cubicBezTo>
                  <a:cubicBezTo>
                    <a:pt x="2510" y="332"/>
                    <a:pt x="2523" y="332"/>
                    <a:pt x="2536" y="332"/>
                  </a:cubicBezTo>
                  <a:cubicBezTo>
                    <a:pt x="2555" y="332"/>
                    <a:pt x="2567" y="324"/>
                    <a:pt x="2578" y="317"/>
                  </a:cubicBezTo>
                  <a:cubicBezTo>
                    <a:pt x="2587" y="310"/>
                    <a:pt x="2597" y="303"/>
                    <a:pt x="2610" y="306"/>
                  </a:cubicBezTo>
                  <a:cubicBezTo>
                    <a:pt x="2623" y="310"/>
                    <a:pt x="2633" y="324"/>
                    <a:pt x="2648" y="358"/>
                  </a:cubicBezTo>
                  <a:cubicBezTo>
                    <a:pt x="2668" y="403"/>
                    <a:pt x="2705" y="405"/>
                    <a:pt x="2781" y="403"/>
                  </a:cubicBezTo>
                  <a:cubicBezTo>
                    <a:pt x="2827" y="401"/>
                    <a:pt x="2883" y="400"/>
                    <a:pt x="2947" y="415"/>
                  </a:cubicBezTo>
                  <a:cubicBezTo>
                    <a:pt x="3017" y="431"/>
                    <a:pt x="3042" y="441"/>
                    <a:pt x="3051" y="458"/>
                  </a:cubicBezTo>
                  <a:cubicBezTo>
                    <a:pt x="3058" y="471"/>
                    <a:pt x="3053" y="484"/>
                    <a:pt x="3048" y="497"/>
                  </a:cubicBezTo>
                  <a:cubicBezTo>
                    <a:pt x="3043" y="511"/>
                    <a:pt x="3037" y="527"/>
                    <a:pt x="3038" y="549"/>
                  </a:cubicBezTo>
                  <a:cubicBezTo>
                    <a:pt x="3039" y="566"/>
                    <a:pt x="3043" y="571"/>
                    <a:pt x="3044" y="571"/>
                  </a:cubicBezTo>
                  <a:cubicBezTo>
                    <a:pt x="3047" y="574"/>
                    <a:pt x="3056" y="572"/>
                    <a:pt x="3064" y="570"/>
                  </a:cubicBezTo>
                  <a:cubicBezTo>
                    <a:pt x="3076" y="567"/>
                    <a:pt x="3091" y="564"/>
                    <a:pt x="3103" y="572"/>
                  </a:cubicBezTo>
                  <a:cubicBezTo>
                    <a:pt x="3112" y="579"/>
                    <a:pt x="3117" y="591"/>
                    <a:pt x="3119" y="609"/>
                  </a:cubicBezTo>
                  <a:cubicBezTo>
                    <a:pt x="3122" y="648"/>
                    <a:pt x="3102" y="667"/>
                    <a:pt x="3090" y="678"/>
                  </a:cubicBezTo>
                  <a:cubicBezTo>
                    <a:pt x="3087" y="681"/>
                    <a:pt x="3083" y="685"/>
                    <a:pt x="3082" y="687"/>
                  </a:cubicBezTo>
                  <a:cubicBezTo>
                    <a:pt x="3083" y="687"/>
                    <a:pt x="3086" y="693"/>
                    <a:pt x="3113" y="709"/>
                  </a:cubicBezTo>
                  <a:cubicBezTo>
                    <a:pt x="3196" y="757"/>
                    <a:pt x="3269" y="793"/>
                    <a:pt x="3386" y="785"/>
                  </a:cubicBezTo>
                  <a:cubicBezTo>
                    <a:pt x="3440" y="781"/>
                    <a:pt x="3473" y="780"/>
                    <a:pt x="3501" y="779"/>
                  </a:cubicBezTo>
                  <a:cubicBezTo>
                    <a:pt x="3536" y="777"/>
                    <a:pt x="3561" y="776"/>
                    <a:pt x="3605" y="771"/>
                  </a:cubicBezTo>
                  <a:cubicBezTo>
                    <a:pt x="3635" y="768"/>
                    <a:pt x="3648" y="759"/>
                    <a:pt x="3658" y="752"/>
                  </a:cubicBezTo>
                  <a:cubicBezTo>
                    <a:pt x="3678" y="737"/>
                    <a:pt x="3691" y="734"/>
                    <a:pt x="3732" y="760"/>
                  </a:cubicBezTo>
                  <a:cubicBezTo>
                    <a:pt x="3761" y="779"/>
                    <a:pt x="3783" y="780"/>
                    <a:pt x="3800" y="780"/>
                  </a:cubicBezTo>
                  <a:cubicBezTo>
                    <a:pt x="3818" y="781"/>
                    <a:pt x="3840" y="782"/>
                    <a:pt x="3843" y="818"/>
                  </a:cubicBezTo>
                  <a:cubicBezTo>
                    <a:pt x="3847" y="868"/>
                    <a:pt x="3821" y="975"/>
                    <a:pt x="3803" y="1012"/>
                  </a:cubicBezTo>
                  <a:cubicBezTo>
                    <a:pt x="3796" y="1026"/>
                    <a:pt x="3806" y="1050"/>
                    <a:pt x="3815" y="1074"/>
                  </a:cubicBezTo>
                  <a:cubicBezTo>
                    <a:pt x="3824" y="1097"/>
                    <a:pt x="3834" y="1121"/>
                    <a:pt x="3831" y="1141"/>
                  </a:cubicBezTo>
                  <a:cubicBezTo>
                    <a:pt x="3830" y="1152"/>
                    <a:pt x="3825" y="1160"/>
                    <a:pt x="3817" y="1165"/>
                  </a:cubicBezTo>
                  <a:cubicBezTo>
                    <a:pt x="3810" y="1170"/>
                    <a:pt x="3802" y="1172"/>
                    <a:pt x="3791" y="1172"/>
                  </a:cubicBezTo>
                  <a:moveTo>
                    <a:pt x="3297" y="973"/>
                  </a:moveTo>
                  <a:cubicBezTo>
                    <a:pt x="3326" y="973"/>
                    <a:pt x="3359" y="987"/>
                    <a:pt x="3407" y="1016"/>
                  </a:cubicBezTo>
                  <a:cubicBezTo>
                    <a:pt x="3500" y="1071"/>
                    <a:pt x="3629" y="1113"/>
                    <a:pt x="3694" y="1128"/>
                  </a:cubicBezTo>
                  <a:cubicBezTo>
                    <a:pt x="3705" y="1130"/>
                    <a:pt x="3717" y="1133"/>
                    <a:pt x="3727" y="1136"/>
                  </a:cubicBezTo>
                  <a:cubicBezTo>
                    <a:pt x="3761" y="1145"/>
                    <a:pt x="3794" y="1153"/>
                    <a:pt x="3804" y="1146"/>
                  </a:cubicBezTo>
                  <a:cubicBezTo>
                    <a:pt x="3805" y="1145"/>
                    <a:pt x="3807" y="1144"/>
                    <a:pt x="3808" y="1138"/>
                  </a:cubicBezTo>
                  <a:cubicBezTo>
                    <a:pt x="3810" y="1124"/>
                    <a:pt x="3802" y="1103"/>
                    <a:pt x="3794" y="1083"/>
                  </a:cubicBezTo>
                  <a:cubicBezTo>
                    <a:pt x="3782" y="1054"/>
                    <a:pt x="3771" y="1025"/>
                    <a:pt x="3782" y="1001"/>
                  </a:cubicBezTo>
                  <a:cubicBezTo>
                    <a:pt x="3798" y="968"/>
                    <a:pt x="3823" y="865"/>
                    <a:pt x="3819" y="820"/>
                  </a:cubicBezTo>
                  <a:cubicBezTo>
                    <a:pt x="3818" y="804"/>
                    <a:pt x="3818" y="804"/>
                    <a:pt x="3799" y="804"/>
                  </a:cubicBezTo>
                  <a:cubicBezTo>
                    <a:pt x="3781" y="803"/>
                    <a:pt x="3754" y="802"/>
                    <a:pt x="3719" y="780"/>
                  </a:cubicBezTo>
                  <a:cubicBezTo>
                    <a:pt x="3687" y="760"/>
                    <a:pt x="3684" y="762"/>
                    <a:pt x="3672" y="771"/>
                  </a:cubicBezTo>
                  <a:cubicBezTo>
                    <a:pt x="3661" y="778"/>
                    <a:pt x="3644" y="790"/>
                    <a:pt x="3607" y="795"/>
                  </a:cubicBezTo>
                  <a:cubicBezTo>
                    <a:pt x="3563" y="800"/>
                    <a:pt x="3537" y="801"/>
                    <a:pt x="3502" y="802"/>
                  </a:cubicBezTo>
                  <a:cubicBezTo>
                    <a:pt x="3474" y="803"/>
                    <a:pt x="3441" y="804"/>
                    <a:pt x="3388" y="808"/>
                  </a:cubicBezTo>
                  <a:cubicBezTo>
                    <a:pt x="3264" y="817"/>
                    <a:pt x="3188" y="780"/>
                    <a:pt x="3101" y="730"/>
                  </a:cubicBezTo>
                  <a:cubicBezTo>
                    <a:pt x="3072" y="713"/>
                    <a:pt x="3061" y="702"/>
                    <a:pt x="3059" y="689"/>
                  </a:cubicBezTo>
                  <a:cubicBezTo>
                    <a:pt x="3058" y="677"/>
                    <a:pt x="3066" y="669"/>
                    <a:pt x="3074" y="661"/>
                  </a:cubicBezTo>
                  <a:cubicBezTo>
                    <a:pt x="3085" y="651"/>
                    <a:pt x="3098" y="638"/>
                    <a:pt x="3096" y="611"/>
                  </a:cubicBezTo>
                  <a:cubicBezTo>
                    <a:pt x="3094" y="596"/>
                    <a:pt x="3091" y="592"/>
                    <a:pt x="3089" y="591"/>
                  </a:cubicBezTo>
                  <a:cubicBezTo>
                    <a:pt x="3086" y="589"/>
                    <a:pt x="3077" y="591"/>
                    <a:pt x="3069" y="593"/>
                  </a:cubicBezTo>
                  <a:cubicBezTo>
                    <a:pt x="3057" y="596"/>
                    <a:pt x="3042" y="599"/>
                    <a:pt x="3030" y="590"/>
                  </a:cubicBezTo>
                  <a:cubicBezTo>
                    <a:pt x="3021" y="583"/>
                    <a:pt x="3016" y="570"/>
                    <a:pt x="3015" y="550"/>
                  </a:cubicBezTo>
                  <a:cubicBezTo>
                    <a:pt x="3014" y="523"/>
                    <a:pt x="3021" y="504"/>
                    <a:pt x="3026" y="489"/>
                  </a:cubicBezTo>
                  <a:cubicBezTo>
                    <a:pt x="3030" y="479"/>
                    <a:pt x="3032" y="472"/>
                    <a:pt x="3030" y="469"/>
                  </a:cubicBezTo>
                  <a:cubicBezTo>
                    <a:pt x="3024" y="456"/>
                    <a:pt x="2964" y="443"/>
                    <a:pt x="2942" y="438"/>
                  </a:cubicBezTo>
                  <a:cubicBezTo>
                    <a:pt x="2881" y="424"/>
                    <a:pt x="2828" y="425"/>
                    <a:pt x="2782" y="426"/>
                  </a:cubicBezTo>
                  <a:cubicBezTo>
                    <a:pt x="2710" y="428"/>
                    <a:pt x="2654" y="429"/>
                    <a:pt x="2627" y="367"/>
                  </a:cubicBezTo>
                  <a:cubicBezTo>
                    <a:pt x="2612" y="334"/>
                    <a:pt x="2605" y="329"/>
                    <a:pt x="2604" y="329"/>
                  </a:cubicBezTo>
                  <a:cubicBezTo>
                    <a:pt x="2602" y="328"/>
                    <a:pt x="2595" y="333"/>
                    <a:pt x="2591" y="336"/>
                  </a:cubicBezTo>
                  <a:cubicBezTo>
                    <a:pt x="2580" y="344"/>
                    <a:pt x="2563" y="356"/>
                    <a:pt x="2536" y="356"/>
                  </a:cubicBezTo>
                  <a:cubicBezTo>
                    <a:pt x="2523" y="355"/>
                    <a:pt x="2511" y="356"/>
                    <a:pt x="2499" y="357"/>
                  </a:cubicBezTo>
                  <a:cubicBezTo>
                    <a:pt x="2456" y="359"/>
                    <a:pt x="2416" y="362"/>
                    <a:pt x="2392" y="304"/>
                  </a:cubicBezTo>
                  <a:cubicBezTo>
                    <a:pt x="2365" y="240"/>
                    <a:pt x="2362" y="233"/>
                    <a:pt x="2291" y="230"/>
                  </a:cubicBezTo>
                  <a:cubicBezTo>
                    <a:pt x="2240" y="228"/>
                    <a:pt x="2235" y="256"/>
                    <a:pt x="2231" y="308"/>
                  </a:cubicBezTo>
                  <a:cubicBezTo>
                    <a:pt x="2230" y="319"/>
                    <a:pt x="2229" y="330"/>
                    <a:pt x="2227" y="340"/>
                  </a:cubicBezTo>
                  <a:cubicBezTo>
                    <a:pt x="2220" y="389"/>
                    <a:pt x="2202" y="439"/>
                    <a:pt x="2121" y="450"/>
                  </a:cubicBezTo>
                  <a:cubicBezTo>
                    <a:pt x="2112" y="451"/>
                    <a:pt x="2102" y="452"/>
                    <a:pt x="2093" y="454"/>
                  </a:cubicBezTo>
                  <a:cubicBezTo>
                    <a:pt x="2036" y="462"/>
                    <a:pt x="1971" y="472"/>
                    <a:pt x="1877" y="450"/>
                  </a:cubicBezTo>
                  <a:lnTo>
                    <a:pt x="1846" y="442"/>
                  </a:lnTo>
                  <a:cubicBezTo>
                    <a:pt x="1767" y="423"/>
                    <a:pt x="1753" y="420"/>
                    <a:pt x="1620" y="406"/>
                  </a:cubicBezTo>
                  <a:cubicBezTo>
                    <a:pt x="1559" y="400"/>
                    <a:pt x="1513" y="400"/>
                    <a:pt x="1473" y="400"/>
                  </a:cubicBezTo>
                  <a:cubicBezTo>
                    <a:pt x="1415" y="399"/>
                    <a:pt x="1374" y="399"/>
                    <a:pt x="1326" y="380"/>
                  </a:cubicBezTo>
                  <a:cubicBezTo>
                    <a:pt x="1284" y="364"/>
                    <a:pt x="1279" y="352"/>
                    <a:pt x="1277" y="326"/>
                  </a:cubicBezTo>
                  <a:cubicBezTo>
                    <a:pt x="1276" y="308"/>
                    <a:pt x="1274" y="280"/>
                    <a:pt x="1237" y="223"/>
                  </a:cubicBezTo>
                  <a:cubicBezTo>
                    <a:pt x="1193" y="157"/>
                    <a:pt x="1163" y="161"/>
                    <a:pt x="1124" y="167"/>
                  </a:cubicBezTo>
                  <a:cubicBezTo>
                    <a:pt x="1098" y="171"/>
                    <a:pt x="1068" y="175"/>
                    <a:pt x="1034" y="155"/>
                  </a:cubicBezTo>
                  <a:cubicBezTo>
                    <a:pt x="1003" y="137"/>
                    <a:pt x="962" y="137"/>
                    <a:pt x="923" y="136"/>
                  </a:cubicBezTo>
                  <a:cubicBezTo>
                    <a:pt x="872" y="136"/>
                    <a:pt x="819" y="136"/>
                    <a:pt x="802" y="87"/>
                  </a:cubicBezTo>
                  <a:cubicBezTo>
                    <a:pt x="785" y="36"/>
                    <a:pt x="753" y="33"/>
                    <a:pt x="709" y="29"/>
                  </a:cubicBezTo>
                  <a:cubicBezTo>
                    <a:pt x="697" y="27"/>
                    <a:pt x="684" y="26"/>
                    <a:pt x="672" y="24"/>
                  </a:cubicBezTo>
                  <a:cubicBezTo>
                    <a:pt x="646" y="19"/>
                    <a:pt x="639" y="26"/>
                    <a:pt x="630" y="37"/>
                  </a:cubicBezTo>
                  <a:cubicBezTo>
                    <a:pt x="620" y="47"/>
                    <a:pt x="608" y="60"/>
                    <a:pt x="580" y="61"/>
                  </a:cubicBezTo>
                  <a:cubicBezTo>
                    <a:pt x="549" y="63"/>
                    <a:pt x="540" y="55"/>
                    <a:pt x="533" y="41"/>
                  </a:cubicBezTo>
                  <a:cubicBezTo>
                    <a:pt x="531" y="37"/>
                    <a:pt x="531" y="36"/>
                    <a:pt x="523" y="36"/>
                  </a:cubicBezTo>
                  <a:cubicBezTo>
                    <a:pt x="513" y="35"/>
                    <a:pt x="503" y="37"/>
                    <a:pt x="493" y="39"/>
                  </a:cubicBezTo>
                  <a:cubicBezTo>
                    <a:pt x="473" y="42"/>
                    <a:pt x="450" y="47"/>
                    <a:pt x="419" y="32"/>
                  </a:cubicBezTo>
                  <a:cubicBezTo>
                    <a:pt x="399" y="23"/>
                    <a:pt x="382" y="27"/>
                    <a:pt x="360" y="33"/>
                  </a:cubicBezTo>
                  <a:cubicBezTo>
                    <a:pt x="341" y="39"/>
                    <a:pt x="318" y="45"/>
                    <a:pt x="292" y="39"/>
                  </a:cubicBezTo>
                  <a:cubicBezTo>
                    <a:pt x="276" y="36"/>
                    <a:pt x="265" y="33"/>
                    <a:pt x="256" y="30"/>
                  </a:cubicBezTo>
                  <a:cubicBezTo>
                    <a:pt x="234" y="23"/>
                    <a:pt x="225" y="20"/>
                    <a:pt x="196" y="33"/>
                  </a:cubicBezTo>
                  <a:cubicBezTo>
                    <a:pt x="163" y="48"/>
                    <a:pt x="157" y="86"/>
                    <a:pt x="148" y="138"/>
                  </a:cubicBezTo>
                  <a:cubicBezTo>
                    <a:pt x="146" y="149"/>
                    <a:pt x="145" y="160"/>
                    <a:pt x="143" y="171"/>
                  </a:cubicBezTo>
                  <a:cubicBezTo>
                    <a:pt x="140" y="187"/>
                    <a:pt x="138" y="200"/>
                    <a:pt x="137" y="212"/>
                  </a:cubicBezTo>
                  <a:cubicBezTo>
                    <a:pt x="132" y="255"/>
                    <a:pt x="128" y="286"/>
                    <a:pt x="75" y="297"/>
                  </a:cubicBezTo>
                  <a:cubicBezTo>
                    <a:pt x="28" y="307"/>
                    <a:pt x="24" y="353"/>
                    <a:pt x="24" y="357"/>
                  </a:cubicBezTo>
                  <a:cubicBezTo>
                    <a:pt x="24" y="361"/>
                    <a:pt x="25" y="363"/>
                    <a:pt x="27" y="365"/>
                  </a:cubicBezTo>
                  <a:cubicBezTo>
                    <a:pt x="43" y="379"/>
                    <a:pt x="104" y="369"/>
                    <a:pt x="149" y="362"/>
                  </a:cubicBezTo>
                  <a:cubicBezTo>
                    <a:pt x="179" y="357"/>
                    <a:pt x="208" y="353"/>
                    <a:pt x="229" y="353"/>
                  </a:cubicBezTo>
                  <a:cubicBezTo>
                    <a:pt x="261" y="354"/>
                    <a:pt x="281" y="372"/>
                    <a:pt x="298" y="388"/>
                  </a:cubicBezTo>
                  <a:cubicBezTo>
                    <a:pt x="319" y="408"/>
                    <a:pt x="336" y="424"/>
                    <a:pt x="373" y="414"/>
                  </a:cubicBezTo>
                  <a:cubicBezTo>
                    <a:pt x="406" y="405"/>
                    <a:pt x="427" y="405"/>
                    <a:pt x="441" y="415"/>
                  </a:cubicBezTo>
                  <a:cubicBezTo>
                    <a:pt x="457" y="426"/>
                    <a:pt x="460" y="445"/>
                    <a:pt x="462" y="464"/>
                  </a:cubicBezTo>
                  <a:cubicBezTo>
                    <a:pt x="463" y="469"/>
                    <a:pt x="464" y="474"/>
                    <a:pt x="465" y="480"/>
                  </a:cubicBezTo>
                  <a:cubicBezTo>
                    <a:pt x="471" y="509"/>
                    <a:pt x="453" y="525"/>
                    <a:pt x="437" y="539"/>
                  </a:cubicBezTo>
                  <a:cubicBezTo>
                    <a:pt x="425" y="550"/>
                    <a:pt x="413" y="560"/>
                    <a:pt x="405" y="577"/>
                  </a:cubicBezTo>
                  <a:cubicBezTo>
                    <a:pt x="397" y="592"/>
                    <a:pt x="398" y="595"/>
                    <a:pt x="398" y="596"/>
                  </a:cubicBezTo>
                  <a:cubicBezTo>
                    <a:pt x="403" y="606"/>
                    <a:pt x="472" y="607"/>
                    <a:pt x="568" y="610"/>
                  </a:cubicBezTo>
                  <a:lnTo>
                    <a:pt x="573" y="610"/>
                  </a:lnTo>
                  <a:cubicBezTo>
                    <a:pt x="724" y="614"/>
                    <a:pt x="736" y="619"/>
                    <a:pt x="802" y="645"/>
                  </a:cubicBezTo>
                  <a:cubicBezTo>
                    <a:pt x="819" y="651"/>
                    <a:pt x="839" y="659"/>
                    <a:pt x="866" y="669"/>
                  </a:cubicBezTo>
                  <a:cubicBezTo>
                    <a:pt x="913" y="685"/>
                    <a:pt x="946" y="702"/>
                    <a:pt x="975" y="716"/>
                  </a:cubicBezTo>
                  <a:cubicBezTo>
                    <a:pt x="1032" y="743"/>
                    <a:pt x="1073" y="763"/>
                    <a:pt x="1169" y="768"/>
                  </a:cubicBezTo>
                  <a:cubicBezTo>
                    <a:pt x="1251" y="773"/>
                    <a:pt x="1275" y="759"/>
                    <a:pt x="1300" y="744"/>
                  </a:cubicBezTo>
                  <a:cubicBezTo>
                    <a:pt x="1320" y="732"/>
                    <a:pt x="1340" y="720"/>
                    <a:pt x="1385" y="717"/>
                  </a:cubicBezTo>
                  <a:cubicBezTo>
                    <a:pt x="1447" y="713"/>
                    <a:pt x="1473" y="716"/>
                    <a:pt x="1508" y="720"/>
                  </a:cubicBezTo>
                  <a:cubicBezTo>
                    <a:pt x="1529" y="723"/>
                    <a:pt x="1554" y="725"/>
                    <a:pt x="1594" y="727"/>
                  </a:cubicBezTo>
                  <a:cubicBezTo>
                    <a:pt x="1662" y="731"/>
                    <a:pt x="1673" y="735"/>
                    <a:pt x="1699" y="747"/>
                  </a:cubicBezTo>
                  <a:cubicBezTo>
                    <a:pt x="1713" y="753"/>
                    <a:pt x="1732" y="761"/>
                    <a:pt x="1768" y="773"/>
                  </a:cubicBezTo>
                  <a:cubicBezTo>
                    <a:pt x="1814" y="787"/>
                    <a:pt x="1844" y="787"/>
                    <a:pt x="1868" y="786"/>
                  </a:cubicBezTo>
                  <a:cubicBezTo>
                    <a:pt x="1897" y="786"/>
                    <a:pt x="1920" y="785"/>
                    <a:pt x="1949" y="810"/>
                  </a:cubicBezTo>
                  <a:cubicBezTo>
                    <a:pt x="1992" y="846"/>
                    <a:pt x="2025" y="861"/>
                    <a:pt x="2099" y="896"/>
                  </a:cubicBezTo>
                  <a:lnTo>
                    <a:pt x="2125" y="909"/>
                  </a:lnTo>
                  <a:cubicBezTo>
                    <a:pt x="2180" y="934"/>
                    <a:pt x="2220" y="938"/>
                    <a:pt x="2247" y="940"/>
                  </a:cubicBezTo>
                  <a:cubicBezTo>
                    <a:pt x="2267" y="942"/>
                    <a:pt x="2282" y="944"/>
                    <a:pt x="2292" y="953"/>
                  </a:cubicBezTo>
                  <a:cubicBezTo>
                    <a:pt x="2298" y="959"/>
                    <a:pt x="2316" y="953"/>
                    <a:pt x="2332" y="949"/>
                  </a:cubicBezTo>
                  <a:cubicBezTo>
                    <a:pt x="2345" y="945"/>
                    <a:pt x="2359" y="941"/>
                    <a:pt x="2373" y="941"/>
                  </a:cubicBezTo>
                  <a:cubicBezTo>
                    <a:pt x="2385" y="941"/>
                    <a:pt x="2399" y="945"/>
                    <a:pt x="2419" y="951"/>
                  </a:cubicBezTo>
                  <a:cubicBezTo>
                    <a:pt x="2450" y="961"/>
                    <a:pt x="2497" y="976"/>
                    <a:pt x="2579" y="986"/>
                  </a:cubicBezTo>
                  <a:cubicBezTo>
                    <a:pt x="2632" y="992"/>
                    <a:pt x="2667" y="986"/>
                    <a:pt x="2701" y="980"/>
                  </a:cubicBezTo>
                  <a:cubicBezTo>
                    <a:pt x="2750" y="971"/>
                    <a:pt x="2796" y="963"/>
                    <a:pt x="2875" y="997"/>
                  </a:cubicBezTo>
                  <a:cubicBezTo>
                    <a:pt x="3003" y="1050"/>
                    <a:pt x="3189" y="1032"/>
                    <a:pt x="3231" y="1000"/>
                  </a:cubicBezTo>
                  <a:cubicBezTo>
                    <a:pt x="3254" y="982"/>
                    <a:pt x="3274" y="973"/>
                    <a:pt x="3297" y="97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7" name="Google Shape;287;p35"/>
            <p:cNvSpPr/>
            <p:nvPr/>
          </p:nvSpPr>
          <p:spPr>
            <a:xfrm>
              <a:off x="4529520" y="3825360"/>
              <a:ext cx="34920" cy="38520"/>
            </a:xfrm>
            <a:custGeom>
              <a:avLst/>
              <a:gdLst/>
              <a:ahLst/>
              <a:cxnLst/>
              <a:rect l="l" t="t" r="r" b="b"/>
              <a:pathLst>
                <a:path w="97" h="107" extrusionOk="0">
                  <a:moveTo>
                    <a:pt x="44" y="107"/>
                  </a:moveTo>
                  <a:cubicBezTo>
                    <a:pt x="34" y="107"/>
                    <a:pt x="20" y="102"/>
                    <a:pt x="9" y="75"/>
                  </a:cubicBezTo>
                  <a:cubicBezTo>
                    <a:pt x="-2" y="49"/>
                    <a:pt x="-2" y="29"/>
                    <a:pt x="7" y="16"/>
                  </a:cubicBezTo>
                  <a:cubicBezTo>
                    <a:pt x="18" y="1"/>
                    <a:pt x="35" y="0"/>
                    <a:pt x="40" y="0"/>
                  </a:cubicBezTo>
                  <a:cubicBezTo>
                    <a:pt x="57" y="-2"/>
                    <a:pt x="73" y="2"/>
                    <a:pt x="83" y="11"/>
                  </a:cubicBezTo>
                  <a:cubicBezTo>
                    <a:pt x="91" y="18"/>
                    <a:pt x="96" y="29"/>
                    <a:pt x="97" y="41"/>
                  </a:cubicBezTo>
                  <a:cubicBezTo>
                    <a:pt x="97" y="59"/>
                    <a:pt x="77" y="101"/>
                    <a:pt x="51" y="106"/>
                  </a:cubicBezTo>
                  <a:cubicBezTo>
                    <a:pt x="49" y="107"/>
                    <a:pt x="47" y="107"/>
                    <a:pt x="44" y="107"/>
                  </a:cubicBezTo>
                  <a:moveTo>
                    <a:pt x="40" y="23"/>
                  </a:moveTo>
                  <a:cubicBezTo>
                    <a:pt x="39" y="23"/>
                    <a:pt x="31" y="23"/>
                    <a:pt x="27" y="29"/>
                  </a:cubicBezTo>
                  <a:cubicBezTo>
                    <a:pt x="24" y="33"/>
                    <a:pt x="21" y="43"/>
                    <a:pt x="31" y="66"/>
                  </a:cubicBezTo>
                  <a:cubicBezTo>
                    <a:pt x="33" y="72"/>
                    <a:pt x="39" y="85"/>
                    <a:pt x="46" y="83"/>
                  </a:cubicBezTo>
                  <a:cubicBezTo>
                    <a:pt x="58" y="81"/>
                    <a:pt x="73" y="51"/>
                    <a:pt x="73" y="42"/>
                  </a:cubicBezTo>
                  <a:cubicBezTo>
                    <a:pt x="73" y="36"/>
                    <a:pt x="71" y="32"/>
                    <a:pt x="68" y="29"/>
                  </a:cubicBezTo>
                  <a:cubicBezTo>
                    <a:pt x="62" y="24"/>
                    <a:pt x="53" y="22"/>
                    <a:pt x="41" y="23"/>
                  </a:cubicBezTo>
                  <a:lnTo>
                    <a:pt x="41" y="23"/>
                  </a:lnTo>
                  <a:lnTo>
                    <a:pt x="40" y="2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8" name="Google Shape;288;p35"/>
            <p:cNvSpPr/>
            <p:nvPr/>
          </p:nvSpPr>
          <p:spPr>
            <a:xfrm>
              <a:off x="4542480" y="3733200"/>
              <a:ext cx="197640" cy="102960"/>
            </a:xfrm>
            <a:custGeom>
              <a:avLst/>
              <a:gdLst/>
              <a:ahLst/>
              <a:cxnLst/>
              <a:rect l="l" t="t" r="r" b="b"/>
              <a:pathLst>
                <a:path w="549" h="286" extrusionOk="0">
                  <a:moveTo>
                    <a:pt x="325" y="286"/>
                  </a:moveTo>
                  <a:cubicBezTo>
                    <a:pt x="284" y="286"/>
                    <a:pt x="257" y="249"/>
                    <a:pt x="231" y="213"/>
                  </a:cubicBezTo>
                  <a:cubicBezTo>
                    <a:pt x="218" y="194"/>
                    <a:pt x="204" y="175"/>
                    <a:pt x="189" y="160"/>
                  </a:cubicBezTo>
                  <a:cubicBezTo>
                    <a:pt x="167" y="140"/>
                    <a:pt x="148" y="141"/>
                    <a:pt x="123" y="141"/>
                  </a:cubicBezTo>
                  <a:cubicBezTo>
                    <a:pt x="99" y="142"/>
                    <a:pt x="71" y="143"/>
                    <a:pt x="37" y="121"/>
                  </a:cubicBezTo>
                  <a:cubicBezTo>
                    <a:pt x="11" y="103"/>
                    <a:pt x="-1" y="87"/>
                    <a:pt x="1" y="69"/>
                  </a:cubicBezTo>
                  <a:cubicBezTo>
                    <a:pt x="3" y="48"/>
                    <a:pt x="25" y="38"/>
                    <a:pt x="27" y="37"/>
                  </a:cubicBezTo>
                  <a:cubicBezTo>
                    <a:pt x="65" y="20"/>
                    <a:pt x="104" y="26"/>
                    <a:pt x="141" y="32"/>
                  </a:cubicBezTo>
                  <a:cubicBezTo>
                    <a:pt x="183" y="38"/>
                    <a:pt x="222" y="43"/>
                    <a:pt x="259" y="22"/>
                  </a:cubicBezTo>
                  <a:cubicBezTo>
                    <a:pt x="338" y="-22"/>
                    <a:pt x="377" y="4"/>
                    <a:pt x="448" y="52"/>
                  </a:cubicBezTo>
                  <a:lnTo>
                    <a:pt x="464" y="62"/>
                  </a:lnTo>
                  <a:cubicBezTo>
                    <a:pt x="525" y="102"/>
                    <a:pt x="556" y="143"/>
                    <a:pt x="548" y="170"/>
                  </a:cubicBezTo>
                  <a:cubicBezTo>
                    <a:pt x="545" y="182"/>
                    <a:pt x="534" y="196"/>
                    <a:pt x="502" y="197"/>
                  </a:cubicBezTo>
                  <a:cubicBezTo>
                    <a:pt x="472" y="198"/>
                    <a:pt x="447" y="218"/>
                    <a:pt x="421" y="239"/>
                  </a:cubicBezTo>
                  <a:cubicBezTo>
                    <a:pt x="396" y="258"/>
                    <a:pt x="371" y="278"/>
                    <a:pt x="339" y="284"/>
                  </a:cubicBezTo>
                  <a:cubicBezTo>
                    <a:pt x="334" y="285"/>
                    <a:pt x="329" y="286"/>
                    <a:pt x="325" y="286"/>
                  </a:cubicBezTo>
                  <a:moveTo>
                    <a:pt x="135" y="117"/>
                  </a:moveTo>
                  <a:cubicBezTo>
                    <a:pt x="157" y="117"/>
                    <a:pt x="180" y="120"/>
                    <a:pt x="205" y="143"/>
                  </a:cubicBezTo>
                  <a:cubicBezTo>
                    <a:pt x="222" y="159"/>
                    <a:pt x="237" y="179"/>
                    <a:pt x="251" y="199"/>
                  </a:cubicBezTo>
                  <a:cubicBezTo>
                    <a:pt x="277" y="236"/>
                    <a:pt x="301" y="268"/>
                    <a:pt x="335" y="261"/>
                  </a:cubicBezTo>
                  <a:cubicBezTo>
                    <a:pt x="361" y="256"/>
                    <a:pt x="383" y="238"/>
                    <a:pt x="406" y="220"/>
                  </a:cubicBezTo>
                  <a:cubicBezTo>
                    <a:pt x="435" y="198"/>
                    <a:pt x="464" y="175"/>
                    <a:pt x="501" y="174"/>
                  </a:cubicBezTo>
                  <a:cubicBezTo>
                    <a:pt x="515" y="173"/>
                    <a:pt x="524" y="169"/>
                    <a:pt x="525" y="164"/>
                  </a:cubicBezTo>
                  <a:cubicBezTo>
                    <a:pt x="528" y="153"/>
                    <a:pt x="511" y="121"/>
                    <a:pt x="451" y="82"/>
                  </a:cubicBezTo>
                  <a:lnTo>
                    <a:pt x="435" y="71"/>
                  </a:lnTo>
                  <a:cubicBezTo>
                    <a:pt x="363" y="23"/>
                    <a:pt x="336" y="5"/>
                    <a:pt x="271" y="42"/>
                  </a:cubicBezTo>
                  <a:cubicBezTo>
                    <a:pt x="226" y="68"/>
                    <a:pt x="181" y="61"/>
                    <a:pt x="138" y="55"/>
                  </a:cubicBezTo>
                  <a:cubicBezTo>
                    <a:pt x="102" y="50"/>
                    <a:pt x="68" y="45"/>
                    <a:pt x="37" y="58"/>
                  </a:cubicBezTo>
                  <a:lnTo>
                    <a:pt x="37" y="58"/>
                  </a:lnTo>
                  <a:cubicBezTo>
                    <a:pt x="34" y="60"/>
                    <a:pt x="25" y="65"/>
                    <a:pt x="24" y="72"/>
                  </a:cubicBezTo>
                  <a:cubicBezTo>
                    <a:pt x="24" y="79"/>
                    <a:pt x="33" y="90"/>
                    <a:pt x="50" y="101"/>
                  </a:cubicBezTo>
                  <a:cubicBezTo>
                    <a:pt x="78" y="119"/>
                    <a:pt x="100" y="118"/>
                    <a:pt x="123" y="118"/>
                  </a:cubicBezTo>
                  <a:cubicBezTo>
                    <a:pt x="127" y="118"/>
                    <a:pt x="131" y="117"/>
                    <a:pt x="135" y="1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89" name="Google Shape;289;p35"/>
            <p:cNvSpPr/>
            <p:nvPr/>
          </p:nvSpPr>
          <p:spPr>
            <a:xfrm>
              <a:off x="4786200" y="3749400"/>
              <a:ext cx="101520" cy="120960"/>
            </a:xfrm>
            <a:custGeom>
              <a:avLst/>
              <a:gdLst/>
              <a:ahLst/>
              <a:cxnLst/>
              <a:rect l="l" t="t" r="r" b="b"/>
              <a:pathLst>
                <a:path w="282" h="336" extrusionOk="0">
                  <a:moveTo>
                    <a:pt x="89" y="336"/>
                  </a:moveTo>
                  <a:cubicBezTo>
                    <a:pt x="80" y="336"/>
                    <a:pt x="72" y="335"/>
                    <a:pt x="65" y="332"/>
                  </a:cubicBezTo>
                  <a:cubicBezTo>
                    <a:pt x="38" y="321"/>
                    <a:pt x="19" y="290"/>
                    <a:pt x="9" y="236"/>
                  </a:cubicBezTo>
                  <a:cubicBezTo>
                    <a:pt x="-10" y="147"/>
                    <a:pt x="5" y="132"/>
                    <a:pt x="34" y="113"/>
                  </a:cubicBezTo>
                  <a:cubicBezTo>
                    <a:pt x="38" y="110"/>
                    <a:pt x="42" y="108"/>
                    <a:pt x="46" y="104"/>
                  </a:cubicBezTo>
                  <a:cubicBezTo>
                    <a:pt x="75" y="82"/>
                    <a:pt x="99" y="30"/>
                    <a:pt x="100" y="30"/>
                  </a:cubicBezTo>
                  <a:lnTo>
                    <a:pt x="100" y="29"/>
                  </a:lnTo>
                  <a:cubicBezTo>
                    <a:pt x="111" y="12"/>
                    <a:pt x="122" y="2"/>
                    <a:pt x="135" y="0"/>
                  </a:cubicBezTo>
                  <a:cubicBezTo>
                    <a:pt x="154" y="-4"/>
                    <a:pt x="172" y="8"/>
                    <a:pt x="192" y="22"/>
                  </a:cubicBezTo>
                  <a:cubicBezTo>
                    <a:pt x="205" y="32"/>
                    <a:pt x="221" y="42"/>
                    <a:pt x="238" y="50"/>
                  </a:cubicBezTo>
                  <a:cubicBezTo>
                    <a:pt x="289" y="71"/>
                    <a:pt x="289" y="85"/>
                    <a:pt x="275" y="121"/>
                  </a:cubicBezTo>
                  <a:cubicBezTo>
                    <a:pt x="270" y="132"/>
                    <a:pt x="265" y="146"/>
                    <a:pt x="261" y="164"/>
                  </a:cubicBezTo>
                  <a:lnTo>
                    <a:pt x="256" y="182"/>
                  </a:lnTo>
                  <a:cubicBezTo>
                    <a:pt x="242" y="238"/>
                    <a:pt x="237" y="259"/>
                    <a:pt x="167" y="306"/>
                  </a:cubicBezTo>
                  <a:cubicBezTo>
                    <a:pt x="136" y="326"/>
                    <a:pt x="110" y="336"/>
                    <a:pt x="89" y="336"/>
                  </a:cubicBezTo>
                  <a:moveTo>
                    <a:pt x="120" y="40"/>
                  </a:moveTo>
                  <a:cubicBezTo>
                    <a:pt x="117" y="47"/>
                    <a:pt x="92" y="98"/>
                    <a:pt x="61" y="122"/>
                  </a:cubicBezTo>
                  <a:cubicBezTo>
                    <a:pt x="56" y="126"/>
                    <a:pt x="51" y="130"/>
                    <a:pt x="47" y="133"/>
                  </a:cubicBezTo>
                  <a:cubicBezTo>
                    <a:pt x="26" y="146"/>
                    <a:pt x="16" y="153"/>
                    <a:pt x="32" y="232"/>
                  </a:cubicBezTo>
                  <a:cubicBezTo>
                    <a:pt x="41" y="276"/>
                    <a:pt x="55" y="302"/>
                    <a:pt x="74" y="310"/>
                  </a:cubicBezTo>
                  <a:cubicBezTo>
                    <a:pt x="92" y="318"/>
                    <a:pt x="118" y="310"/>
                    <a:pt x="154" y="286"/>
                  </a:cubicBezTo>
                  <a:cubicBezTo>
                    <a:pt x="216" y="244"/>
                    <a:pt x="220" y="231"/>
                    <a:pt x="233" y="177"/>
                  </a:cubicBezTo>
                  <a:lnTo>
                    <a:pt x="238" y="158"/>
                  </a:lnTo>
                  <a:cubicBezTo>
                    <a:pt x="243" y="138"/>
                    <a:pt x="248" y="124"/>
                    <a:pt x="253" y="113"/>
                  </a:cubicBezTo>
                  <a:cubicBezTo>
                    <a:pt x="263" y="86"/>
                    <a:pt x="263" y="86"/>
                    <a:pt x="229" y="71"/>
                  </a:cubicBezTo>
                  <a:cubicBezTo>
                    <a:pt x="209" y="63"/>
                    <a:pt x="193" y="51"/>
                    <a:pt x="179" y="42"/>
                  </a:cubicBezTo>
                  <a:cubicBezTo>
                    <a:pt x="163" y="30"/>
                    <a:pt x="149" y="21"/>
                    <a:pt x="139" y="23"/>
                  </a:cubicBezTo>
                  <a:cubicBezTo>
                    <a:pt x="134" y="24"/>
                    <a:pt x="127" y="30"/>
                    <a:pt x="120" y="4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0" name="Google Shape;290;p35"/>
            <p:cNvSpPr/>
            <p:nvPr/>
          </p:nvSpPr>
          <p:spPr>
            <a:xfrm>
              <a:off x="4885920" y="3786840"/>
              <a:ext cx="248040" cy="106560"/>
            </a:xfrm>
            <a:custGeom>
              <a:avLst/>
              <a:gdLst/>
              <a:ahLst/>
              <a:cxnLst/>
              <a:rect l="l" t="t" r="r" b="b"/>
              <a:pathLst>
                <a:path w="689" h="296" extrusionOk="0">
                  <a:moveTo>
                    <a:pt x="92" y="296"/>
                  </a:moveTo>
                  <a:cubicBezTo>
                    <a:pt x="43" y="296"/>
                    <a:pt x="14" y="284"/>
                    <a:pt x="4" y="260"/>
                  </a:cubicBezTo>
                  <a:cubicBezTo>
                    <a:pt x="-5" y="240"/>
                    <a:pt x="3" y="215"/>
                    <a:pt x="26" y="193"/>
                  </a:cubicBezTo>
                  <a:cubicBezTo>
                    <a:pt x="50" y="168"/>
                    <a:pt x="47" y="146"/>
                    <a:pt x="43" y="119"/>
                  </a:cubicBezTo>
                  <a:cubicBezTo>
                    <a:pt x="43" y="114"/>
                    <a:pt x="42" y="110"/>
                    <a:pt x="41" y="106"/>
                  </a:cubicBezTo>
                  <a:cubicBezTo>
                    <a:pt x="37" y="70"/>
                    <a:pt x="91" y="53"/>
                    <a:pt x="116" y="45"/>
                  </a:cubicBezTo>
                  <a:cubicBezTo>
                    <a:pt x="119" y="44"/>
                    <a:pt x="121" y="44"/>
                    <a:pt x="123" y="43"/>
                  </a:cubicBezTo>
                  <a:cubicBezTo>
                    <a:pt x="237" y="-47"/>
                    <a:pt x="370" y="22"/>
                    <a:pt x="416" y="80"/>
                  </a:cubicBezTo>
                  <a:cubicBezTo>
                    <a:pt x="447" y="118"/>
                    <a:pt x="491" y="134"/>
                    <a:pt x="548" y="128"/>
                  </a:cubicBezTo>
                  <a:cubicBezTo>
                    <a:pt x="563" y="127"/>
                    <a:pt x="580" y="123"/>
                    <a:pt x="597" y="119"/>
                  </a:cubicBezTo>
                  <a:cubicBezTo>
                    <a:pt x="637" y="110"/>
                    <a:pt x="676" y="101"/>
                    <a:pt x="685" y="131"/>
                  </a:cubicBezTo>
                  <a:cubicBezTo>
                    <a:pt x="690" y="144"/>
                    <a:pt x="689" y="155"/>
                    <a:pt x="684" y="164"/>
                  </a:cubicBezTo>
                  <a:cubicBezTo>
                    <a:pt x="674" y="181"/>
                    <a:pt x="649" y="189"/>
                    <a:pt x="602" y="200"/>
                  </a:cubicBezTo>
                  <a:cubicBezTo>
                    <a:pt x="576" y="205"/>
                    <a:pt x="555" y="204"/>
                    <a:pt x="537" y="204"/>
                  </a:cubicBezTo>
                  <a:cubicBezTo>
                    <a:pt x="506" y="202"/>
                    <a:pt x="484" y="201"/>
                    <a:pt x="451" y="230"/>
                  </a:cubicBezTo>
                  <a:cubicBezTo>
                    <a:pt x="386" y="285"/>
                    <a:pt x="330" y="296"/>
                    <a:pt x="253" y="270"/>
                  </a:cubicBezTo>
                  <a:cubicBezTo>
                    <a:pt x="217" y="258"/>
                    <a:pt x="206" y="264"/>
                    <a:pt x="187" y="274"/>
                  </a:cubicBezTo>
                  <a:cubicBezTo>
                    <a:pt x="169" y="284"/>
                    <a:pt x="146" y="296"/>
                    <a:pt x="96" y="296"/>
                  </a:cubicBezTo>
                  <a:cubicBezTo>
                    <a:pt x="94" y="296"/>
                    <a:pt x="93" y="296"/>
                    <a:pt x="92" y="296"/>
                  </a:cubicBezTo>
                  <a:moveTo>
                    <a:pt x="244" y="23"/>
                  </a:moveTo>
                  <a:cubicBezTo>
                    <a:pt x="209" y="23"/>
                    <a:pt x="172" y="34"/>
                    <a:pt x="136" y="62"/>
                  </a:cubicBezTo>
                  <a:lnTo>
                    <a:pt x="136" y="62"/>
                  </a:lnTo>
                  <a:cubicBezTo>
                    <a:pt x="134" y="64"/>
                    <a:pt x="131" y="65"/>
                    <a:pt x="123" y="68"/>
                  </a:cubicBezTo>
                  <a:cubicBezTo>
                    <a:pt x="73" y="83"/>
                    <a:pt x="64" y="96"/>
                    <a:pt x="65" y="103"/>
                  </a:cubicBezTo>
                  <a:cubicBezTo>
                    <a:pt x="65" y="107"/>
                    <a:pt x="66" y="111"/>
                    <a:pt x="67" y="115"/>
                  </a:cubicBezTo>
                  <a:cubicBezTo>
                    <a:pt x="71" y="144"/>
                    <a:pt x="75" y="176"/>
                    <a:pt x="42" y="209"/>
                  </a:cubicBezTo>
                  <a:cubicBezTo>
                    <a:pt x="27" y="224"/>
                    <a:pt x="21" y="240"/>
                    <a:pt x="25" y="251"/>
                  </a:cubicBezTo>
                  <a:cubicBezTo>
                    <a:pt x="31" y="265"/>
                    <a:pt x="57" y="273"/>
                    <a:pt x="95" y="273"/>
                  </a:cubicBezTo>
                  <a:cubicBezTo>
                    <a:pt x="140" y="272"/>
                    <a:pt x="159" y="262"/>
                    <a:pt x="176" y="253"/>
                  </a:cubicBezTo>
                  <a:cubicBezTo>
                    <a:pt x="197" y="242"/>
                    <a:pt x="215" y="233"/>
                    <a:pt x="261" y="248"/>
                  </a:cubicBezTo>
                  <a:cubicBezTo>
                    <a:pt x="330" y="271"/>
                    <a:pt x="377" y="261"/>
                    <a:pt x="435" y="212"/>
                  </a:cubicBezTo>
                  <a:cubicBezTo>
                    <a:pt x="476" y="177"/>
                    <a:pt x="506" y="179"/>
                    <a:pt x="538" y="180"/>
                  </a:cubicBezTo>
                  <a:cubicBezTo>
                    <a:pt x="555" y="181"/>
                    <a:pt x="574" y="182"/>
                    <a:pt x="597" y="177"/>
                  </a:cubicBezTo>
                  <a:cubicBezTo>
                    <a:pt x="628" y="170"/>
                    <a:pt x="658" y="162"/>
                    <a:pt x="664" y="152"/>
                  </a:cubicBezTo>
                  <a:cubicBezTo>
                    <a:pt x="665" y="150"/>
                    <a:pt x="666" y="147"/>
                    <a:pt x="663" y="138"/>
                  </a:cubicBezTo>
                  <a:cubicBezTo>
                    <a:pt x="660" y="129"/>
                    <a:pt x="626" y="136"/>
                    <a:pt x="602" y="142"/>
                  </a:cubicBezTo>
                  <a:cubicBezTo>
                    <a:pt x="585" y="146"/>
                    <a:pt x="567" y="150"/>
                    <a:pt x="550" y="152"/>
                  </a:cubicBezTo>
                  <a:cubicBezTo>
                    <a:pt x="486" y="158"/>
                    <a:pt x="433" y="138"/>
                    <a:pt x="398" y="94"/>
                  </a:cubicBezTo>
                  <a:cubicBezTo>
                    <a:pt x="377" y="68"/>
                    <a:pt x="315" y="23"/>
                    <a:pt x="244"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1" name="Google Shape;291;p35"/>
            <p:cNvSpPr/>
            <p:nvPr/>
          </p:nvSpPr>
          <p:spPr>
            <a:xfrm>
              <a:off x="5010840" y="3747240"/>
              <a:ext cx="85320" cy="72360"/>
            </a:xfrm>
            <a:custGeom>
              <a:avLst/>
              <a:gdLst/>
              <a:ahLst/>
              <a:cxnLst/>
              <a:rect l="l" t="t" r="r" b="b"/>
              <a:pathLst>
                <a:path w="237" h="201" extrusionOk="0">
                  <a:moveTo>
                    <a:pt x="179" y="201"/>
                  </a:moveTo>
                  <a:cubicBezTo>
                    <a:pt x="174" y="201"/>
                    <a:pt x="169" y="200"/>
                    <a:pt x="163" y="200"/>
                  </a:cubicBezTo>
                  <a:cubicBezTo>
                    <a:pt x="106" y="195"/>
                    <a:pt x="75" y="149"/>
                    <a:pt x="47" y="109"/>
                  </a:cubicBezTo>
                  <a:cubicBezTo>
                    <a:pt x="38" y="95"/>
                    <a:pt x="29" y="83"/>
                    <a:pt x="19" y="72"/>
                  </a:cubicBezTo>
                  <a:cubicBezTo>
                    <a:pt x="2" y="52"/>
                    <a:pt x="-3" y="36"/>
                    <a:pt x="2" y="23"/>
                  </a:cubicBezTo>
                  <a:cubicBezTo>
                    <a:pt x="8" y="9"/>
                    <a:pt x="24" y="6"/>
                    <a:pt x="30" y="5"/>
                  </a:cubicBezTo>
                  <a:cubicBezTo>
                    <a:pt x="76" y="-15"/>
                    <a:pt x="110" y="22"/>
                    <a:pt x="146" y="60"/>
                  </a:cubicBezTo>
                  <a:cubicBezTo>
                    <a:pt x="167" y="82"/>
                    <a:pt x="190" y="107"/>
                    <a:pt x="218" y="126"/>
                  </a:cubicBezTo>
                  <a:cubicBezTo>
                    <a:pt x="236" y="141"/>
                    <a:pt x="242" y="160"/>
                    <a:pt x="235" y="175"/>
                  </a:cubicBezTo>
                  <a:cubicBezTo>
                    <a:pt x="230" y="187"/>
                    <a:pt x="216" y="201"/>
                    <a:pt x="179" y="201"/>
                  </a:cubicBezTo>
                  <a:moveTo>
                    <a:pt x="34" y="28"/>
                  </a:moveTo>
                  <a:cubicBezTo>
                    <a:pt x="30" y="29"/>
                    <a:pt x="25" y="31"/>
                    <a:pt x="24" y="33"/>
                  </a:cubicBezTo>
                  <a:cubicBezTo>
                    <a:pt x="24" y="33"/>
                    <a:pt x="22" y="39"/>
                    <a:pt x="37" y="56"/>
                  </a:cubicBezTo>
                  <a:cubicBezTo>
                    <a:pt x="47" y="68"/>
                    <a:pt x="57" y="82"/>
                    <a:pt x="66" y="96"/>
                  </a:cubicBezTo>
                  <a:cubicBezTo>
                    <a:pt x="92" y="134"/>
                    <a:pt x="119" y="173"/>
                    <a:pt x="165" y="177"/>
                  </a:cubicBezTo>
                  <a:cubicBezTo>
                    <a:pt x="197" y="179"/>
                    <a:pt x="211" y="173"/>
                    <a:pt x="214" y="166"/>
                  </a:cubicBezTo>
                  <a:cubicBezTo>
                    <a:pt x="216" y="161"/>
                    <a:pt x="212" y="152"/>
                    <a:pt x="203" y="144"/>
                  </a:cubicBezTo>
                  <a:cubicBezTo>
                    <a:pt x="174" y="125"/>
                    <a:pt x="150" y="99"/>
                    <a:pt x="129" y="77"/>
                  </a:cubicBezTo>
                  <a:cubicBezTo>
                    <a:pt x="91" y="36"/>
                    <a:pt x="68" y="14"/>
                    <a:pt x="38" y="27"/>
                  </a:cubicBezTo>
                  <a:lnTo>
                    <a:pt x="34" y="28"/>
                  </a:lnTo>
                  <a:close/>
                </a:path>
              </a:pathLst>
            </a:custGeom>
            <a:solidFill>
              <a:schemeClr val="dk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2" name="Google Shape;292;p35"/>
            <p:cNvSpPr/>
            <p:nvPr/>
          </p:nvSpPr>
          <p:spPr>
            <a:xfrm>
              <a:off x="5067000" y="3730680"/>
              <a:ext cx="182880" cy="126720"/>
            </a:xfrm>
            <a:custGeom>
              <a:avLst/>
              <a:gdLst/>
              <a:ahLst/>
              <a:cxnLst/>
              <a:rect l="l" t="t" r="r" b="b"/>
              <a:pathLst>
                <a:path w="508" h="352" extrusionOk="0">
                  <a:moveTo>
                    <a:pt x="297" y="352"/>
                  </a:moveTo>
                  <a:cubicBezTo>
                    <a:pt x="291" y="352"/>
                    <a:pt x="285" y="351"/>
                    <a:pt x="280" y="349"/>
                  </a:cubicBezTo>
                  <a:cubicBezTo>
                    <a:pt x="255" y="341"/>
                    <a:pt x="239" y="315"/>
                    <a:pt x="237" y="279"/>
                  </a:cubicBezTo>
                  <a:cubicBezTo>
                    <a:pt x="235" y="239"/>
                    <a:pt x="220" y="237"/>
                    <a:pt x="193" y="232"/>
                  </a:cubicBezTo>
                  <a:cubicBezTo>
                    <a:pt x="179" y="230"/>
                    <a:pt x="164" y="227"/>
                    <a:pt x="150" y="219"/>
                  </a:cubicBezTo>
                  <a:cubicBezTo>
                    <a:pt x="111" y="197"/>
                    <a:pt x="57" y="136"/>
                    <a:pt x="12" y="64"/>
                  </a:cubicBezTo>
                  <a:cubicBezTo>
                    <a:pt x="1" y="45"/>
                    <a:pt x="-2" y="31"/>
                    <a:pt x="4" y="19"/>
                  </a:cubicBezTo>
                  <a:cubicBezTo>
                    <a:pt x="10" y="8"/>
                    <a:pt x="23" y="1"/>
                    <a:pt x="43" y="0"/>
                  </a:cubicBezTo>
                  <a:cubicBezTo>
                    <a:pt x="81" y="-2"/>
                    <a:pt x="118" y="15"/>
                    <a:pt x="144" y="46"/>
                  </a:cubicBezTo>
                  <a:lnTo>
                    <a:pt x="144" y="46"/>
                  </a:lnTo>
                  <a:cubicBezTo>
                    <a:pt x="162" y="66"/>
                    <a:pt x="171" y="85"/>
                    <a:pt x="178" y="101"/>
                  </a:cubicBezTo>
                  <a:cubicBezTo>
                    <a:pt x="186" y="118"/>
                    <a:pt x="192" y="130"/>
                    <a:pt x="204" y="136"/>
                  </a:cubicBezTo>
                  <a:cubicBezTo>
                    <a:pt x="214" y="140"/>
                    <a:pt x="219" y="137"/>
                    <a:pt x="232" y="124"/>
                  </a:cubicBezTo>
                  <a:cubicBezTo>
                    <a:pt x="244" y="112"/>
                    <a:pt x="261" y="96"/>
                    <a:pt x="289" y="101"/>
                  </a:cubicBezTo>
                  <a:cubicBezTo>
                    <a:pt x="321" y="106"/>
                    <a:pt x="323" y="139"/>
                    <a:pt x="325" y="165"/>
                  </a:cubicBezTo>
                  <a:cubicBezTo>
                    <a:pt x="327" y="192"/>
                    <a:pt x="329" y="209"/>
                    <a:pt x="344" y="213"/>
                  </a:cubicBezTo>
                  <a:cubicBezTo>
                    <a:pt x="351" y="215"/>
                    <a:pt x="357" y="215"/>
                    <a:pt x="359" y="213"/>
                  </a:cubicBezTo>
                  <a:cubicBezTo>
                    <a:pt x="364" y="210"/>
                    <a:pt x="365" y="196"/>
                    <a:pt x="366" y="183"/>
                  </a:cubicBezTo>
                  <a:cubicBezTo>
                    <a:pt x="367" y="167"/>
                    <a:pt x="369" y="148"/>
                    <a:pt x="375" y="129"/>
                  </a:cubicBezTo>
                  <a:cubicBezTo>
                    <a:pt x="385" y="101"/>
                    <a:pt x="409" y="84"/>
                    <a:pt x="435" y="85"/>
                  </a:cubicBezTo>
                  <a:cubicBezTo>
                    <a:pt x="459" y="86"/>
                    <a:pt x="487" y="101"/>
                    <a:pt x="498" y="143"/>
                  </a:cubicBezTo>
                  <a:cubicBezTo>
                    <a:pt x="511" y="193"/>
                    <a:pt x="510" y="228"/>
                    <a:pt x="495" y="251"/>
                  </a:cubicBezTo>
                  <a:cubicBezTo>
                    <a:pt x="485" y="267"/>
                    <a:pt x="468" y="277"/>
                    <a:pt x="445" y="281"/>
                  </a:cubicBezTo>
                  <a:cubicBezTo>
                    <a:pt x="389" y="290"/>
                    <a:pt x="377" y="292"/>
                    <a:pt x="351" y="324"/>
                  </a:cubicBezTo>
                  <a:cubicBezTo>
                    <a:pt x="336" y="342"/>
                    <a:pt x="316" y="352"/>
                    <a:pt x="297" y="352"/>
                  </a:cubicBezTo>
                  <a:moveTo>
                    <a:pt x="50" y="23"/>
                  </a:moveTo>
                  <a:cubicBezTo>
                    <a:pt x="48" y="23"/>
                    <a:pt x="46" y="24"/>
                    <a:pt x="44" y="24"/>
                  </a:cubicBezTo>
                  <a:cubicBezTo>
                    <a:pt x="32" y="24"/>
                    <a:pt x="26" y="27"/>
                    <a:pt x="25" y="30"/>
                  </a:cubicBezTo>
                  <a:cubicBezTo>
                    <a:pt x="24" y="32"/>
                    <a:pt x="25" y="40"/>
                    <a:pt x="32" y="51"/>
                  </a:cubicBezTo>
                  <a:cubicBezTo>
                    <a:pt x="75" y="119"/>
                    <a:pt x="126" y="178"/>
                    <a:pt x="162" y="199"/>
                  </a:cubicBezTo>
                  <a:cubicBezTo>
                    <a:pt x="172" y="205"/>
                    <a:pt x="185" y="207"/>
                    <a:pt x="197" y="209"/>
                  </a:cubicBezTo>
                  <a:cubicBezTo>
                    <a:pt x="224" y="213"/>
                    <a:pt x="257" y="219"/>
                    <a:pt x="261" y="278"/>
                  </a:cubicBezTo>
                  <a:cubicBezTo>
                    <a:pt x="262" y="304"/>
                    <a:pt x="271" y="321"/>
                    <a:pt x="287" y="326"/>
                  </a:cubicBezTo>
                  <a:cubicBezTo>
                    <a:pt x="302" y="331"/>
                    <a:pt x="320" y="325"/>
                    <a:pt x="332" y="310"/>
                  </a:cubicBezTo>
                  <a:cubicBezTo>
                    <a:pt x="365" y="270"/>
                    <a:pt x="384" y="267"/>
                    <a:pt x="441" y="258"/>
                  </a:cubicBezTo>
                  <a:cubicBezTo>
                    <a:pt x="457" y="255"/>
                    <a:pt x="468" y="249"/>
                    <a:pt x="475" y="239"/>
                  </a:cubicBezTo>
                  <a:cubicBezTo>
                    <a:pt x="487" y="221"/>
                    <a:pt x="487" y="191"/>
                    <a:pt x="475" y="149"/>
                  </a:cubicBezTo>
                  <a:cubicBezTo>
                    <a:pt x="468" y="120"/>
                    <a:pt x="449" y="109"/>
                    <a:pt x="435" y="108"/>
                  </a:cubicBezTo>
                  <a:cubicBezTo>
                    <a:pt x="418" y="107"/>
                    <a:pt x="404" y="119"/>
                    <a:pt x="398" y="137"/>
                  </a:cubicBezTo>
                  <a:cubicBezTo>
                    <a:pt x="392" y="153"/>
                    <a:pt x="391" y="170"/>
                    <a:pt x="389" y="185"/>
                  </a:cubicBezTo>
                  <a:cubicBezTo>
                    <a:pt x="388" y="205"/>
                    <a:pt x="386" y="223"/>
                    <a:pt x="373" y="232"/>
                  </a:cubicBezTo>
                  <a:cubicBezTo>
                    <a:pt x="365" y="238"/>
                    <a:pt x="354" y="239"/>
                    <a:pt x="339" y="236"/>
                  </a:cubicBezTo>
                  <a:cubicBezTo>
                    <a:pt x="305" y="228"/>
                    <a:pt x="303" y="194"/>
                    <a:pt x="301" y="166"/>
                  </a:cubicBezTo>
                  <a:cubicBezTo>
                    <a:pt x="299" y="139"/>
                    <a:pt x="297" y="126"/>
                    <a:pt x="285" y="124"/>
                  </a:cubicBezTo>
                  <a:cubicBezTo>
                    <a:pt x="269" y="121"/>
                    <a:pt x="259" y="131"/>
                    <a:pt x="248" y="141"/>
                  </a:cubicBezTo>
                  <a:cubicBezTo>
                    <a:pt x="236" y="153"/>
                    <a:pt x="219" y="169"/>
                    <a:pt x="194" y="157"/>
                  </a:cubicBezTo>
                  <a:cubicBezTo>
                    <a:pt x="175" y="148"/>
                    <a:pt x="167" y="131"/>
                    <a:pt x="157" y="111"/>
                  </a:cubicBezTo>
                  <a:cubicBezTo>
                    <a:pt x="150" y="96"/>
                    <a:pt x="142" y="79"/>
                    <a:pt x="126" y="61"/>
                  </a:cubicBezTo>
                  <a:lnTo>
                    <a:pt x="126" y="61"/>
                  </a:lnTo>
                  <a:cubicBezTo>
                    <a:pt x="106" y="37"/>
                    <a:pt x="79" y="23"/>
                    <a:pt x="50"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3" name="Google Shape;293;p35"/>
            <p:cNvSpPr/>
            <p:nvPr/>
          </p:nvSpPr>
          <p:spPr>
            <a:xfrm>
              <a:off x="2619720" y="3291480"/>
              <a:ext cx="59040" cy="45720"/>
            </a:xfrm>
            <a:custGeom>
              <a:avLst/>
              <a:gdLst/>
              <a:ahLst/>
              <a:cxnLst/>
              <a:rect l="l" t="t" r="r" b="b"/>
              <a:pathLst>
                <a:path w="164" h="127" extrusionOk="0">
                  <a:moveTo>
                    <a:pt x="51" y="127"/>
                  </a:moveTo>
                  <a:cubicBezTo>
                    <a:pt x="47" y="127"/>
                    <a:pt x="43" y="126"/>
                    <a:pt x="39" y="125"/>
                  </a:cubicBezTo>
                  <a:cubicBezTo>
                    <a:pt x="26" y="120"/>
                    <a:pt x="16" y="109"/>
                    <a:pt x="8" y="90"/>
                  </a:cubicBezTo>
                  <a:cubicBezTo>
                    <a:pt x="-2" y="65"/>
                    <a:pt x="-2" y="44"/>
                    <a:pt x="8" y="28"/>
                  </a:cubicBezTo>
                  <a:cubicBezTo>
                    <a:pt x="25" y="2"/>
                    <a:pt x="64" y="1"/>
                    <a:pt x="77" y="0"/>
                  </a:cubicBezTo>
                  <a:lnTo>
                    <a:pt x="77" y="0"/>
                  </a:lnTo>
                  <a:cubicBezTo>
                    <a:pt x="119" y="0"/>
                    <a:pt x="147" y="26"/>
                    <a:pt x="158" y="50"/>
                  </a:cubicBezTo>
                  <a:cubicBezTo>
                    <a:pt x="166" y="66"/>
                    <a:pt x="166" y="82"/>
                    <a:pt x="159" y="91"/>
                  </a:cubicBezTo>
                  <a:cubicBezTo>
                    <a:pt x="155" y="95"/>
                    <a:pt x="148" y="101"/>
                    <a:pt x="133" y="97"/>
                  </a:cubicBezTo>
                  <a:cubicBezTo>
                    <a:pt x="123" y="94"/>
                    <a:pt x="109" y="102"/>
                    <a:pt x="96" y="110"/>
                  </a:cubicBezTo>
                  <a:cubicBezTo>
                    <a:pt x="82" y="118"/>
                    <a:pt x="67" y="127"/>
                    <a:pt x="51" y="127"/>
                  </a:cubicBezTo>
                  <a:moveTo>
                    <a:pt x="78" y="24"/>
                  </a:moveTo>
                  <a:lnTo>
                    <a:pt x="78" y="24"/>
                  </a:lnTo>
                  <a:cubicBezTo>
                    <a:pt x="52" y="24"/>
                    <a:pt x="35" y="30"/>
                    <a:pt x="28" y="41"/>
                  </a:cubicBezTo>
                  <a:cubicBezTo>
                    <a:pt x="22" y="50"/>
                    <a:pt x="23" y="63"/>
                    <a:pt x="30" y="81"/>
                  </a:cubicBezTo>
                  <a:cubicBezTo>
                    <a:pt x="35" y="93"/>
                    <a:pt x="41" y="100"/>
                    <a:pt x="47" y="102"/>
                  </a:cubicBezTo>
                  <a:cubicBezTo>
                    <a:pt x="56" y="105"/>
                    <a:pt x="70" y="97"/>
                    <a:pt x="84" y="90"/>
                  </a:cubicBezTo>
                  <a:cubicBezTo>
                    <a:pt x="102" y="80"/>
                    <a:pt x="120" y="69"/>
                    <a:pt x="139" y="74"/>
                  </a:cubicBezTo>
                  <a:cubicBezTo>
                    <a:pt x="141" y="75"/>
                    <a:pt x="142" y="75"/>
                    <a:pt x="142" y="75"/>
                  </a:cubicBezTo>
                  <a:cubicBezTo>
                    <a:pt x="141" y="74"/>
                    <a:pt x="141" y="65"/>
                    <a:pt x="133" y="53"/>
                  </a:cubicBezTo>
                  <a:cubicBezTo>
                    <a:pt x="128" y="46"/>
                    <a:pt x="111" y="23"/>
                    <a:pt x="78" y="24"/>
                  </a:cubicBezTo>
                  <a:close/>
                </a:path>
              </a:pathLst>
            </a:custGeom>
            <a:solidFill>
              <a:schemeClr val="dk1"/>
            </a:solidFill>
            <a:ln>
              <a:noFill/>
            </a:ln>
          </p:spPr>
          <p:txBody>
            <a:bodyPr spcFirstLastPara="1" wrap="square" lIns="90000" tIns="700" rIns="90000" bIns="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4" name="Google Shape;294;p35"/>
            <p:cNvSpPr/>
            <p:nvPr/>
          </p:nvSpPr>
          <p:spPr>
            <a:xfrm>
              <a:off x="4281480" y="3547440"/>
              <a:ext cx="191880" cy="56160"/>
            </a:xfrm>
            <a:custGeom>
              <a:avLst/>
              <a:gdLst/>
              <a:ahLst/>
              <a:cxnLst/>
              <a:rect l="l" t="t" r="r" b="b"/>
              <a:pathLst>
                <a:path w="533" h="156" extrusionOk="0">
                  <a:moveTo>
                    <a:pt x="72" y="156"/>
                  </a:moveTo>
                  <a:cubicBezTo>
                    <a:pt x="41" y="156"/>
                    <a:pt x="20" y="148"/>
                    <a:pt x="9" y="132"/>
                  </a:cubicBezTo>
                  <a:cubicBezTo>
                    <a:pt x="-10" y="104"/>
                    <a:pt x="7" y="63"/>
                    <a:pt x="18" y="38"/>
                  </a:cubicBezTo>
                  <a:lnTo>
                    <a:pt x="21" y="32"/>
                  </a:lnTo>
                  <a:cubicBezTo>
                    <a:pt x="35" y="-2"/>
                    <a:pt x="90" y="2"/>
                    <a:pt x="119" y="5"/>
                  </a:cubicBezTo>
                  <a:cubicBezTo>
                    <a:pt x="124" y="5"/>
                    <a:pt x="127" y="5"/>
                    <a:pt x="129" y="5"/>
                  </a:cubicBezTo>
                  <a:lnTo>
                    <a:pt x="129" y="5"/>
                  </a:lnTo>
                  <a:cubicBezTo>
                    <a:pt x="167" y="5"/>
                    <a:pt x="208" y="4"/>
                    <a:pt x="250" y="2"/>
                  </a:cubicBezTo>
                  <a:cubicBezTo>
                    <a:pt x="449" y="-4"/>
                    <a:pt x="530" y="-3"/>
                    <a:pt x="533" y="32"/>
                  </a:cubicBezTo>
                  <a:cubicBezTo>
                    <a:pt x="535" y="47"/>
                    <a:pt x="531" y="59"/>
                    <a:pt x="523" y="68"/>
                  </a:cubicBezTo>
                  <a:cubicBezTo>
                    <a:pt x="505" y="87"/>
                    <a:pt x="470" y="94"/>
                    <a:pt x="399" y="91"/>
                  </a:cubicBezTo>
                  <a:cubicBezTo>
                    <a:pt x="361" y="90"/>
                    <a:pt x="339" y="104"/>
                    <a:pt x="318" y="118"/>
                  </a:cubicBezTo>
                  <a:cubicBezTo>
                    <a:pt x="294" y="133"/>
                    <a:pt x="270" y="149"/>
                    <a:pt x="226" y="135"/>
                  </a:cubicBezTo>
                  <a:cubicBezTo>
                    <a:pt x="192" y="123"/>
                    <a:pt x="184" y="127"/>
                    <a:pt x="169" y="135"/>
                  </a:cubicBezTo>
                  <a:cubicBezTo>
                    <a:pt x="153" y="143"/>
                    <a:pt x="132" y="154"/>
                    <a:pt x="81" y="156"/>
                  </a:cubicBezTo>
                  <a:cubicBezTo>
                    <a:pt x="78" y="156"/>
                    <a:pt x="75" y="156"/>
                    <a:pt x="72" y="156"/>
                  </a:cubicBezTo>
                  <a:moveTo>
                    <a:pt x="89" y="27"/>
                  </a:moveTo>
                  <a:cubicBezTo>
                    <a:pt x="69" y="27"/>
                    <a:pt x="47" y="29"/>
                    <a:pt x="43" y="41"/>
                  </a:cubicBezTo>
                  <a:lnTo>
                    <a:pt x="40" y="47"/>
                  </a:lnTo>
                  <a:cubicBezTo>
                    <a:pt x="32" y="66"/>
                    <a:pt x="16" y="101"/>
                    <a:pt x="28" y="119"/>
                  </a:cubicBezTo>
                  <a:cubicBezTo>
                    <a:pt x="37" y="132"/>
                    <a:pt x="62" y="133"/>
                    <a:pt x="80" y="133"/>
                  </a:cubicBezTo>
                  <a:cubicBezTo>
                    <a:pt x="126" y="130"/>
                    <a:pt x="144" y="121"/>
                    <a:pt x="158" y="114"/>
                  </a:cubicBezTo>
                  <a:cubicBezTo>
                    <a:pt x="178" y="104"/>
                    <a:pt x="192" y="99"/>
                    <a:pt x="233" y="113"/>
                  </a:cubicBezTo>
                  <a:cubicBezTo>
                    <a:pt x="266" y="124"/>
                    <a:pt x="283" y="113"/>
                    <a:pt x="305" y="98"/>
                  </a:cubicBezTo>
                  <a:cubicBezTo>
                    <a:pt x="327" y="84"/>
                    <a:pt x="353" y="66"/>
                    <a:pt x="400" y="68"/>
                  </a:cubicBezTo>
                  <a:cubicBezTo>
                    <a:pt x="459" y="70"/>
                    <a:pt x="494" y="65"/>
                    <a:pt x="505" y="52"/>
                  </a:cubicBezTo>
                  <a:cubicBezTo>
                    <a:pt x="508" y="50"/>
                    <a:pt x="511" y="45"/>
                    <a:pt x="510" y="35"/>
                  </a:cubicBezTo>
                  <a:cubicBezTo>
                    <a:pt x="497" y="18"/>
                    <a:pt x="349" y="23"/>
                    <a:pt x="251" y="26"/>
                  </a:cubicBezTo>
                  <a:cubicBezTo>
                    <a:pt x="209" y="27"/>
                    <a:pt x="167" y="28"/>
                    <a:pt x="130" y="29"/>
                  </a:cubicBezTo>
                  <a:lnTo>
                    <a:pt x="130" y="29"/>
                  </a:lnTo>
                  <a:cubicBezTo>
                    <a:pt x="127" y="29"/>
                    <a:pt x="123" y="28"/>
                    <a:pt x="118" y="28"/>
                  </a:cubicBezTo>
                  <a:cubicBezTo>
                    <a:pt x="111" y="28"/>
                    <a:pt x="100" y="27"/>
                    <a:pt x="89" y="27"/>
                  </a:cubicBezTo>
                  <a:close/>
                </a:path>
              </a:pathLst>
            </a:custGeom>
            <a:solidFill>
              <a:schemeClr val="dk1"/>
            </a:solidFill>
            <a:ln>
              <a:noFill/>
            </a:ln>
          </p:spPr>
          <p:txBody>
            <a:bodyPr spcFirstLastPara="1" wrap="square" lIns="90000" tIns="11150" rIns="90000" bIns="11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5" name="Google Shape;295;p35"/>
            <p:cNvSpPr/>
            <p:nvPr/>
          </p:nvSpPr>
          <p:spPr>
            <a:xfrm>
              <a:off x="2957760" y="2292120"/>
              <a:ext cx="71640" cy="71280"/>
            </a:xfrm>
            <a:custGeom>
              <a:avLst/>
              <a:gdLst/>
              <a:ahLst/>
              <a:cxnLst/>
              <a:rect l="l" t="t" r="r" b="b"/>
              <a:pathLst>
                <a:path w="199" h="198" extrusionOk="0">
                  <a:moveTo>
                    <a:pt x="81" y="198"/>
                  </a:moveTo>
                  <a:cubicBezTo>
                    <a:pt x="70" y="198"/>
                    <a:pt x="60" y="197"/>
                    <a:pt x="51" y="193"/>
                  </a:cubicBezTo>
                  <a:cubicBezTo>
                    <a:pt x="30" y="187"/>
                    <a:pt x="14" y="172"/>
                    <a:pt x="4" y="151"/>
                  </a:cubicBezTo>
                  <a:cubicBezTo>
                    <a:pt x="0" y="141"/>
                    <a:pt x="-1" y="132"/>
                    <a:pt x="3" y="124"/>
                  </a:cubicBezTo>
                  <a:cubicBezTo>
                    <a:pt x="9" y="111"/>
                    <a:pt x="25" y="107"/>
                    <a:pt x="39" y="104"/>
                  </a:cubicBezTo>
                  <a:cubicBezTo>
                    <a:pt x="45" y="102"/>
                    <a:pt x="55" y="100"/>
                    <a:pt x="57" y="98"/>
                  </a:cubicBezTo>
                  <a:cubicBezTo>
                    <a:pt x="56" y="98"/>
                    <a:pt x="56" y="95"/>
                    <a:pt x="52" y="90"/>
                  </a:cubicBezTo>
                  <a:cubicBezTo>
                    <a:pt x="26" y="54"/>
                    <a:pt x="30" y="31"/>
                    <a:pt x="35" y="20"/>
                  </a:cubicBezTo>
                  <a:cubicBezTo>
                    <a:pt x="40" y="9"/>
                    <a:pt x="50" y="1"/>
                    <a:pt x="60" y="1"/>
                  </a:cubicBezTo>
                  <a:lnTo>
                    <a:pt x="60" y="1"/>
                  </a:lnTo>
                  <a:cubicBezTo>
                    <a:pt x="127" y="-4"/>
                    <a:pt x="182" y="44"/>
                    <a:pt x="196" y="93"/>
                  </a:cubicBezTo>
                  <a:cubicBezTo>
                    <a:pt x="206" y="127"/>
                    <a:pt x="194" y="158"/>
                    <a:pt x="165" y="174"/>
                  </a:cubicBezTo>
                  <a:cubicBezTo>
                    <a:pt x="134" y="190"/>
                    <a:pt x="106" y="198"/>
                    <a:pt x="81" y="198"/>
                  </a:cubicBezTo>
                  <a:moveTo>
                    <a:pt x="62" y="24"/>
                  </a:moveTo>
                  <a:cubicBezTo>
                    <a:pt x="61" y="24"/>
                    <a:pt x="58" y="26"/>
                    <a:pt x="56" y="31"/>
                  </a:cubicBezTo>
                  <a:cubicBezTo>
                    <a:pt x="54" y="36"/>
                    <a:pt x="52" y="50"/>
                    <a:pt x="71" y="76"/>
                  </a:cubicBezTo>
                  <a:cubicBezTo>
                    <a:pt x="74" y="80"/>
                    <a:pt x="84" y="93"/>
                    <a:pt x="79" y="106"/>
                  </a:cubicBezTo>
                  <a:cubicBezTo>
                    <a:pt x="74" y="120"/>
                    <a:pt x="58" y="123"/>
                    <a:pt x="45" y="127"/>
                  </a:cubicBezTo>
                  <a:cubicBezTo>
                    <a:pt x="38" y="128"/>
                    <a:pt x="26" y="131"/>
                    <a:pt x="24" y="135"/>
                  </a:cubicBezTo>
                  <a:cubicBezTo>
                    <a:pt x="24" y="135"/>
                    <a:pt x="24" y="137"/>
                    <a:pt x="26" y="141"/>
                  </a:cubicBezTo>
                  <a:cubicBezTo>
                    <a:pt x="33" y="156"/>
                    <a:pt x="44" y="166"/>
                    <a:pt x="58" y="171"/>
                  </a:cubicBezTo>
                  <a:cubicBezTo>
                    <a:pt x="83" y="179"/>
                    <a:pt x="116" y="173"/>
                    <a:pt x="154" y="153"/>
                  </a:cubicBezTo>
                  <a:cubicBezTo>
                    <a:pt x="180" y="139"/>
                    <a:pt x="177" y="113"/>
                    <a:pt x="173" y="99"/>
                  </a:cubicBezTo>
                  <a:cubicBezTo>
                    <a:pt x="162" y="60"/>
                    <a:pt x="116" y="20"/>
                    <a:pt x="62" y="24"/>
                  </a:cubicBezTo>
                  <a:moveTo>
                    <a:pt x="62" y="24"/>
                  </a:moveTo>
                  <a:lnTo>
                    <a:pt x="62" y="24"/>
                  </a:ln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6" name="Google Shape;296;p35"/>
            <p:cNvSpPr/>
            <p:nvPr/>
          </p:nvSpPr>
          <p:spPr>
            <a:xfrm>
              <a:off x="2965320" y="2529720"/>
              <a:ext cx="42840" cy="43920"/>
            </a:xfrm>
            <a:custGeom>
              <a:avLst/>
              <a:gdLst/>
              <a:ahLst/>
              <a:cxnLst/>
              <a:rect l="l" t="t" r="r" b="b"/>
              <a:pathLst>
                <a:path w="119" h="122" extrusionOk="0">
                  <a:moveTo>
                    <a:pt x="70" y="122"/>
                  </a:moveTo>
                  <a:cubicBezTo>
                    <a:pt x="64" y="122"/>
                    <a:pt x="57" y="121"/>
                    <a:pt x="49" y="120"/>
                  </a:cubicBezTo>
                  <a:cubicBezTo>
                    <a:pt x="30" y="118"/>
                    <a:pt x="16" y="110"/>
                    <a:pt x="8" y="96"/>
                  </a:cubicBezTo>
                  <a:cubicBezTo>
                    <a:pt x="-8" y="70"/>
                    <a:pt x="7" y="33"/>
                    <a:pt x="9" y="29"/>
                  </a:cubicBezTo>
                  <a:lnTo>
                    <a:pt x="10" y="26"/>
                  </a:lnTo>
                  <a:cubicBezTo>
                    <a:pt x="28" y="3"/>
                    <a:pt x="46" y="-1"/>
                    <a:pt x="58" y="1"/>
                  </a:cubicBezTo>
                  <a:cubicBezTo>
                    <a:pt x="78" y="3"/>
                    <a:pt x="98" y="23"/>
                    <a:pt x="111" y="53"/>
                  </a:cubicBezTo>
                  <a:cubicBezTo>
                    <a:pt x="118" y="68"/>
                    <a:pt x="125" y="90"/>
                    <a:pt x="113" y="106"/>
                  </a:cubicBezTo>
                  <a:cubicBezTo>
                    <a:pt x="105" y="117"/>
                    <a:pt x="91" y="122"/>
                    <a:pt x="70" y="122"/>
                  </a:cubicBezTo>
                  <a:moveTo>
                    <a:pt x="30" y="39"/>
                  </a:moveTo>
                  <a:cubicBezTo>
                    <a:pt x="26" y="48"/>
                    <a:pt x="20" y="71"/>
                    <a:pt x="28" y="85"/>
                  </a:cubicBezTo>
                  <a:cubicBezTo>
                    <a:pt x="32" y="92"/>
                    <a:pt x="40" y="96"/>
                    <a:pt x="52" y="97"/>
                  </a:cubicBezTo>
                  <a:cubicBezTo>
                    <a:pt x="84" y="101"/>
                    <a:pt x="92" y="95"/>
                    <a:pt x="94" y="92"/>
                  </a:cubicBezTo>
                  <a:cubicBezTo>
                    <a:pt x="96" y="89"/>
                    <a:pt x="98" y="82"/>
                    <a:pt x="89" y="62"/>
                  </a:cubicBezTo>
                  <a:cubicBezTo>
                    <a:pt x="80" y="40"/>
                    <a:pt x="67" y="26"/>
                    <a:pt x="55" y="24"/>
                  </a:cubicBezTo>
                  <a:cubicBezTo>
                    <a:pt x="47" y="23"/>
                    <a:pt x="39" y="28"/>
                    <a:pt x="30" y="3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7" name="Google Shape;297;p35"/>
            <p:cNvSpPr/>
            <p:nvPr/>
          </p:nvSpPr>
          <p:spPr>
            <a:xfrm>
              <a:off x="2519640" y="2147400"/>
              <a:ext cx="54720" cy="59760"/>
            </a:xfrm>
            <a:custGeom>
              <a:avLst/>
              <a:gdLst/>
              <a:ahLst/>
              <a:cxnLst/>
              <a:rect l="l" t="t" r="r" b="b"/>
              <a:pathLst>
                <a:path w="152" h="166" extrusionOk="0">
                  <a:moveTo>
                    <a:pt x="62" y="166"/>
                  </a:moveTo>
                  <a:cubicBezTo>
                    <a:pt x="42" y="166"/>
                    <a:pt x="27" y="161"/>
                    <a:pt x="17" y="152"/>
                  </a:cubicBezTo>
                  <a:cubicBezTo>
                    <a:pt x="-1" y="136"/>
                    <a:pt x="0" y="108"/>
                    <a:pt x="1" y="78"/>
                  </a:cubicBezTo>
                  <a:lnTo>
                    <a:pt x="2" y="63"/>
                  </a:lnTo>
                  <a:cubicBezTo>
                    <a:pt x="2" y="46"/>
                    <a:pt x="8" y="32"/>
                    <a:pt x="20" y="21"/>
                  </a:cubicBezTo>
                  <a:cubicBezTo>
                    <a:pt x="44" y="-2"/>
                    <a:pt x="84" y="0"/>
                    <a:pt x="86" y="0"/>
                  </a:cubicBezTo>
                  <a:lnTo>
                    <a:pt x="86" y="0"/>
                  </a:lnTo>
                  <a:cubicBezTo>
                    <a:pt x="113" y="2"/>
                    <a:pt x="139" y="5"/>
                    <a:pt x="149" y="23"/>
                  </a:cubicBezTo>
                  <a:cubicBezTo>
                    <a:pt x="158" y="40"/>
                    <a:pt x="148" y="59"/>
                    <a:pt x="141" y="72"/>
                  </a:cubicBezTo>
                  <a:cubicBezTo>
                    <a:pt x="133" y="85"/>
                    <a:pt x="136" y="97"/>
                    <a:pt x="139" y="109"/>
                  </a:cubicBezTo>
                  <a:cubicBezTo>
                    <a:pt x="142" y="120"/>
                    <a:pt x="145" y="132"/>
                    <a:pt x="137" y="143"/>
                  </a:cubicBezTo>
                  <a:cubicBezTo>
                    <a:pt x="130" y="154"/>
                    <a:pt x="115" y="160"/>
                    <a:pt x="87" y="164"/>
                  </a:cubicBezTo>
                  <a:cubicBezTo>
                    <a:pt x="78" y="165"/>
                    <a:pt x="69" y="166"/>
                    <a:pt x="62" y="166"/>
                  </a:cubicBezTo>
                  <a:moveTo>
                    <a:pt x="83" y="24"/>
                  </a:moveTo>
                  <a:cubicBezTo>
                    <a:pt x="75" y="24"/>
                    <a:pt x="50" y="25"/>
                    <a:pt x="36" y="38"/>
                  </a:cubicBezTo>
                  <a:cubicBezTo>
                    <a:pt x="29" y="45"/>
                    <a:pt x="25" y="53"/>
                    <a:pt x="25" y="64"/>
                  </a:cubicBezTo>
                  <a:lnTo>
                    <a:pt x="25" y="79"/>
                  </a:lnTo>
                  <a:cubicBezTo>
                    <a:pt x="24" y="104"/>
                    <a:pt x="23" y="126"/>
                    <a:pt x="33" y="135"/>
                  </a:cubicBezTo>
                  <a:cubicBezTo>
                    <a:pt x="41" y="142"/>
                    <a:pt x="58" y="144"/>
                    <a:pt x="84" y="141"/>
                  </a:cubicBezTo>
                  <a:cubicBezTo>
                    <a:pt x="110" y="137"/>
                    <a:pt x="116" y="132"/>
                    <a:pt x="118" y="130"/>
                  </a:cubicBezTo>
                  <a:cubicBezTo>
                    <a:pt x="119" y="127"/>
                    <a:pt x="118" y="121"/>
                    <a:pt x="116" y="114"/>
                  </a:cubicBezTo>
                  <a:cubicBezTo>
                    <a:pt x="113" y="101"/>
                    <a:pt x="108" y="82"/>
                    <a:pt x="120" y="60"/>
                  </a:cubicBezTo>
                  <a:cubicBezTo>
                    <a:pt x="131" y="42"/>
                    <a:pt x="129" y="36"/>
                    <a:pt x="128" y="35"/>
                  </a:cubicBezTo>
                  <a:cubicBezTo>
                    <a:pt x="124" y="26"/>
                    <a:pt x="95" y="25"/>
                    <a:pt x="85" y="24"/>
                  </a:cubicBezTo>
                  <a:cubicBezTo>
                    <a:pt x="85" y="24"/>
                    <a:pt x="84" y="24"/>
                    <a:pt x="83" y="24"/>
                  </a:cubicBezTo>
                  <a:close/>
                </a:path>
              </a:pathLst>
            </a:custGeom>
            <a:solidFill>
              <a:schemeClr val="dk1"/>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8" name="Google Shape;298;p35"/>
            <p:cNvSpPr/>
            <p:nvPr/>
          </p:nvSpPr>
          <p:spPr>
            <a:xfrm>
              <a:off x="2642400" y="2260080"/>
              <a:ext cx="36360" cy="69480"/>
            </a:xfrm>
            <a:custGeom>
              <a:avLst/>
              <a:gdLst/>
              <a:ahLst/>
              <a:cxnLst/>
              <a:rect l="l" t="t" r="r" b="b"/>
              <a:pathLst>
                <a:path w="101" h="193" extrusionOk="0">
                  <a:moveTo>
                    <a:pt x="70" y="193"/>
                  </a:moveTo>
                  <a:cubicBezTo>
                    <a:pt x="54" y="193"/>
                    <a:pt x="38" y="176"/>
                    <a:pt x="18" y="137"/>
                  </a:cubicBezTo>
                  <a:cubicBezTo>
                    <a:pt x="-21" y="62"/>
                    <a:pt x="15" y="20"/>
                    <a:pt x="20" y="14"/>
                  </a:cubicBezTo>
                  <a:cubicBezTo>
                    <a:pt x="34" y="-3"/>
                    <a:pt x="48" y="-1"/>
                    <a:pt x="55" y="2"/>
                  </a:cubicBezTo>
                  <a:cubicBezTo>
                    <a:pt x="87" y="15"/>
                    <a:pt x="104" y="88"/>
                    <a:pt x="101" y="132"/>
                  </a:cubicBezTo>
                  <a:cubicBezTo>
                    <a:pt x="99" y="171"/>
                    <a:pt x="90" y="189"/>
                    <a:pt x="74" y="192"/>
                  </a:cubicBezTo>
                  <a:cubicBezTo>
                    <a:pt x="73" y="193"/>
                    <a:pt x="71" y="193"/>
                    <a:pt x="70" y="193"/>
                  </a:cubicBezTo>
                  <a:moveTo>
                    <a:pt x="37" y="30"/>
                  </a:moveTo>
                  <a:cubicBezTo>
                    <a:pt x="36" y="32"/>
                    <a:pt x="7" y="64"/>
                    <a:pt x="39" y="126"/>
                  </a:cubicBezTo>
                  <a:cubicBezTo>
                    <a:pt x="59" y="164"/>
                    <a:pt x="69" y="169"/>
                    <a:pt x="70" y="169"/>
                  </a:cubicBezTo>
                  <a:cubicBezTo>
                    <a:pt x="70" y="168"/>
                    <a:pt x="75" y="161"/>
                    <a:pt x="77" y="131"/>
                  </a:cubicBezTo>
                  <a:cubicBezTo>
                    <a:pt x="80" y="85"/>
                    <a:pt x="62" y="30"/>
                    <a:pt x="47" y="24"/>
                  </a:cubicBezTo>
                  <a:cubicBezTo>
                    <a:pt x="46" y="24"/>
                    <a:pt x="43" y="23"/>
                    <a:pt x="38" y="29"/>
                  </a:cubicBezTo>
                  <a:lnTo>
                    <a:pt x="37" y="30"/>
                  </a:lnTo>
                  <a:close/>
                </a:path>
              </a:pathLst>
            </a:custGeom>
            <a:solidFill>
              <a:schemeClr val="dk1"/>
            </a:solidFill>
            <a:ln>
              <a:noFill/>
            </a:ln>
          </p:spPr>
          <p:txBody>
            <a:bodyPr spcFirstLastPara="1" wrap="square" lIns="90000" tIns="24475" rIns="90000" bIns="24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99" name="Google Shape;299;p35"/>
            <p:cNvSpPr/>
            <p:nvPr/>
          </p:nvSpPr>
          <p:spPr>
            <a:xfrm>
              <a:off x="2682360" y="2317320"/>
              <a:ext cx="93960" cy="52200"/>
            </a:xfrm>
            <a:custGeom>
              <a:avLst/>
              <a:gdLst/>
              <a:ahLst/>
              <a:cxnLst/>
              <a:rect l="l" t="t" r="r" b="b"/>
              <a:pathLst>
                <a:path w="261" h="145" extrusionOk="0">
                  <a:moveTo>
                    <a:pt x="238" y="145"/>
                  </a:moveTo>
                  <a:cubicBezTo>
                    <a:pt x="213" y="145"/>
                    <a:pt x="176" y="119"/>
                    <a:pt x="159" y="107"/>
                  </a:cubicBezTo>
                  <a:cubicBezTo>
                    <a:pt x="139" y="92"/>
                    <a:pt x="115" y="93"/>
                    <a:pt x="87" y="94"/>
                  </a:cubicBezTo>
                  <a:cubicBezTo>
                    <a:pt x="69" y="94"/>
                    <a:pt x="51" y="95"/>
                    <a:pt x="33" y="92"/>
                  </a:cubicBezTo>
                  <a:cubicBezTo>
                    <a:pt x="5" y="88"/>
                    <a:pt x="0" y="73"/>
                    <a:pt x="0" y="64"/>
                  </a:cubicBezTo>
                  <a:cubicBezTo>
                    <a:pt x="-1" y="42"/>
                    <a:pt x="27" y="18"/>
                    <a:pt x="54" y="11"/>
                  </a:cubicBezTo>
                  <a:cubicBezTo>
                    <a:pt x="90" y="1"/>
                    <a:pt x="127" y="-6"/>
                    <a:pt x="191" y="11"/>
                  </a:cubicBezTo>
                  <a:cubicBezTo>
                    <a:pt x="256" y="28"/>
                    <a:pt x="261" y="105"/>
                    <a:pt x="261" y="115"/>
                  </a:cubicBezTo>
                  <a:cubicBezTo>
                    <a:pt x="264" y="131"/>
                    <a:pt x="256" y="139"/>
                    <a:pt x="252" y="142"/>
                  </a:cubicBezTo>
                  <a:cubicBezTo>
                    <a:pt x="248" y="144"/>
                    <a:pt x="243" y="145"/>
                    <a:pt x="238" y="145"/>
                  </a:cubicBezTo>
                  <a:moveTo>
                    <a:pt x="107" y="70"/>
                  </a:moveTo>
                  <a:cubicBezTo>
                    <a:pt x="130" y="70"/>
                    <a:pt x="153" y="73"/>
                    <a:pt x="173" y="88"/>
                  </a:cubicBezTo>
                  <a:cubicBezTo>
                    <a:pt x="204" y="111"/>
                    <a:pt x="231" y="122"/>
                    <a:pt x="238" y="122"/>
                  </a:cubicBezTo>
                  <a:cubicBezTo>
                    <a:pt x="238" y="121"/>
                    <a:pt x="238" y="120"/>
                    <a:pt x="238" y="118"/>
                  </a:cubicBezTo>
                  <a:lnTo>
                    <a:pt x="238" y="117"/>
                  </a:lnTo>
                  <a:cubicBezTo>
                    <a:pt x="238" y="116"/>
                    <a:pt x="236" y="47"/>
                    <a:pt x="185" y="33"/>
                  </a:cubicBezTo>
                  <a:cubicBezTo>
                    <a:pt x="127" y="18"/>
                    <a:pt x="93" y="25"/>
                    <a:pt x="60" y="33"/>
                  </a:cubicBezTo>
                  <a:cubicBezTo>
                    <a:pt x="40" y="39"/>
                    <a:pt x="23" y="56"/>
                    <a:pt x="23" y="63"/>
                  </a:cubicBezTo>
                  <a:cubicBezTo>
                    <a:pt x="23" y="64"/>
                    <a:pt x="27" y="67"/>
                    <a:pt x="37" y="69"/>
                  </a:cubicBezTo>
                  <a:cubicBezTo>
                    <a:pt x="53" y="71"/>
                    <a:pt x="70" y="71"/>
                    <a:pt x="86" y="70"/>
                  </a:cubicBezTo>
                  <a:cubicBezTo>
                    <a:pt x="93" y="70"/>
                    <a:pt x="100" y="70"/>
                    <a:pt x="107" y="70"/>
                  </a:cubicBezTo>
                  <a:close/>
                </a:path>
              </a:pathLst>
            </a:custGeom>
            <a:solidFill>
              <a:schemeClr val="dk1"/>
            </a:solidFill>
            <a:ln>
              <a:noFill/>
            </a:ln>
          </p:spPr>
          <p:txBody>
            <a:bodyPr spcFirstLastPara="1" wrap="square" lIns="90000" tIns="7200" rIns="90000" bIns="7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0" name="Google Shape;300;p35"/>
            <p:cNvSpPr/>
            <p:nvPr/>
          </p:nvSpPr>
          <p:spPr>
            <a:xfrm>
              <a:off x="3478680" y="2866680"/>
              <a:ext cx="107640" cy="100440"/>
            </a:xfrm>
            <a:custGeom>
              <a:avLst/>
              <a:gdLst/>
              <a:ahLst/>
              <a:cxnLst/>
              <a:rect l="l" t="t" r="r" b="b"/>
              <a:pathLst>
                <a:path w="299" h="279" extrusionOk="0">
                  <a:moveTo>
                    <a:pt x="54" y="279"/>
                  </a:moveTo>
                  <a:cubicBezTo>
                    <a:pt x="51" y="279"/>
                    <a:pt x="46" y="279"/>
                    <a:pt x="42" y="278"/>
                  </a:cubicBezTo>
                  <a:cubicBezTo>
                    <a:pt x="-8" y="269"/>
                    <a:pt x="-1" y="227"/>
                    <a:pt x="5" y="189"/>
                  </a:cubicBezTo>
                  <a:cubicBezTo>
                    <a:pt x="9" y="166"/>
                    <a:pt x="14" y="140"/>
                    <a:pt x="9" y="114"/>
                  </a:cubicBezTo>
                  <a:cubicBezTo>
                    <a:pt x="-4" y="41"/>
                    <a:pt x="31" y="18"/>
                    <a:pt x="38" y="14"/>
                  </a:cubicBezTo>
                  <a:cubicBezTo>
                    <a:pt x="93" y="-21"/>
                    <a:pt x="154" y="18"/>
                    <a:pt x="208" y="52"/>
                  </a:cubicBezTo>
                  <a:cubicBezTo>
                    <a:pt x="224" y="63"/>
                    <a:pt x="242" y="74"/>
                    <a:pt x="258" y="82"/>
                  </a:cubicBezTo>
                  <a:cubicBezTo>
                    <a:pt x="282" y="94"/>
                    <a:pt x="294" y="105"/>
                    <a:pt x="298" y="119"/>
                  </a:cubicBezTo>
                  <a:cubicBezTo>
                    <a:pt x="302" y="135"/>
                    <a:pt x="293" y="149"/>
                    <a:pt x="284" y="163"/>
                  </a:cubicBezTo>
                  <a:cubicBezTo>
                    <a:pt x="277" y="175"/>
                    <a:pt x="268" y="188"/>
                    <a:pt x="264" y="204"/>
                  </a:cubicBezTo>
                  <a:cubicBezTo>
                    <a:pt x="257" y="230"/>
                    <a:pt x="246" y="261"/>
                    <a:pt x="220" y="269"/>
                  </a:cubicBezTo>
                  <a:cubicBezTo>
                    <a:pt x="200" y="276"/>
                    <a:pt x="176" y="267"/>
                    <a:pt x="144" y="243"/>
                  </a:cubicBezTo>
                  <a:cubicBezTo>
                    <a:pt x="129" y="231"/>
                    <a:pt x="122" y="230"/>
                    <a:pt x="119" y="231"/>
                  </a:cubicBezTo>
                  <a:cubicBezTo>
                    <a:pt x="115" y="232"/>
                    <a:pt x="110" y="238"/>
                    <a:pt x="105" y="246"/>
                  </a:cubicBezTo>
                  <a:cubicBezTo>
                    <a:pt x="96" y="260"/>
                    <a:pt x="82" y="279"/>
                    <a:pt x="54" y="279"/>
                  </a:cubicBezTo>
                  <a:moveTo>
                    <a:pt x="49" y="35"/>
                  </a:moveTo>
                  <a:cubicBezTo>
                    <a:pt x="47" y="36"/>
                    <a:pt x="22" y="51"/>
                    <a:pt x="33" y="110"/>
                  </a:cubicBezTo>
                  <a:cubicBezTo>
                    <a:pt x="38" y="140"/>
                    <a:pt x="33" y="168"/>
                    <a:pt x="29" y="193"/>
                  </a:cubicBezTo>
                  <a:cubicBezTo>
                    <a:pt x="21" y="239"/>
                    <a:pt x="22" y="251"/>
                    <a:pt x="46" y="255"/>
                  </a:cubicBezTo>
                  <a:cubicBezTo>
                    <a:pt x="67" y="259"/>
                    <a:pt x="74" y="249"/>
                    <a:pt x="85" y="233"/>
                  </a:cubicBezTo>
                  <a:cubicBezTo>
                    <a:pt x="93" y="222"/>
                    <a:pt x="101" y="210"/>
                    <a:pt x="116" y="208"/>
                  </a:cubicBezTo>
                  <a:cubicBezTo>
                    <a:pt x="128" y="206"/>
                    <a:pt x="141" y="211"/>
                    <a:pt x="158" y="224"/>
                  </a:cubicBezTo>
                  <a:cubicBezTo>
                    <a:pt x="183" y="243"/>
                    <a:pt x="201" y="251"/>
                    <a:pt x="213" y="247"/>
                  </a:cubicBezTo>
                  <a:cubicBezTo>
                    <a:pt x="224" y="243"/>
                    <a:pt x="233" y="227"/>
                    <a:pt x="241" y="198"/>
                  </a:cubicBezTo>
                  <a:cubicBezTo>
                    <a:pt x="247" y="178"/>
                    <a:pt x="256" y="163"/>
                    <a:pt x="264" y="151"/>
                  </a:cubicBezTo>
                  <a:cubicBezTo>
                    <a:pt x="271" y="140"/>
                    <a:pt x="277" y="131"/>
                    <a:pt x="275" y="125"/>
                  </a:cubicBezTo>
                  <a:cubicBezTo>
                    <a:pt x="274" y="121"/>
                    <a:pt x="268" y="113"/>
                    <a:pt x="247" y="102"/>
                  </a:cubicBezTo>
                  <a:cubicBezTo>
                    <a:pt x="230" y="93"/>
                    <a:pt x="212" y="82"/>
                    <a:pt x="195" y="72"/>
                  </a:cubicBezTo>
                  <a:cubicBezTo>
                    <a:pt x="143" y="38"/>
                    <a:pt x="93" y="7"/>
                    <a:pt x="51" y="34"/>
                  </a:cubicBezTo>
                  <a:lnTo>
                    <a:pt x="49" y="35"/>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1" name="Google Shape;301;p35"/>
            <p:cNvSpPr/>
            <p:nvPr/>
          </p:nvSpPr>
          <p:spPr>
            <a:xfrm>
              <a:off x="3674520" y="1799640"/>
              <a:ext cx="1559880" cy="1319760"/>
            </a:xfrm>
            <a:custGeom>
              <a:avLst/>
              <a:gdLst/>
              <a:ahLst/>
              <a:cxnLst/>
              <a:rect l="l" t="t" r="r" b="b"/>
              <a:pathLst>
                <a:path w="4333" h="3666" extrusionOk="0">
                  <a:moveTo>
                    <a:pt x="2497" y="3666"/>
                  </a:moveTo>
                  <a:cubicBezTo>
                    <a:pt x="2493" y="3666"/>
                    <a:pt x="2489" y="3664"/>
                    <a:pt x="2485" y="3662"/>
                  </a:cubicBezTo>
                  <a:cubicBezTo>
                    <a:pt x="2471" y="3653"/>
                    <a:pt x="2467" y="3630"/>
                    <a:pt x="2471" y="3575"/>
                  </a:cubicBezTo>
                  <a:cubicBezTo>
                    <a:pt x="2478" y="3490"/>
                    <a:pt x="2477" y="3489"/>
                    <a:pt x="2469" y="3483"/>
                  </a:cubicBezTo>
                  <a:cubicBezTo>
                    <a:pt x="2465" y="3479"/>
                    <a:pt x="2459" y="3474"/>
                    <a:pt x="2452" y="3466"/>
                  </a:cubicBezTo>
                  <a:cubicBezTo>
                    <a:pt x="2435" y="3444"/>
                    <a:pt x="2439" y="3428"/>
                    <a:pt x="2443" y="3412"/>
                  </a:cubicBezTo>
                  <a:cubicBezTo>
                    <a:pt x="2447" y="3398"/>
                    <a:pt x="2451" y="3382"/>
                    <a:pt x="2443" y="3353"/>
                  </a:cubicBezTo>
                  <a:cubicBezTo>
                    <a:pt x="2441" y="3346"/>
                    <a:pt x="2440" y="3342"/>
                    <a:pt x="2439" y="3340"/>
                  </a:cubicBezTo>
                  <a:cubicBezTo>
                    <a:pt x="2436" y="3342"/>
                    <a:pt x="2433" y="3345"/>
                    <a:pt x="2430" y="3348"/>
                  </a:cubicBezTo>
                  <a:cubicBezTo>
                    <a:pt x="2418" y="3360"/>
                    <a:pt x="2398" y="3380"/>
                    <a:pt x="2371" y="3367"/>
                  </a:cubicBezTo>
                  <a:cubicBezTo>
                    <a:pt x="2360" y="3362"/>
                    <a:pt x="2353" y="3355"/>
                    <a:pt x="2350" y="3346"/>
                  </a:cubicBezTo>
                  <a:cubicBezTo>
                    <a:pt x="2345" y="3332"/>
                    <a:pt x="2353" y="3317"/>
                    <a:pt x="2359" y="3306"/>
                  </a:cubicBezTo>
                  <a:cubicBezTo>
                    <a:pt x="2362" y="3301"/>
                    <a:pt x="2367" y="3292"/>
                    <a:pt x="2366" y="3289"/>
                  </a:cubicBezTo>
                  <a:cubicBezTo>
                    <a:pt x="2366" y="3290"/>
                    <a:pt x="2358" y="3295"/>
                    <a:pt x="2352" y="3299"/>
                  </a:cubicBezTo>
                  <a:cubicBezTo>
                    <a:pt x="2341" y="3308"/>
                    <a:pt x="2325" y="3319"/>
                    <a:pt x="2304" y="3328"/>
                  </a:cubicBezTo>
                  <a:cubicBezTo>
                    <a:pt x="2294" y="3332"/>
                    <a:pt x="2283" y="3335"/>
                    <a:pt x="2274" y="3328"/>
                  </a:cubicBezTo>
                  <a:cubicBezTo>
                    <a:pt x="2265" y="3321"/>
                    <a:pt x="2267" y="3310"/>
                    <a:pt x="2268" y="3298"/>
                  </a:cubicBezTo>
                  <a:cubicBezTo>
                    <a:pt x="2271" y="3277"/>
                    <a:pt x="2272" y="3261"/>
                    <a:pt x="2252" y="3250"/>
                  </a:cubicBezTo>
                  <a:cubicBezTo>
                    <a:pt x="2250" y="3249"/>
                    <a:pt x="2249" y="3248"/>
                    <a:pt x="2247" y="3248"/>
                  </a:cubicBezTo>
                  <a:cubicBezTo>
                    <a:pt x="2247" y="3251"/>
                    <a:pt x="2246" y="3257"/>
                    <a:pt x="2246" y="3262"/>
                  </a:cubicBezTo>
                  <a:cubicBezTo>
                    <a:pt x="2243" y="3293"/>
                    <a:pt x="2239" y="3352"/>
                    <a:pt x="2157" y="3372"/>
                  </a:cubicBezTo>
                  <a:cubicBezTo>
                    <a:pt x="2108" y="3384"/>
                    <a:pt x="2083" y="3385"/>
                    <a:pt x="2069" y="3373"/>
                  </a:cubicBezTo>
                  <a:cubicBezTo>
                    <a:pt x="2056" y="3362"/>
                    <a:pt x="2057" y="3343"/>
                    <a:pt x="2058" y="3322"/>
                  </a:cubicBezTo>
                  <a:cubicBezTo>
                    <a:pt x="2058" y="3304"/>
                    <a:pt x="2059" y="3285"/>
                    <a:pt x="2055" y="3263"/>
                  </a:cubicBezTo>
                  <a:cubicBezTo>
                    <a:pt x="2049" y="3234"/>
                    <a:pt x="2044" y="3230"/>
                    <a:pt x="2044" y="3230"/>
                  </a:cubicBezTo>
                  <a:cubicBezTo>
                    <a:pt x="2042" y="3230"/>
                    <a:pt x="2031" y="3236"/>
                    <a:pt x="2024" y="3241"/>
                  </a:cubicBezTo>
                  <a:cubicBezTo>
                    <a:pt x="2009" y="3250"/>
                    <a:pt x="1990" y="3262"/>
                    <a:pt x="1963" y="3270"/>
                  </a:cubicBezTo>
                  <a:cubicBezTo>
                    <a:pt x="1904" y="3289"/>
                    <a:pt x="1887" y="3257"/>
                    <a:pt x="1870" y="3224"/>
                  </a:cubicBezTo>
                  <a:cubicBezTo>
                    <a:pt x="1862" y="3209"/>
                    <a:pt x="1853" y="3191"/>
                    <a:pt x="1838" y="3174"/>
                  </a:cubicBezTo>
                  <a:cubicBezTo>
                    <a:pt x="1823" y="3158"/>
                    <a:pt x="1807" y="3152"/>
                    <a:pt x="1793" y="3157"/>
                  </a:cubicBezTo>
                  <a:cubicBezTo>
                    <a:pt x="1774" y="3164"/>
                    <a:pt x="1762" y="3185"/>
                    <a:pt x="1762" y="3194"/>
                  </a:cubicBezTo>
                  <a:cubicBezTo>
                    <a:pt x="1760" y="3224"/>
                    <a:pt x="1726" y="3258"/>
                    <a:pt x="1680" y="3305"/>
                  </a:cubicBezTo>
                  <a:lnTo>
                    <a:pt x="1675" y="3310"/>
                  </a:lnTo>
                  <a:cubicBezTo>
                    <a:pt x="1642" y="3343"/>
                    <a:pt x="1608" y="3377"/>
                    <a:pt x="1572" y="3374"/>
                  </a:cubicBezTo>
                  <a:cubicBezTo>
                    <a:pt x="1555" y="3373"/>
                    <a:pt x="1541" y="3364"/>
                    <a:pt x="1528" y="3347"/>
                  </a:cubicBezTo>
                  <a:cubicBezTo>
                    <a:pt x="1493" y="3300"/>
                    <a:pt x="1451" y="3306"/>
                    <a:pt x="1411" y="3313"/>
                  </a:cubicBezTo>
                  <a:cubicBezTo>
                    <a:pt x="1394" y="3315"/>
                    <a:pt x="1377" y="3335"/>
                    <a:pt x="1361" y="3353"/>
                  </a:cubicBezTo>
                  <a:cubicBezTo>
                    <a:pt x="1338" y="3379"/>
                    <a:pt x="1315" y="3407"/>
                    <a:pt x="1283" y="3406"/>
                  </a:cubicBezTo>
                  <a:cubicBezTo>
                    <a:pt x="1273" y="3406"/>
                    <a:pt x="1265" y="3402"/>
                    <a:pt x="1258" y="3395"/>
                  </a:cubicBezTo>
                  <a:cubicBezTo>
                    <a:pt x="1241" y="3374"/>
                    <a:pt x="1247" y="3327"/>
                    <a:pt x="1253" y="3278"/>
                  </a:cubicBezTo>
                  <a:cubicBezTo>
                    <a:pt x="1256" y="3255"/>
                    <a:pt x="1260" y="3230"/>
                    <a:pt x="1260" y="3211"/>
                  </a:cubicBezTo>
                  <a:cubicBezTo>
                    <a:pt x="1260" y="3181"/>
                    <a:pt x="1256" y="3174"/>
                    <a:pt x="1253" y="3167"/>
                  </a:cubicBezTo>
                  <a:cubicBezTo>
                    <a:pt x="1248" y="3156"/>
                    <a:pt x="1245" y="3146"/>
                    <a:pt x="1246" y="3115"/>
                  </a:cubicBezTo>
                  <a:cubicBezTo>
                    <a:pt x="1247" y="3084"/>
                    <a:pt x="1243" y="3079"/>
                    <a:pt x="1243" y="3078"/>
                  </a:cubicBezTo>
                  <a:cubicBezTo>
                    <a:pt x="1242" y="3078"/>
                    <a:pt x="1237" y="3078"/>
                    <a:pt x="1234" y="3078"/>
                  </a:cubicBezTo>
                  <a:cubicBezTo>
                    <a:pt x="1229" y="3078"/>
                    <a:pt x="1224" y="3078"/>
                    <a:pt x="1218" y="3078"/>
                  </a:cubicBezTo>
                  <a:cubicBezTo>
                    <a:pt x="1213" y="3080"/>
                    <a:pt x="1211" y="3095"/>
                    <a:pt x="1210" y="3104"/>
                  </a:cubicBezTo>
                  <a:cubicBezTo>
                    <a:pt x="1208" y="3119"/>
                    <a:pt x="1205" y="3138"/>
                    <a:pt x="1197" y="3157"/>
                  </a:cubicBezTo>
                  <a:cubicBezTo>
                    <a:pt x="1191" y="3170"/>
                    <a:pt x="1183" y="3178"/>
                    <a:pt x="1173" y="3181"/>
                  </a:cubicBezTo>
                  <a:cubicBezTo>
                    <a:pt x="1153" y="3187"/>
                    <a:pt x="1131" y="3173"/>
                    <a:pt x="1102" y="3155"/>
                  </a:cubicBezTo>
                  <a:cubicBezTo>
                    <a:pt x="1089" y="3147"/>
                    <a:pt x="1076" y="3139"/>
                    <a:pt x="1061" y="3132"/>
                  </a:cubicBezTo>
                  <a:cubicBezTo>
                    <a:pt x="1026" y="3114"/>
                    <a:pt x="1016" y="3124"/>
                    <a:pt x="999" y="3142"/>
                  </a:cubicBezTo>
                  <a:cubicBezTo>
                    <a:pt x="993" y="3147"/>
                    <a:pt x="987" y="3154"/>
                    <a:pt x="979" y="3159"/>
                  </a:cubicBezTo>
                  <a:cubicBezTo>
                    <a:pt x="974" y="3164"/>
                    <a:pt x="969" y="3168"/>
                    <a:pt x="964" y="3173"/>
                  </a:cubicBezTo>
                  <a:cubicBezTo>
                    <a:pt x="941" y="3194"/>
                    <a:pt x="911" y="3221"/>
                    <a:pt x="867" y="3188"/>
                  </a:cubicBezTo>
                  <a:cubicBezTo>
                    <a:pt x="845" y="3171"/>
                    <a:pt x="843" y="3172"/>
                    <a:pt x="836" y="3177"/>
                  </a:cubicBezTo>
                  <a:cubicBezTo>
                    <a:pt x="829" y="3181"/>
                    <a:pt x="819" y="3187"/>
                    <a:pt x="801" y="3190"/>
                  </a:cubicBezTo>
                  <a:cubicBezTo>
                    <a:pt x="771" y="3193"/>
                    <a:pt x="756" y="3171"/>
                    <a:pt x="743" y="3152"/>
                  </a:cubicBezTo>
                  <a:cubicBezTo>
                    <a:pt x="733" y="3137"/>
                    <a:pt x="723" y="3122"/>
                    <a:pt x="706" y="3114"/>
                  </a:cubicBezTo>
                  <a:cubicBezTo>
                    <a:pt x="689" y="3107"/>
                    <a:pt x="685" y="3110"/>
                    <a:pt x="675" y="3121"/>
                  </a:cubicBezTo>
                  <a:cubicBezTo>
                    <a:pt x="665" y="3131"/>
                    <a:pt x="650" y="3145"/>
                    <a:pt x="621" y="3145"/>
                  </a:cubicBezTo>
                  <a:cubicBezTo>
                    <a:pt x="607" y="3145"/>
                    <a:pt x="596" y="3140"/>
                    <a:pt x="588" y="3131"/>
                  </a:cubicBezTo>
                  <a:cubicBezTo>
                    <a:pt x="570" y="3110"/>
                    <a:pt x="577" y="3068"/>
                    <a:pt x="584" y="3025"/>
                  </a:cubicBezTo>
                  <a:cubicBezTo>
                    <a:pt x="586" y="3012"/>
                    <a:pt x="588" y="2999"/>
                    <a:pt x="590" y="2987"/>
                  </a:cubicBezTo>
                  <a:cubicBezTo>
                    <a:pt x="594" y="2955"/>
                    <a:pt x="591" y="2954"/>
                    <a:pt x="582" y="2951"/>
                  </a:cubicBezTo>
                  <a:cubicBezTo>
                    <a:pt x="574" y="2949"/>
                    <a:pt x="564" y="2945"/>
                    <a:pt x="551" y="2935"/>
                  </a:cubicBezTo>
                  <a:cubicBezTo>
                    <a:pt x="530" y="2916"/>
                    <a:pt x="530" y="2863"/>
                    <a:pt x="532" y="2792"/>
                  </a:cubicBezTo>
                  <a:cubicBezTo>
                    <a:pt x="533" y="2761"/>
                    <a:pt x="534" y="2729"/>
                    <a:pt x="530" y="2717"/>
                  </a:cubicBezTo>
                  <a:cubicBezTo>
                    <a:pt x="526" y="2707"/>
                    <a:pt x="517" y="2697"/>
                    <a:pt x="509" y="2688"/>
                  </a:cubicBezTo>
                  <a:cubicBezTo>
                    <a:pt x="497" y="2677"/>
                    <a:pt x="486" y="2664"/>
                    <a:pt x="486" y="2649"/>
                  </a:cubicBezTo>
                  <a:cubicBezTo>
                    <a:pt x="487" y="2639"/>
                    <a:pt x="491" y="2630"/>
                    <a:pt x="501" y="2621"/>
                  </a:cubicBezTo>
                  <a:cubicBezTo>
                    <a:pt x="514" y="2609"/>
                    <a:pt x="526" y="2567"/>
                    <a:pt x="510" y="2434"/>
                  </a:cubicBezTo>
                  <a:cubicBezTo>
                    <a:pt x="509" y="2426"/>
                    <a:pt x="507" y="2424"/>
                    <a:pt x="507" y="2424"/>
                  </a:cubicBezTo>
                  <a:cubicBezTo>
                    <a:pt x="506" y="2424"/>
                    <a:pt x="504" y="2423"/>
                    <a:pt x="503" y="2423"/>
                  </a:cubicBezTo>
                  <a:cubicBezTo>
                    <a:pt x="491" y="2422"/>
                    <a:pt x="477" y="2419"/>
                    <a:pt x="470" y="2391"/>
                  </a:cubicBezTo>
                  <a:cubicBezTo>
                    <a:pt x="464" y="2365"/>
                    <a:pt x="464" y="2365"/>
                    <a:pt x="442" y="2360"/>
                  </a:cubicBezTo>
                  <a:cubicBezTo>
                    <a:pt x="434" y="2358"/>
                    <a:pt x="425" y="2356"/>
                    <a:pt x="413" y="2353"/>
                  </a:cubicBezTo>
                  <a:cubicBezTo>
                    <a:pt x="382" y="2344"/>
                    <a:pt x="380" y="2323"/>
                    <a:pt x="378" y="2310"/>
                  </a:cubicBezTo>
                  <a:cubicBezTo>
                    <a:pt x="376" y="2296"/>
                    <a:pt x="375" y="2291"/>
                    <a:pt x="354" y="2290"/>
                  </a:cubicBezTo>
                  <a:cubicBezTo>
                    <a:pt x="313" y="2289"/>
                    <a:pt x="306" y="2275"/>
                    <a:pt x="300" y="2256"/>
                  </a:cubicBezTo>
                  <a:cubicBezTo>
                    <a:pt x="298" y="2247"/>
                    <a:pt x="296" y="2239"/>
                    <a:pt x="287" y="2230"/>
                  </a:cubicBezTo>
                  <a:cubicBezTo>
                    <a:pt x="273" y="2217"/>
                    <a:pt x="260" y="2211"/>
                    <a:pt x="249" y="2206"/>
                  </a:cubicBezTo>
                  <a:cubicBezTo>
                    <a:pt x="237" y="2201"/>
                    <a:pt x="226" y="2197"/>
                    <a:pt x="221" y="2184"/>
                  </a:cubicBezTo>
                  <a:cubicBezTo>
                    <a:pt x="217" y="2173"/>
                    <a:pt x="222" y="2162"/>
                    <a:pt x="228" y="2151"/>
                  </a:cubicBezTo>
                  <a:cubicBezTo>
                    <a:pt x="230" y="2147"/>
                    <a:pt x="234" y="2138"/>
                    <a:pt x="234" y="2135"/>
                  </a:cubicBezTo>
                  <a:cubicBezTo>
                    <a:pt x="234" y="2136"/>
                    <a:pt x="230" y="2134"/>
                    <a:pt x="222" y="2134"/>
                  </a:cubicBezTo>
                  <a:cubicBezTo>
                    <a:pt x="156" y="2132"/>
                    <a:pt x="110" y="2108"/>
                    <a:pt x="98" y="2071"/>
                  </a:cubicBezTo>
                  <a:cubicBezTo>
                    <a:pt x="91" y="2045"/>
                    <a:pt x="92" y="2025"/>
                    <a:pt x="102" y="2011"/>
                  </a:cubicBezTo>
                  <a:cubicBezTo>
                    <a:pt x="112" y="1998"/>
                    <a:pt x="129" y="1991"/>
                    <a:pt x="152" y="1990"/>
                  </a:cubicBezTo>
                  <a:cubicBezTo>
                    <a:pt x="166" y="1990"/>
                    <a:pt x="170" y="1987"/>
                    <a:pt x="170" y="1987"/>
                  </a:cubicBezTo>
                  <a:cubicBezTo>
                    <a:pt x="169" y="1986"/>
                    <a:pt x="163" y="1979"/>
                    <a:pt x="152" y="1973"/>
                  </a:cubicBezTo>
                  <a:cubicBezTo>
                    <a:pt x="136" y="1966"/>
                    <a:pt x="125" y="1950"/>
                    <a:pt x="122" y="1932"/>
                  </a:cubicBezTo>
                  <a:cubicBezTo>
                    <a:pt x="120" y="1914"/>
                    <a:pt x="125" y="1897"/>
                    <a:pt x="138" y="1886"/>
                  </a:cubicBezTo>
                  <a:cubicBezTo>
                    <a:pt x="147" y="1878"/>
                    <a:pt x="158" y="1875"/>
                    <a:pt x="168" y="1872"/>
                  </a:cubicBezTo>
                  <a:cubicBezTo>
                    <a:pt x="188" y="1866"/>
                    <a:pt x="199" y="1862"/>
                    <a:pt x="196" y="1836"/>
                  </a:cubicBezTo>
                  <a:cubicBezTo>
                    <a:pt x="194" y="1819"/>
                    <a:pt x="193" y="1819"/>
                    <a:pt x="178" y="1821"/>
                  </a:cubicBezTo>
                  <a:cubicBezTo>
                    <a:pt x="164" y="1822"/>
                    <a:pt x="142" y="1824"/>
                    <a:pt x="124" y="1803"/>
                  </a:cubicBezTo>
                  <a:cubicBezTo>
                    <a:pt x="100" y="1774"/>
                    <a:pt x="89" y="1768"/>
                    <a:pt x="64" y="1755"/>
                  </a:cubicBezTo>
                  <a:lnTo>
                    <a:pt x="48" y="1746"/>
                  </a:lnTo>
                  <a:cubicBezTo>
                    <a:pt x="29" y="1736"/>
                    <a:pt x="18" y="1708"/>
                    <a:pt x="12" y="1686"/>
                  </a:cubicBezTo>
                  <a:cubicBezTo>
                    <a:pt x="-3" y="1632"/>
                    <a:pt x="-5" y="1554"/>
                    <a:pt x="17" y="1516"/>
                  </a:cubicBezTo>
                  <a:cubicBezTo>
                    <a:pt x="37" y="1483"/>
                    <a:pt x="36" y="1477"/>
                    <a:pt x="34" y="1454"/>
                  </a:cubicBezTo>
                  <a:cubicBezTo>
                    <a:pt x="34" y="1444"/>
                    <a:pt x="33" y="1432"/>
                    <a:pt x="33" y="1414"/>
                  </a:cubicBezTo>
                  <a:cubicBezTo>
                    <a:pt x="33" y="1364"/>
                    <a:pt x="71" y="1364"/>
                    <a:pt x="94" y="1363"/>
                  </a:cubicBezTo>
                  <a:cubicBezTo>
                    <a:pt x="106" y="1363"/>
                    <a:pt x="117" y="1363"/>
                    <a:pt x="123" y="1358"/>
                  </a:cubicBezTo>
                  <a:cubicBezTo>
                    <a:pt x="141" y="1342"/>
                    <a:pt x="162" y="1310"/>
                    <a:pt x="162" y="1294"/>
                  </a:cubicBezTo>
                  <a:cubicBezTo>
                    <a:pt x="162" y="1291"/>
                    <a:pt x="160" y="1289"/>
                    <a:pt x="159" y="1288"/>
                  </a:cubicBezTo>
                  <a:cubicBezTo>
                    <a:pt x="155" y="1285"/>
                    <a:pt x="142" y="1293"/>
                    <a:pt x="132" y="1299"/>
                  </a:cubicBezTo>
                  <a:cubicBezTo>
                    <a:pt x="112" y="1310"/>
                    <a:pt x="88" y="1324"/>
                    <a:pt x="64" y="1310"/>
                  </a:cubicBezTo>
                  <a:cubicBezTo>
                    <a:pt x="60" y="1308"/>
                    <a:pt x="46" y="1300"/>
                    <a:pt x="45" y="1286"/>
                  </a:cubicBezTo>
                  <a:cubicBezTo>
                    <a:pt x="43" y="1269"/>
                    <a:pt x="60" y="1255"/>
                    <a:pt x="89" y="1229"/>
                  </a:cubicBezTo>
                  <a:cubicBezTo>
                    <a:pt x="99" y="1221"/>
                    <a:pt x="110" y="1212"/>
                    <a:pt x="121" y="1201"/>
                  </a:cubicBezTo>
                  <a:cubicBezTo>
                    <a:pt x="166" y="1160"/>
                    <a:pt x="166" y="1157"/>
                    <a:pt x="167" y="1121"/>
                  </a:cubicBezTo>
                  <a:cubicBezTo>
                    <a:pt x="168" y="1113"/>
                    <a:pt x="168" y="1103"/>
                    <a:pt x="169" y="1091"/>
                  </a:cubicBezTo>
                  <a:cubicBezTo>
                    <a:pt x="172" y="1051"/>
                    <a:pt x="197" y="1020"/>
                    <a:pt x="229" y="1017"/>
                  </a:cubicBezTo>
                  <a:cubicBezTo>
                    <a:pt x="259" y="1014"/>
                    <a:pt x="284" y="1037"/>
                    <a:pt x="295" y="1078"/>
                  </a:cubicBezTo>
                  <a:cubicBezTo>
                    <a:pt x="318" y="1164"/>
                    <a:pt x="331" y="1200"/>
                    <a:pt x="381" y="1267"/>
                  </a:cubicBezTo>
                  <a:cubicBezTo>
                    <a:pt x="401" y="1295"/>
                    <a:pt x="427" y="1307"/>
                    <a:pt x="457" y="1321"/>
                  </a:cubicBezTo>
                  <a:cubicBezTo>
                    <a:pt x="497" y="1340"/>
                    <a:pt x="543" y="1362"/>
                    <a:pt x="587" y="1427"/>
                  </a:cubicBezTo>
                  <a:cubicBezTo>
                    <a:pt x="655" y="1528"/>
                    <a:pt x="715" y="1517"/>
                    <a:pt x="716" y="1517"/>
                  </a:cubicBezTo>
                  <a:lnTo>
                    <a:pt x="717" y="1517"/>
                  </a:lnTo>
                  <a:cubicBezTo>
                    <a:pt x="729" y="1516"/>
                    <a:pt x="738" y="1515"/>
                    <a:pt x="747" y="1515"/>
                  </a:cubicBezTo>
                  <a:cubicBezTo>
                    <a:pt x="775" y="1514"/>
                    <a:pt x="789" y="1513"/>
                    <a:pt x="823" y="1485"/>
                  </a:cubicBezTo>
                  <a:cubicBezTo>
                    <a:pt x="876" y="1439"/>
                    <a:pt x="921" y="1419"/>
                    <a:pt x="1001" y="1446"/>
                  </a:cubicBezTo>
                  <a:cubicBezTo>
                    <a:pt x="1074" y="1471"/>
                    <a:pt x="1197" y="1462"/>
                    <a:pt x="1238" y="1443"/>
                  </a:cubicBezTo>
                  <a:cubicBezTo>
                    <a:pt x="1260" y="1432"/>
                    <a:pt x="1285" y="1431"/>
                    <a:pt x="1309" y="1430"/>
                  </a:cubicBezTo>
                  <a:cubicBezTo>
                    <a:pt x="1333" y="1429"/>
                    <a:pt x="1355" y="1428"/>
                    <a:pt x="1366" y="1417"/>
                  </a:cubicBezTo>
                  <a:cubicBezTo>
                    <a:pt x="1389" y="1396"/>
                    <a:pt x="1396" y="1374"/>
                    <a:pt x="1417" y="1310"/>
                  </a:cubicBezTo>
                  <a:lnTo>
                    <a:pt x="1421" y="1296"/>
                  </a:lnTo>
                  <a:cubicBezTo>
                    <a:pt x="1426" y="1281"/>
                    <a:pt x="1429" y="1269"/>
                    <a:pt x="1431" y="1261"/>
                  </a:cubicBezTo>
                  <a:cubicBezTo>
                    <a:pt x="1440" y="1227"/>
                    <a:pt x="1444" y="1224"/>
                    <a:pt x="1482" y="1219"/>
                  </a:cubicBezTo>
                  <a:cubicBezTo>
                    <a:pt x="1488" y="1218"/>
                    <a:pt x="1497" y="1217"/>
                    <a:pt x="1507" y="1216"/>
                  </a:cubicBezTo>
                  <a:cubicBezTo>
                    <a:pt x="1583" y="1205"/>
                    <a:pt x="1690" y="1197"/>
                    <a:pt x="1736" y="1250"/>
                  </a:cubicBezTo>
                  <a:cubicBezTo>
                    <a:pt x="1763" y="1281"/>
                    <a:pt x="1769" y="1282"/>
                    <a:pt x="1812" y="1288"/>
                  </a:cubicBezTo>
                  <a:cubicBezTo>
                    <a:pt x="1829" y="1291"/>
                    <a:pt x="1852" y="1295"/>
                    <a:pt x="1882" y="1301"/>
                  </a:cubicBezTo>
                  <a:cubicBezTo>
                    <a:pt x="1946" y="1315"/>
                    <a:pt x="1973" y="1327"/>
                    <a:pt x="1995" y="1337"/>
                  </a:cubicBezTo>
                  <a:cubicBezTo>
                    <a:pt x="2011" y="1344"/>
                    <a:pt x="2024" y="1350"/>
                    <a:pt x="2045" y="1354"/>
                  </a:cubicBezTo>
                  <a:cubicBezTo>
                    <a:pt x="2071" y="1359"/>
                    <a:pt x="2093" y="1328"/>
                    <a:pt x="2114" y="1299"/>
                  </a:cubicBezTo>
                  <a:cubicBezTo>
                    <a:pt x="2129" y="1277"/>
                    <a:pt x="2144" y="1257"/>
                    <a:pt x="2161" y="1247"/>
                  </a:cubicBezTo>
                  <a:cubicBezTo>
                    <a:pt x="2202" y="1224"/>
                    <a:pt x="2267" y="1250"/>
                    <a:pt x="2282" y="1257"/>
                  </a:cubicBezTo>
                  <a:cubicBezTo>
                    <a:pt x="2288" y="1256"/>
                    <a:pt x="2303" y="1254"/>
                    <a:pt x="2321" y="1248"/>
                  </a:cubicBezTo>
                  <a:cubicBezTo>
                    <a:pt x="2352" y="1236"/>
                    <a:pt x="2376" y="1246"/>
                    <a:pt x="2410" y="1271"/>
                  </a:cubicBezTo>
                  <a:cubicBezTo>
                    <a:pt x="2417" y="1276"/>
                    <a:pt x="2426" y="1280"/>
                    <a:pt x="2433" y="1278"/>
                  </a:cubicBezTo>
                  <a:cubicBezTo>
                    <a:pt x="2441" y="1274"/>
                    <a:pt x="2449" y="1258"/>
                    <a:pt x="2454" y="1233"/>
                  </a:cubicBezTo>
                  <a:cubicBezTo>
                    <a:pt x="2458" y="1207"/>
                    <a:pt x="2469" y="1185"/>
                    <a:pt x="2480" y="1161"/>
                  </a:cubicBezTo>
                  <a:cubicBezTo>
                    <a:pt x="2487" y="1145"/>
                    <a:pt x="2495" y="1128"/>
                    <a:pt x="2502" y="1110"/>
                  </a:cubicBezTo>
                  <a:cubicBezTo>
                    <a:pt x="2513" y="1075"/>
                    <a:pt x="2534" y="1070"/>
                    <a:pt x="2548" y="1066"/>
                  </a:cubicBezTo>
                  <a:cubicBezTo>
                    <a:pt x="2555" y="1064"/>
                    <a:pt x="2558" y="1063"/>
                    <a:pt x="2559" y="1061"/>
                  </a:cubicBezTo>
                  <a:cubicBezTo>
                    <a:pt x="2569" y="1038"/>
                    <a:pt x="2566" y="1021"/>
                    <a:pt x="2550" y="1005"/>
                  </a:cubicBezTo>
                  <a:cubicBezTo>
                    <a:pt x="2531" y="987"/>
                    <a:pt x="2523" y="970"/>
                    <a:pt x="2527" y="954"/>
                  </a:cubicBezTo>
                  <a:cubicBezTo>
                    <a:pt x="2531" y="937"/>
                    <a:pt x="2548" y="925"/>
                    <a:pt x="2576" y="917"/>
                  </a:cubicBezTo>
                  <a:cubicBezTo>
                    <a:pt x="2599" y="910"/>
                    <a:pt x="2603" y="901"/>
                    <a:pt x="2609" y="885"/>
                  </a:cubicBezTo>
                  <a:cubicBezTo>
                    <a:pt x="2615" y="868"/>
                    <a:pt x="2622" y="847"/>
                    <a:pt x="2653" y="826"/>
                  </a:cubicBezTo>
                  <a:cubicBezTo>
                    <a:pt x="2676" y="809"/>
                    <a:pt x="2697" y="804"/>
                    <a:pt x="2711" y="801"/>
                  </a:cubicBezTo>
                  <a:cubicBezTo>
                    <a:pt x="2730" y="796"/>
                    <a:pt x="2730" y="796"/>
                    <a:pt x="2724" y="770"/>
                  </a:cubicBezTo>
                  <a:cubicBezTo>
                    <a:pt x="2719" y="748"/>
                    <a:pt x="2712" y="744"/>
                    <a:pt x="2704" y="740"/>
                  </a:cubicBezTo>
                  <a:cubicBezTo>
                    <a:pt x="2687" y="730"/>
                    <a:pt x="2674" y="718"/>
                    <a:pt x="2673" y="663"/>
                  </a:cubicBezTo>
                  <a:cubicBezTo>
                    <a:pt x="2672" y="639"/>
                    <a:pt x="2679" y="620"/>
                    <a:pt x="2694" y="607"/>
                  </a:cubicBezTo>
                  <a:cubicBezTo>
                    <a:pt x="2724" y="580"/>
                    <a:pt x="2779" y="588"/>
                    <a:pt x="2812" y="592"/>
                  </a:cubicBezTo>
                  <a:cubicBezTo>
                    <a:pt x="2819" y="593"/>
                    <a:pt x="2827" y="594"/>
                    <a:pt x="2829" y="594"/>
                  </a:cubicBezTo>
                  <a:cubicBezTo>
                    <a:pt x="2839" y="587"/>
                    <a:pt x="2852" y="516"/>
                    <a:pt x="2852" y="466"/>
                  </a:cubicBezTo>
                  <a:cubicBezTo>
                    <a:pt x="2852" y="443"/>
                    <a:pt x="2867" y="427"/>
                    <a:pt x="2880" y="413"/>
                  </a:cubicBezTo>
                  <a:cubicBezTo>
                    <a:pt x="2899" y="393"/>
                    <a:pt x="2907" y="383"/>
                    <a:pt x="2893" y="363"/>
                  </a:cubicBezTo>
                  <a:cubicBezTo>
                    <a:pt x="2868" y="325"/>
                    <a:pt x="2872" y="312"/>
                    <a:pt x="2884" y="295"/>
                  </a:cubicBezTo>
                  <a:cubicBezTo>
                    <a:pt x="2887" y="290"/>
                    <a:pt x="2891" y="286"/>
                    <a:pt x="2893" y="279"/>
                  </a:cubicBezTo>
                  <a:cubicBezTo>
                    <a:pt x="2899" y="264"/>
                    <a:pt x="2898" y="247"/>
                    <a:pt x="2897" y="224"/>
                  </a:cubicBezTo>
                  <a:cubicBezTo>
                    <a:pt x="2897" y="205"/>
                    <a:pt x="2896" y="182"/>
                    <a:pt x="2898" y="153"/>
                  </a:cubicBezTo>
                  <a:cubicBezTo>
                    <a:pt x="2902" y="107"/>
                    <a:pt x="2906" y="99"/>
                    <a:pt x="2925" y="85"/>
                  </a:cubicBezTo>
                  <a:cubicBezTo>
                    <a:pt x="2931" y="80"/>
                    <a:pt x="2939" y="75"/>
                    <a:pt x="2949" y="64"/>
                  </a:cubicBezTo>
                  <a:cubicBezTo>
                    <a:pt x="2958" y="54"/>
                    <a:pt x="2965" y="45"/>
                    <a:pt x="2970" y="39"/>
                  </a:cubicBezTo>
                  <a:cubicBezTo>
                    <a:pt x="2986" y="18"/>
                    <a:pt x="2996" y="5"/>
                    <a:pt x="3028" y="20"/>
                  </a:cubicBezTo>
                  <a:lnTo>
                    <a:pt x="3030" y="21"/>
                  </a:lnTo>
                  <a:cubicBezTo>
                    <a:pt x="3059" y="35"/>
                    <a:pt x="3075" y="42"/>
                    <a:pt x="3101" y="19"/>
                  </a:cubicBezTo>
                  <a:cubicBezTo>
                    <a:pt x="3138" y="-13"/>
                    <a:pt x="3176" y="10"/>
                    <a:pt x="3197" y="22"/>
                  </a:cubicBezTo>
                  <a:lnTo>
                    <a:pt x="3203" y="25"/>
                  </a:lnTo>
                  <a:cubicBezTo>
                    <a:pt x="3217" y="33"/>
                    <a:pt x="3261" y="28"/>
                    <a:pt x="3296" y="9"/>
                  </a:cubicBezTo>
                  <a:cubicBezTo>
                    <a:pt x="3324" y="-5"/>
                    <a:pt x="3415" y="1"/>
                    <a:pt x="3523" y="10"/>
                  </a:cubicBezTo>
                  <a:cubicBezTo>
                    <a:pt x="3551" y="13"/>
                    <a:pt x="3575" y="15"/>
                    <a:pt x="3585" y="15"/>
                  </a:cubicBezTo>
                  <a:cubicBezTo>
                    <a:pt x="3613" y="15"/>
                    <a:pt x="3625" y="38"/>
                    <a:pt x="3635" y="59"/>
                  </a:cubicBezTo>
                  <a:cubicBezTo>
                    <a:pt x="3644" y="76"/>
                    <a:pt x="3653" y="93"/>
                    <a:pt x="3670" y="102"/>
                  </a:cubicBezTo>
                  <a:cubicBezTo>
                    <a:pt x="3694" y="115"/>
                    <a:pt x="3699" y="132"/>
                    <a:pt x="3704" y="147"/>
                  </a:cubicBezTo>
                  <a:cubicBezTo>
                    <a:pt x="3709" y="161"/>
                    <a:pt x="3713" y="175"/>
                    <a:pt x="3738" y="190"/>
                  </a:cubicBezTo>
                  <a:cubicBezTo>
                    <a:pt x="3749" y="196"/>
                    <a:pt x="3757" y="201"/>
                    <a:pt x="3763" y="204"/>
                  </a:cubicBezTo>
                  <a:cubicBezTo>
                    <a:pt x="3789" y="219"/>
                    <a:pt x="3791" y="221"/>
                    <a:pt x="3804" y="249"/>
                  </a:cubicBezTo>
                  <a:lnTo>
                    <a:pt x="3808" y="258"/>
                  </a:lnTo>
                  <a:cubicBezTo>
                    <a:pt x="3812" y="265"/>
                    <a:pt x="3821" y="286"/>
                    <a:pt x="3809" y="297"/>
                  </a:cubicBezTo>
                  <a:cubicBezTo>
                    <a:pt x="3804" y="301"/>
                    <a:pt x="3791" y="312"/>
                    <a:pt x="3739" y="278"/>
                  </a:cubicBezTo>
                  <a:cubicBezTo>
                    <a:pt x="3715" y="263"/>
                    <a:pt x="3709" y="264"/>
                    <a:pt x="3708" y="264"/>
                  </a:cubicBezTo>
                  <a:lnTo>
                    <a:pt x="3708" y="264"/>
                  </a:lnTo>
                  <a:cubicBezTo>
                    <a:pt x="3708" y="264"/>
                    <a:pt x="3705" y="267"/>
                    <a:pt x="3705" y="283"/>
                  </a:cubicBezTo>
                  <a:cubicBezTo>
                    <a:pt x="3706" y="296"/>
                    <a:pt x="3703" y="304"/>
                    <a:pt x="3696" y="310"/>
                  </a:cubicBezTo>
                  <a:cubicBezTo>
                    <a:pt x="3684" y="320"/>
                    <a:pt x="3666" y="317"/>
                    <a:pt x="3638" y="312"/>
                  </a:cubicBezTo>
                  <a:cubicBezTo>
                    <a:pt x="3618" y="308"/>
                    <a:pt x="3592" y="304"/>
                    <a:pt x="3562" y="303"/>
                  </a:cubicBezTo>
                  <a:cubicBezTo>
                    <a:pt x="3540" y="303"/>
                    <a:pt x="3530" y="304"/>
                    <a:pt x="3525" y="305"/>
                  </a:cubicBezTo>
                  <a:cubicBezTo>
                    <a:pt x="3528" y="309"/>
                    <a:pt x="3534" y="316"/>
                    <a:pt x="3539" y="322"/>
                  </a:cubicBezTo>
                  <a:cubicBezTo>
                    <a:pt x="3546" y="330"/>
                    <a:pt x="3554" y="340"/>
                    <a:pt x="3563" y="351"/>
                  </a:cubicBezTo>
                  <a:cubicBezTo>
                    <a:pt x="3577" y="370"/>
                    <a:pt x="3596" y="384"/>
                    <a:pt x="3612" y="394"/>
                  </a:cubicBezTo>
                  <a:cubicBezTo>
                    <a:pt x="3630" y="407"/>
                    <a:pt x="3645" y="417"/>
                    <a:pt x="3646" y="433"/>
                  </a:cubicBezTo>
                  <a:cubicBezTo>
                    <a:pt x="3647" y="442"/>
                    <a:pt x="3643" y="450"/>
                    <a:pt x="3634" y="459"/>
                  </a:cubicBezTo>
                  <a:cubicBezTo>
                    <a:pt x="3624" y="469"/>
                    <a:pt x="3620" y="480"/>
                    <a:pt x="3622" y="492"/>
                  </a:cubicBezTo>
                  <a:cubicBezTo>
                    <a:pt x="3627" y="513"/>
                    <a:pt x="3649" y="532"/>
                    <a:pt x="3680" y="544"/>
                  </a:cubicBezTo>
                  <a:cubicBezTo>
                    <a:pt x="3724" y="559"/>
                    <a:pt x="3731" y="569"/>
                    <a:pt x="3730" y="594"/>
                  </a:cubicBezTo>
                  <a:cubicBezTo>
                    <a:pt x="3730" y="601"/>
                    <a:pt x="3729" y="610"/>
                    <a:pt x="3733" y="622"/>
                  </a:cubicBezTo>
                  <a:cubicBezTo>
                    <a:pt x="3743" y="660"/>
                    <a:pt x="3755" y="670"/>
                    <a:pt x="3802" y="680"/>
                  </a:cubicBezTo>
                  <a:cubicBezTo>
                    <a:pt x="3841" y="689"/>
                    <a:pt x="3842" y="711"/>
                    <a:pt x="3843" y="731"/>
                  </a:cubicBezTo>
                  <a:cubicBezTo>
                    <a:pt x="3843" y="743"/>
                    <a:pt x="3844" y="756"/>
                    <a:pt x="3851" y="771"/>
                  </a:cubicBezTo>
                  <a:cubicBezTo>
                    <a:pt x="3861" y="792"/>
                    <a:pt x="3873" y="800"/>
                    <a:pt x="3889" y="812"/>
                  </a:cubicBezTo>
                  <a:cubicBezTo>
                    <a:pt x="3904" y="823"/>
                    <a:pt x="3922" y="836"/>
                    <a:pt x="3944" y="862"/>
                  </a:cubicBezTo>
                  <a:cubicBezTo>
                    <a:pt x="3959" y="880"/>
                    <a:pt x="3964" y="897"/>
                    <a:pt x="3958" y="914"/>
                  </a:cubicBezTo>
                  <a:cubicBezTo>
                    <a:pt x="3946" y="950"/>
                    <a:pt x="3887" y="968"/>
                    <a:pt x="3852" y="975"/>
                  </a:cubicBezTo>
                  <a:cubicBezTo>
                    <a:pt x="3826" y="981"/>
                    <a:pt x="3816" y="991"/>
                    <a:pt x="3814" y="997"/>
                  </a:cubicBezTo>
                  <a:cubicBezTo>
                    <a:pt x="3813" y="1004"/>
                    <a:pt x="3820" y="1011"/>
                    <a:pt x="3831" y="1018"/>
                  </a:cubicBezTo>
                  <a:cubicBezTo>
                    <a:pt x="3853" y="1032"/>
                    <a:pt x="3860" y="1047"/>
                    <a:pt x="3868" y="1064"/>
                  </a:cubicBezTo>
                  <a:cubicBezTo>
                    <a:pt x="3875" y="1079"/>
                    <a:pt x="3883" y="1096"/>
                    <a:pt x="3906" y="1118"/>
                  </a:cubicBezTo>
                  <a:cubicBezTo>
                    <a:pt x="3954" y="1163"/>
                    <a:pt x="4062" y="1242"/>
                    <a:pt x="4063" y="1243"/>
                  </a:cubicBezTo>
                  <a:cubicBezTo>
                    <a:pt x="4070" y="1247"/>
                    <a:pt x="4219" y="1352"/>
                    <a:pt x="4254" y="1392"/>
                  </a:cubicBezTo>
                  <a:cubicBezTo>
                    <a:pt x="4267" y="1407"/>
                    <a:pt x="4281" y="1411"/>
                    <a:pt x="4295" y="1414"/>
                  </a:cubicBezTo>
                  <a:cubicBezTo>
                    <a:pt x="4312" y="1419"/>
                    <a:pt x="4335" y="1425"/>
                    <a:pt x="4332" y="1463"/>
                  </a:cubicBezTo>
                  <a:cubicBezTo>
                    <a:pt x="4329" y="1504"/>
                    <a:pt x="4323" y="1510"/>
                    <a:pt x="4287" y="1511"/>
                  </a:cubicBezTo>
                  <a:cubicBezTo>
                    <a:pt x="4276" y="1512"/>
                    <a:pt x="4263" y="1512"/>
                    <a:pt x="4246" y="1515"/>
                  </a:cubicBezTo>
                  <a:cubicBezTo>
                    <a:pt x="4237" y="1516"/>
                    <a:pt x="4227" y="1518"/>
                    <a:pt x="4214" y="1520"/>
                  </a:cubicBezTo>
                  <a:cubicBezTo>
                    <a:pt x="4128" y="1534"/>
                    <a:pt x="3967" y="1560"/>
                    <a:pt x="3946" y="1463"/>
                  </a:cubicBezTo>
                  <a:cubicBezTo>
                    <a:pt x="3938" y="1427"/>
                    <a:pt x="3925" y="1404"/>
                    <a:pt x="3909" y="1400"/>
                  </a:cubicBezTo>
                  <a:cubicBezTo>
                    <a:pt x="3894" y="1396"/>
                    <a:pt x="3878" y="1406"/>
                    <a:pt x="3868" y="1417"/>
                  </a:cubicBezTo>
                  <a:cubicBezTo>
                    <a:pt x="3862" y="1423"/>
                    <a:pt x="3862" y="1423"/>
                    <a:pt x="3874" y="1436"/>
                  </a:cubicBezTo>
                  <a:cubicBezTo>
                    <a:pt x="3883" y="1446"/>
                    <a:pt x="3897" y="1460"/>
                    <a:pt x="3899" y="1484"/>
                  </a:cubicBezTo>
                  <a:cubicBezTo>
                    <a:pt x="3904" y="1518"/>
                    <a:pt x="3882" y="1521"/>
                    <a:pt x="3867" y="1523"/>
                  </a:cubicBezTo>
                  <a:cubicBezTo>
                    <a:pt x="3854" y="1525"/>
                    <a:pt x="3837" y="1527"/>
                    <a:pt x="3818" y="1542"/>
                  </a:cubicBezTo>
                  <a:cubicBezTo>
                    <a:pt x="3791" y="1563"/>
                    <a:pt x="3774" y="1609"/>
                    <a:pt x="3756" y="1659"/>
                  </a:cubicBezTo>
                  <a:cubicBezTo>
                    <a:pt x="3745" y="1691"/>
                    <a:pt x="3732" y="1724"/>
                    <a:pt x="3717" y="1753"/>
                  </a:cubicBezTo>
                  <a:cubicBezTo>
                    <a:pt x="3692" y="1798"/>
                    <a:pt x="3693" y="1834"/>
                    <a:pt x="3693" y="1880"/>
                  </a:cubicBezTo>
                  <a:cubicBezTo>
                    <a:pt x="3693" y="1905"/>
                    <a:pt x="3693" y="1933"/>
                    <a:pt x="3688" y="1966"/>
                  </a:cubicBezTo>
                  <a:cubicBezTo>
                    <a:pt x="3687" y="1979"/>
                    <a:pt x="3685" y="1990"/>
                    <a:pt x="3684" y="2000"/>
                  </a:cubicBezTo>
                  <a:cubicBezTo>
                    <a:pt x="3675" y="2064"/>
                    <a:pt x="3673" y="2083"/>
                    <a:pt x="3695" y="2108"/>
                  </a:cubicBezTo>
                  <a:cubicBezTo>
                    <a:pt x="3719" y="2135"/>
                    <a:pt x="3726" y="2189"/>
                    <a:pt x="3709" y="2217"/>
                  </a:cubicBezTo>
                  <a:cubicBezTo>
                    <a:pt x="3700" y="2231"/>
                    <a:pt x="3686" y="2237"/>
                    <a:pt x="3671" y="2234"/>
                  </a:cubicBezTo>
                  <a:cubicBezTo>
                    <a:pt x="3640" y="2227"/>
                    <a:pt x="3608" y="2252"/>
                    <a:pt x="3567" y="2283"/>
                  </a:cubicBezTo>
                  <a:lnTo>
                    <a:pt x="3551" y="2295"/>
                  </a:lnTo>
                  <a:cubicBezTo>
                    <a:pt x="3532" y="2310"/>
                    <a:pt x="3518" y="2331"/>
                    <a:pt x="3505" y="2352"/>
                  </a:cubicBezTo>
                  <a:cubicBezTo>
                    <a:pt x="3486" y="2382"/>
                    <a:pt x="3466" y="2414"/>
                    <a:pt x="3433" y="2406"/>
                  </a:cubicBezTo>
                  <a:cubicBezTo>
                    <a:pt x="3403" y="2400"/>
                    <a:pt x="3399" y="2372"/>
                    <a:pt x="3396" y="2352"/>
                  </a:cubicBezTo>
                  <a:cubicBezTo>
                    <a:pt x="3392" y="2326"/>
                    <a:pt x="3389" y="2319"/>
                    <a:pt x="3374" y="2320"/>
                  </a:cubicBezTo>
                  <a:cubicBezTo>
                    <a:pt x="3365" y="2320"/>
                    <a:pt x="3358" y="2322"/>
                    <a:pt x="3356" y="2325"/>
                  </a:cubicBezTo>
                  <a:cubicBezTo>
                    <a:pt x="3352" y="2332"/>
                    <a:pt x="3360" y="2352"/>
                    <a:pt x="3366" y="2369"/>
                  </a:cubicBezTo>
                  <a:cubicBezTo>
                    <a:pt x="3369" y="2376"/>
                    <a:pt x="3372" y="2382"/>
                    <a:pt x="3374" y="2389"/>
                  </a:cubicBezTo>
                  <a:cubicBezTo>
                    <a:pt x="3383" y="2415"/>
                    <a:pt x="3383" y="2435"/>
                    <a:pt x="3373" y="2450"/>
                  </a:cubicBezTo>
                  <a:cubicBezTo>
                    <a:pt x="3363" y="2466"/>
                    <a:pt x="3344" y="2474"/>
                    <a:pt x="3315" y="2477"/>
                  </a:cubicBezTo>
                  <a:cubicBezTo>
                    <a:pt x="3307" y="2477"/>
                    <a:pt x="3302" y="2479"/>
                    <a:pt x="3300" y="2482"/>
                  </a:cubicBezTo>
                  <a:cubicBezTo>
                    <a:pt x="3295" y="2488"/>
                    <a:pt x="3296" y="2502"/>
                    <a:pt x="3298" y="2517"/>
                  </a:cubicBezTo>
                  <a:cubicBezTo>
                    <a:pt x="3300" y="2532"/>
                    <a:pt x="3302" y="2549"/>
                    <a:pt x="3299" y="2565"/>
                  </a:cubicBezTo>
                  <a:cubicBezTo>
                    <a:pt x="3294" y="2594"/>
                    <a:pt x="3281" y="2596"/>
                    <a:pt x="3263" y="2596"/>
                  </a:cubicBezTo>
                  <a:cubicBezTo>
                    <a:pt x="3251" y="2596"/>
                    <a:pt x="3231" y="2596"/>
                    <a:pt x="3199" y="2616"/>
                  </a:cubicBezTo>
                  <a:cubicBezTo>
                    <a:pt x="3168" y="2636"/>
                    <a:pt x="3169" y="2645"/>
                    <a:pt x="3169" y="2646"/>
                  </a:cubicBezTo>
                  <a:cubicBezTo>
                    <a:pt x="3170" y="2648"/>
                    <a:pt x="3174" y="2655"/>
                    <a:pt x="3210" y="2665"/>
                  </a:cubicBezTo>
                  <a:cubicBezTo>
                    <a:pt x="3249" y="2674"/>
                    <a:pt x="3248" y="2709"/>
                    <a:pt x="3247" y="2735"/>
                  </a:cubicBezTo>
                  <a:cubicBezTo>
                    <a:pt x="3247" y="2740"/>
                    <a:pt x="3247" y="2746"/>
                    <a:pt x="3247" y="2751"/>
                  </a:cubicBezTo>
                  <a:cubicBezTo>
                    <a:pt x="3248" y="2776"/>
                    <a:pt x="3230" y="2779"/>
                    <a:pt x="3219" y="2781"/>
                  </a:cubicBezTo>
                  <a:cubicBezTo>
                    <a:pt x="3207" y="2784"/>
                    <a:pt x="3196" y="2786"/>
                    <a:pt x="3187" y="2804"/>
                  </a:cubicBezTo>
                  <a:cubicBezTo>
                    <a:pt x="3187" y="2805"/>
                    <a:pt x="3185" y="2809"/>
                    <a:pt x="3186" y="2810"/>
                  </a:cubicBezTo>
                  <a:cubicBezTo>
                    <a:pt x="3192" y="2819"/>
                    <a:pt x="3234" y="2820"/>
                    <a:pt x="3254" y="2821"/>
                  </a:cubicBezTo>
                  <a:cubicBezTo>
                    <a:pt x="3279" y="2821"/>
                    <a:pt x="3291" y="2822"/>
                    <a:pt x="3299" y="2827"/>
                  </a:cubicBezTo>
                  <a:cubicBezTo>
                    <a:pt x="3316" y="2838"/>
                    <a:pt x="3326" y="2893"/>
                    <a:pt x="3317" y="2923"/>
                  </a:cubicBezTo>
                  <a:cubicBezTo>
                    <a:pt x="3311" y="2941"/>
                    <a:pt x="3298" y="2950"/>
                    <a:pt x="3282" y="2950"/>
                  </a:cubicBezTo>
                  <a:cubicBezTo>
                    <a:pt x="3235" y="2949"/>
                    <a:pt x="3184" y="2961"/>
                    <a:pt x="3180" y="2983"/>
                  </a:cubicBezTo>
                  <a:cubicBezTo>
                    <a:pt x="3178" y="2995"/>
                    <a:pt x="3184" y="3004"/>
                    <a:pt x="3191" y="3018"/>
                  </a:cubicBezTo>
                  <a:cubicBezTo>
                    <a:pt x="3200" y="3033"/>
                    <a:pt x="3211" y="3052"/>
                    <a:pt x="3211" y="3081"/>
                  </a:cubicBezTo>
                  <a:cubicBezTo>
                    <a:pt x="3212" y="3126"/>
                    <a:pt x="3197" y="3138"/>
                    <a:pt x="3188" y="3141"/>
                  </a:cubicBezTo>
                  <a:cubicBezTo>
                    <a:pt x="3182" y="3143"/>
                    <a:pt x="3166" y="3145"/>
                    <a:pt x="3150" y="3123"/>
                  </a:cubicBezTo>
                  <a:lnTo>
                    <a:pt x="3147" y="3118"/>
                  </a:lnTo>
                  <a:cubicBezTo>
                    <a:pt x="3138" y="3106"/>
                    <a:pt x="3130" y="3095"/>
                    <a:pt x="3124" y="3094"/>
                  </a:cubicBezTo>
                  <a:cubicBezTo>
                    <a:pt x="3120" y="3094"/>
                    <a:pt x="3114" y="3097"/>
                    <a:pt x="3107" y="3104"/>
                  </a:cubicBezTo>
                  <a:cubicBezTo>
                    <a:pt x="3099" y="3113"/>
                    <a:pt x="3095" y="3123"/>
                    <a:pt x="3095" y="3136"/>
                  </a:cubicBezTo>
                  <a:cubicBezTo>
                    <a:pt x="3096" y="3156"/>
                    <a:pt x="3107" y="3179"/>
                    <a:pt x="3126" y="3195"/>
                  </a:cubicBezTo>
                  <a:cubicBezTo>
                    <a:pt x="3132" y="3201"/>
                    <a:pt x="3139" y="3208"/>
                    <a:pt x="3139" y="3217"/>
                  </a:cubicBezTo>
                  <a:cubicBezTo>
                    <a:pt x="3139" y="3227"/>
                    <a:pt x="3132" y="3234"/>
                    <a:pt x="3124" y="3242"/>
                  </a:cubicBezTo>
                  <a:cubicBezTo>
                    <a:pt x="3111" y="3255"/>
                    <a:pt x="3088" y="3278"/>
                    <a:pt x="3072" y="3337"/>
                  </a:cubicBezTo>
                  <a:cubicBezTo>
                    <a:pt x="3055" y="3405"/>
                    <a:pt x="3038" y="3413"/>
                    <a:pt x="3009" y="3422"/>
                  </a:cubicBezTo>
                  <a:cubicBezTo>
                    <a:pt x="2990" y="3427"/>
                    <a:pt x="2967" y="3434"/>
                    <a:pt x="2931" y="3470"/>
                  </a:cubicBezTo>
                  <a:cubicBezTo>
                    <a:pt x="2876" y="3527"/>
                    <a:pt x="2832" y="3527"/>
                    <a:pt x="2796" y="3527"/>
                  </a:cubicBezTo>
                  <a:cubicBezTo>
                    <a:pt x="2774" y="3527"/>
                    <a:pt x="2757" y="3527"/>
                    <a:pt x="2741" y="3540"/>
                  </a:cubicBezTo>
                  <a:cubicBezTo>
                    <a:pt x="2705" y="3570"/>
                    <a:pt x="2657" y="3592"/>
                    <a:pt x="2610" y="3613"/>
                  </a:cubicBezTo>
                  <a:cubicBezTo>
                    <a:pt x="2595" y="3619"/>
                    <a:pt x="2580" y="3626"/>
                    <a:pt x="2565" y="3633"/>
                  </a:cubicBezTo>
                  <a:cubicBezTo>
                    <a:pt x="2555" y="3638"/>
                    <a:pt x="2546" y="3644"/>
                    <a:pt x="2537" y="3649"/>
                  </a:cubicBezTo>
                  <a:cubicBezTo>
                    <a:pt x="2522" y="3658"/>
                    <a:pt x="2509" y="3666"/>
                    <a:pt x="2497" y="3666"/>
                  </a:cubicBezTo>
                  <a:moveTo>
                    <a:pt x="2440" y="3315"/>
                  </a:moveTo>
                  <a:cubicBezTo>
                    <a:pt x="2441" y="3315"/>
                    <a:pt x="2443" y="3315"/>
                    <a:pt x="2445" y="3316"/>
                  </a:cubicBezTo>
                  <a:cubicBezTo>
                    <a:pt x="2457" y="3319"/>
                    <a:pt x="2463" y="3334"/>
                    <a:pt x="2466" y="3347"/>
                  </a:cubicBezTo>
                  <a:cubicBezTo>
                    <a:pt x="2475" y="3382"/>
                    <a:pt x="2470" y="3403"/>
                    <a:pt x="2466" y="3418"/>
                  </a:cubicBezTo>
                  <a:cubicBezTo>
                    <a:pt x="2462" y="3433"/>
                    <a:pt x="2460" y="3439"/>
                    <a:pt x="2470" y="3451"/>
                  </a:cubicBezTo>
                  <a:cubicBezTo>
                    <a:pt x="2476" y="3458"/>
                    <a:pt x="2480" y="3461"/>
                    <a:pt x="2484" y="3464"/>
                  </a:cubicBezTo>
                  <a:cubicBezTo>
                    <a:pt x="2502" y="3479"/>
                    <a:pt x="2502" y="3487"/>
                    <a:pt x="2495" y="3576"/>
                  </a:cubicBezTo>
                  <a:cubicBezTo>
                    <a:pt x="2491" y="3631"/>
                    <a:pt x="2496" y="3641"/>
                    <a:pt x="2498" y="3642"/>
                  </a:cubicBezTo>
                  <a:cubicBezTo>
                    <a:pt x="2501" y="3642"/>
                    <a:pt x="2515" y="3634"/>
                    <a:pt x="2525" y="3628"/>
                  </a:cubicBezTo>
                  <a:cubicBezTo>
                    <a:pt x="2534" y="3623"/>
                    <a:pt x="2544" y="3617"/>
                    <a:pt x="2555" y="3612"/>
                  </a:cubicBezTo>
                  <a:cubicBezTo>
                    <a:pt x="2570" y="3605"/>
                    <a:pt x="2585" y="3598"/>
                    <a:pt x="2600" y="3591"/>
                  </a:cubicBezTo>
                  <a:cubicBezTo>
                    <a:pt x="2645" y="3571"/>
                    <a:pt x="2692" y="3550"/>
                    <a:pt x="2726" y="3522"/>
                  </a:cubicBezTo>
                  <a:cubicBezTo>
                    <a:pt x="2748" y="3503"/>
                    <a:pt x="2772" y="3503"/>
                    <a:pt x="2796" y="3503"/>
                  </a:cubicBezTo>
                  <a:cubicBezTo>
                    <a:pt x="2829" y="3503"/>
                    <a:pt x="2866" y="3504"/>
                    <a:pt x="2915" y="3454"/>
                  </a:cubicBezTo>
                  <a:cubicBezTo>
                    <a:pt x="2954" y="3413"/>
                    <a:pt x="2982" y="3405"/>
                    <a:pt x="3002" y="3399"/>
                  </a:cubicBezTo>
                  <a:cubicBezTo>
                    <a:pt x="3025" y="3393"/>
                    <a:pt x="3035" y="3390"/>
                    <a:pt x="3050" y="3332"/>
                  </a:cubicBezTo>
                  <a:cubicBezTo>
                    <a:pt x="3066" y="3266"/>
                    <a:pt x="3093" y="3239"/>
                    <a:pt x="3108" y="3225"/>
                  </a:cubicBezTo>
                  <a:cubicBezTo>
                    <a:pt x="3110" y="3223"/>
                    <a:pt x="3114" y="3219"/>
                    <a:pt x="3115" y="3218"/>
                  </a:cubicBezTo>
                  <a:cubicBezTo>
                    <a:pt x="3114" y="3217"/>
                    <a:pt x="3113" y="3216"/>
                    <a:pt x="3110" y="3213"/>
                  </a:cubicBezTo>
                  <a:cubicBezTo>
                    <a:pt x="3087" y="3192"/>
                    <a:pt x="3072" y="3163"/>
                    <a:pt x="3072" y="3137"/>
                  </a:cubicBezTo>
                  <a:cubicBezTo>
                    <a:pt x="3071" y="3118"/>
                    <a:pt x="3078" y="3101"/>
                    <a:pt x="3090" y="3088"/>
                  </a:cubicBezTo>
                  <a:cubicBezTo>
                    <a:pt x="3103" y="3075"/>
                    <a:pt x="3115" y="3070"/>
                    <a:pt x="3126" y="3071"/>
                  </a:cubicBezTo>
                  <a:cubicBezTo>
                    <a:pt x="3143" y="3072"/>
                    <a:pt x="3154" y="3088"/>
                    <a:pt x="3166" y="3104"/>
                  </a:cubicBezTo>
                  <a:lnTo>
                    <a:pt x="3169" y="3109"/>
                  </a:lnTo>
                  <a:cubicBezTo>
                    <a:pt x="3175" y="3118"/>
                    <a:pt x="3179" y="3119"/>
                    <a:pt x="3180" y="3119"/>
                  </a:cubicBezTo>
                  <a:cubicBezTo>
                    <a:pt x="3182" y="3118"/>
                    <a:pt x="3189" y="3110"/>
                    <a:pt x="3188" y="3082"/>
                  </a:cubicBezTo>
                  <a:cubicBezTo>
                    <a:pt x="3187" y="3058"/>
                    <a:pt x="3179" y="3044"/>
                    <a:pt x="3171" y="3029"/>
                  </a:cubicBezTo>
                  <a:cubicBezTo>
                    <a:pt x="3162" y="3014"/>
                    <a:pt x="3154" y="2999"/>
                    <a:pt x="3157" y="2979"/>
                  </a:cubicBezTo>
                  <a:cubicBezTo>
                    <a:pt x="3164" y="2935"/>
                    <a:pt x="3239" y="2925"/>
                    <a:pt x="3282" y="2927"/>
                  </a:cubicBezTo>
                  <a:cubicBezTo>
                    <a:pt x="3286" y="2927"/>
                    <a:pt x="3290" y="2926"/>
                    <a:pt x="3294" y="2918"/>
                  </a:cubicBezTo>
                  <a:cubicBezTo>
                    <a:pt x="3303" y="2896"/>
                    <a:pt x="3292" y="2853"/>
                    <a:pt x="3285" y="2846"/>
                  </a:cubicBezTo>
                  <a:cubicBezTo>
                    <a:pt x="3282" y="2845"/>
                    <a:pt x="3265" y="2845"/>
                    <a:pt x="3253" y="2844"/>
                  </a:cubicBezTo>
                  <a:cubicBezTo>
                    <a:pt x="3209" y="2843"/>
                    <a:pt x="3178" y="2841"/>
                    <a:pt x="3166" y="2822"/>
                  </a:cubicBezTo>
                  <a:cubicBezTo>
                    <a:pt x="3163" y="2817"/>
                    <a:pt x="3160" y="2808"/>
                    <a:pt x="3166" y="2795"/>
                  </a:cubicBezTo>
                  <a:cubicBezTo>
                    <a:pt x="3179" y="2765"/>
                    <a:pt x="3201" y="2761"/>
                    <a:pt x="3215" y="2758"/>
                  </a:cubicBezTo>
                  <a:cubicBezTo>
                    <a:pt x="3218" y="2758"/>
                    <a:pt x="3222" y="2757"/>
                    <a:pt x="3224" y="2756"/>
                  </a:cubicBezTo>
                  <a:cubicBezTo>
                    <a:pt x="3224" y="2756"/>
                    <a:pt x="3224" y="2755"/>
                    <a:pt x="3224" y="2752"/>
                  </a:cubicBezTo>
                  <a:cubicBezTo>
                    <a:pt x="3224" y="2746"/>
                    <a:pt x="3224" y="2740"/>
                    <a:pt x="3224" y="2734"/>
                  </a:cubicBezTo>
                  <a:cubicBezTo>
                    <a:pt x="3224" y="2705"/>
                    <a:pt x="3223" y="2692"/>
                    <a:pt x="3204" y="2687"/>
                  </a:cubicBezTo>
                  <a:cubicBezTo>
                    <a:pt x="3178" y="2681"/>
                    <a:pt x="3150" y="2671"/>
                    <a:pt x="3146" y="2649"/>
                  </a:cubicBezTo>
                  <a:cubicBezTo>
                    <a:pt x="3143" y="2627"/>
                    <a:pt x="3168" y="2609"/>
                    <a:pt x="3187" y="2597"/>
                  </a:cubicBezTo>
                  <a:cubicBezTo>
                    <a:pt x="3224" y="2573"/>
                    <a:pt x="3249" y="2573"/>
                    <a:pt x="3263" y="2573"/>
                  </a:cubicBezTo>
                  <a:cubicBezTo>
                    <a:pt x="3267" y="2573"/>
                    <a:pt x="3271" y="2573"/>
                    <a:pt x="3272" y="2572"/>
                  </a:cubicBezTo>
                  <a:lnTo>
                    <a:pt x="3272" y="2572"/>
                  </a:lnTo>
                  <a:cubicBezTo>
                    <a:pt x="3272" y="2572"/>
                    <a:pt x="3274" y="2571"/>
                    <a:pt x="3276" y="2561"/>
                  </a:cubicBezTo>
                  <a:cubicBezTo>
                    <a:pt x="3278" y="2548"/>
                    <a:pt x="3276" y="2534"/>
                    <a:pt x="3275" y="2520"/>
                  </a:cubicBezTo>
                  <a:cubicBezTo>
                    <a:pt x="3272" y="2500"/>
                    <a:pt x="3270" y="2481"/>
                    <a:pt x="3281" y="2468"/>
                  </a:cubicBezTo>
                  <a:cubicBezTo>
                    <a:pt x="3288" y="2459"/>
                    <a:pt x="3298" y="2455"/>
                    <a:pt x="3313" y="2453"/>
                  </a:cubicBezTo>
                  <a:cubicBezTo>
                    <a:pt x="3334" y="2452"/>
                    <a:pt x="3348" y="2446"/>
                    <a:pt x="3353" y="2437"/>
                  </a:cubicBezTo>
                  <a:cubicBezTo>
                    <a:pt x="3359" y="2429"/>
                    <a:pt x="3358" y="2415"/>
                    <a:pt x="3352" y="2397"/>
                  </a:cubicBezTo>
                  <a:cubicBezTo>
                    <a:pt x="3350" y="2390"/>
                    <a:pt x="3347" y="2384"/>
                    <a:pt x="3345" y="2378"/>
                  </a:cubicBezTo>
                  <a:cubicBezTo>
                    <a:pt x="3334" y="2352"/>
                    <a:pt x="3325" y="2329"/>
                    <a:pt x="3336" y="2312"/>
                  </a:cubicBezTo>
                  <a:cubicBezTo>
                    <a:pt x="3343" y="2302"/>
                    <a:pt x="3355" y="2297"/>
                    <a:pt x="3374" y="2296"/>
                  </a:cubicBezTo>
                  <a:cubicBezTo>
                    <a:pt x="3411" y="2296"/>
                    <a:pt x="3416" y="2327"/>
                    <a:pt x="3419" y="2348"/>
                  </a:cubicBezTo>
                  <a:cubicBezTo>
                    <a:pt x="3423" y="2371"/>
                    <a:pt x="3425" y="2381"/>
                    <a:pt x="3437" y="2383"/>
                  </a:cubicBezTo>
                  <a:cubicBezTo>
                    <a:pt x="3454" y="2387"/>
                    <a:pt x="3467" y="2369"/>
                    <a:pt x="3485" y="2340"/>
                  </a:cubicBezTo>
                  <a:cubicBezTo>
                    <a:pt x="3499" y="2318"/>
                    <a:pt x="3514" y="2294"/>
                    <a:pt x="3537" y="2276"/>
                  </a:cubicBezTo>
                  <a:lnTo>
                    <a:pt x="3552" y="2265"/>
                  </a:lnTo>
                  <a:cubicBezTo>
                    <a:pt x="3596" y="2231"/>
                    <a:pt x="3635" y="2201"/>
                    <a:pt x="3676" y="2211"/>
                  </a:cubicBezTo>
                  <a:cubicBezTo>
                    <a:pt x="3680" y="2212"/>
                    <a:pt x="3685" y="2212"/>
                    <a:pt x="3689" y="2205"/>
                  </a:cubicBezTo>
                  <a:cubicBezTo>
                    <a:pt x="3700" y="2187"/>
                    <a:pt x="3696" y="2145"/>
                    <a:pt x="3677" y="2124"/>
                  </a:cubicBezTo>
                  <a:cubicBezTo>
                    <a:pt x="3648" y="2090"/>
                    <a:pt x="3652" y="2063"/>
                    <a:pt x="3661" y="1997"/>
                  </a:cubicBezTo>
                  <a:cubicBezTo>
                    <a:pt x="3662" y="1987"/>
                    <a:pt x="3664" y="1976"/>
                    <a:pt x="3665" y="1963"/>
                  </a:cubicBezTo>
                  <a:cubicBezTo>
                    <a:pt x="3669" y="1932"/>
                    <a:pt x="3669" y="1906"/>
                    <a:pt x="3669" y="1880"/>
                  </a:cubicBezTo>
                  <a:cubicBezTo>
                    <a:pt x="3669" y="1833"/>
                    <a:pt x="3669" y="1792"/>
                    <a:pt x="3696" y="1742"/>
                  </a:cubicBezTo>
                  <a:cubicBezTo>
                    <a:pt x="3711" y="1714"/>
                    <a:pt x="3723" y="1682"/>
                    <a:pt x="3734" y="1651"/>
                  </a:cubicBezTo>
                  <a:cubicBezTo>
                    <a:pt x="3753" y="1598"/>
                    <a:pt x="3771" y="1548"/>
                    <a:pt x="3803" y="1523"/>
                  </a:cubicBezTo>
                  <a:cubicBezTo>
                    <a:pt x="3828" y="1504"/>
                    <a:pt x="3850" y="1501"/>
                    <a:pt x="3864" y="1499"/>
                  </a:cubicBezTo>
                  <a:cubicBezTo>
                    <a:pt x="3868" y="1499"/>
                    <a:pt x="3875" y="1498"/>
                    <a:pt x="3876" y="1497"/>
                  </a:cubicBezTo>
                  <a:lnTo>
                    <a:pt x="3876" y="1497"/>
                  </a:lnTo>
                  <a:cubicBezTo>
                    <a:pt x="3876" y="1497"/>
                    <a:pt x="3877" y="1495"/>
                    <a:pt x="3876" y="1486"/>
                  </a:cubicBezTo>
                  <a:cubicBezTo>
                    <a:pt x="3874" y="1471"/>
                    <a:pt x="3865" y="1461"/>
                    <a:pt x="3856" y="1451"/>
                  </a:cubicBezTo>
                  <a:cubicBezTo>
                    <a:pt x="3846" y="1440"/>
                    <a:pt x="3830" y="1423"/>
                    <a:pt x="3851" y="1401"/>
                  </a:cubicBezTo>
                  <a:cubicBezTo>
                    <a:pt x="3870" y="1380"/>
                    <a:pt x="3894" y="1371"/>
                    <a:pt x="3915" y="1377"/>
                  </a:cubicBezTo>
                  <a:cubicBezTo>
                    <a:pt x="3940" y="1384"/>
                    <a:pt x="3958" y="1411"/>
                    <a:pt x="3969" y="1458"/>
                  </a:cubicBezTo>
                  <a:cubicBezTo>
                    <a:pt x="3984" y="1533"/>
                    <a:pt x="4132" y="1509"/>
                    <a:pt x="4211" y="1496"/>
                  </a:cubicBezTo>
                  <a:cubicBezTo>
                    <a:pt x="4223" y="1494"/>
                    <a:pt x="4234" y="1492"/>
                    <a:pt x="4243" y="1491"/>
                  </a:cubicBezTo>
                  <a:cubicBezTo>
                    <a:pt x="4262" y="1489"/>
                    <a:pt x="4276" y="1488"/>
                    <a:pt x="4286" y="1488"/>
                  </a:cubicBezTo>
                  <a:cubicBezTo>
                    <a:pt x="4306" y="1487"/>
                    <a:pt x="4306" y="1487"/>
                    <a:pt x="4308" y="1461"/>
                  </a:cubicBezTo>
                  <a:cubicBezTo>
                    <a:pt x="4310" y="1442"/>
                    <a:pt x="4306" y="1441"/>
                    <a:pt x="4289" y="1437"/>
                  </a:cubicBezTo>
                  <a:cubicBezTo>
                    <a:pt x="4274" y="1433"/>
                    <a:pt x="4254" y="1428"/>
                    <a:pt x="4237" y="1408"/>
                  </a:cubicBezTo>
                  <a:cubicBezTo>
                    <a:pt x="4203" y="1369"/>
                    <a:pt x="4051" y="1263"/>
                    <a:pt x="4050" y="1262"/>
                  </a:cubicBezTo>
                  <a:cubicBezTo>
                    <a:pt x="4045" y="1258"/>
                    <a:pt x="3939" y="1181"/>
                    <a:pt x="3890" y="1135"/>
                  </a:cubicBezTo>
                  <a:cubicBezTo>
                    <a:pt x="3864" y="1110"/>
                    <a:pt x="3854" y="1090"/>
                    <a:pt x="3847" y="1073"/>
                  </a:cubicBezTo>
                  <a:cubicBezTo>
                    <a:pt x="3840" y="1058"/>
                    <a:pt x="3835" y="1048"/>
                    <a:pt x="3819" y="1038"/>
                  </a:cubicBezTo>
                  <a:cubicBezTo>
                    <a:pt x="3791" y="1022"/>
                    <a:pt x="3790" y="1003"/>
                    <a:pt x="3791" y="993"/>
                  </a:cubicBezTo>
                  <a:cubicBezTo>
                    <a:pt x="3794" y="974"/>
                    <a:pt x="3815" y="959"/>
                    <a:pt x="3848" y="952"/>
                  </a:cubicBezTo>
                  <a:cubicBezTo>
                    <a:pt x="3896" y="942"/>
                    <a:pt x="3930" y="924"/>
                    <a:pt x="3936" y="906"/>
                  </a:cubicBezTo>
                  <a:cubicBezTo>
                    <a:pt x="3937" y="903"/>
                    <a:pt x="3940" y="894"/>
                    <a:pt x="3926" y="877"/>
                  </a:cubicBezTo>
                  <a:cubicBezTo>
                    <a:pt x="3906" y="853"/>
                    <a:pt x="3890" y="841"/>
                    <a:pt x="3875" y="831"/>
                  </a:cubicBezTo>
                  <a:cubicBezTo>
                    <a:pt x="3858" y="818"/>
                    <a:pt x="3843" y="807"/>
                    <a:pt x="3830" y="781"/>
                  </a:cubicBezTo>
                  <a:cubicBezTo>
                    <a:pt x="3821" y="762"/>
                    <a:pt x="3820" y="745"/>
                    <a:pt x="3819" y="732"/>
                  </a:cubicBezTo>
                  <a:cubicBezTo>
                    <a:pt x="3819" y="713"/>
                    <a:pt x="3819" y="708"/>
                    <a:pt x="3797" y="703"/>
                  </a:cubicBezTo>
                  <a:cubicBezTo>
                    <a:pt x="3747" y="692"/>
                    <a:pt x="3724" y="679"/>
                    <a:pt x="3710" y="628"/>
                  </a:cubicBezTo>
                  <a:cubicBezTo>
                    <a:pt x="3706" y="613"/>
                    <a:pt x="3706" y="601"/>
                    <a:pt x="3706" y="593"/>
                  </a:cubicBezTo>
                  <a:cubicBezTo>
                    <a:pt x="3707" y="581"/>
                    <a:pt x="3707" y="578"/>
                    <a:pt x="3672" y="566"/>
                  </a:cubicBezTo>
                  <a:cubicBezTo>
                    <a:pt x="3633" y="552"/>
                    <a:pt x="3605" y="526"/>
                    <a:pt x="3599" y="497"/>
                  </a:cubicBezTo>
                  <a:cubicBezTo>
                    <a:pt x="3595" y="477"/>
                    <a:pt x="3601" y="458"/>
                    <a:pt x="3617" y="442"/>
                  </a:cubicBezTo>
                  <a:cubicBezTo>
                    <a:pt x="3622" y="438"/>
                    <a:pt x="3623" y="435"/>
                    <a:pt x="3623" y="434"/>
                  </a:cubicBezTo>
                  <a:cubicBezTo>
                    <a:pt x="3622" y="430"/>
                    <a:pt x="3609" y="420"/>
                    <a:pt x="3599" y="414"/>
                  </a:cubicBezTo>
                  <a:cubicBezTo>
                    <a:pt x="3582" y="402"/>
                    <a:pt x="3561" y="387"/>
                    <a:pt x="3544" y="365"/>
                  </a:cubicBezTo>
                  <a:cubicBezTo>
                    <a:pt x="3536" y="354"/>
                    <a:pt x="3528" y="345"/>
                    <a:pt x="3521" y="337"/>
                  </a:cubicBezTo>
                  <a:cubicBezTo>
                    <a:pt x="3505" y="319"/>
                    <a:pt x="3495" y="307"/>
                    <a:pt x="3501" y="294"/>
                  </a:cubicBezTo>
                  <a:cubicBezTo>
                    <a:pt x="3507" y="281"/>
                    <a:pt x="3525" y="279"/>
                    <a:pt x="3563" y="279"/>
                  </a:cubicBezTo>
                  <a:cubicBezTo>
                    <a:pt x="3595" y="280"/>
                    <a:pt x="3621" y="285"/>
                    <a:pt x="3643" y="289"/>
                  </a:cubicBezTo>
                  <a:cubicBezTo>
                    <a:pt x="3658" y="292"/>
                    <a:pt x="3677" y="295"/>
                    <a:pt x="3681" y="292"/>
                  </a:cubicBezTo>
                  <a:cubicBezTo>
                    <a:pt x="3681" y="292"/>
                    <a:pt x="3682" y="291"/>
                    <a:pt x="3682" y="284"/>
                  </a:cubicBezTo>
                  <a:cubicBezTo>
                    <a:pt x="3681" y="270"/>
                    <a:pt x="3682" y="251"/>
                    <a:pt x="3696" y="243"/>
                  </a:cubicBezTo>
                  <a:cubicBezTo>
                    <a:pt x="3710" y="235"/>
                    <a:pt x="3728" y="243"/>
                    <a:pt x="3751" y="258"/>
                  </a:cubicBezTo>
                  <a:cubicBezTo>
                    <a:pt x="3771" y="271"/>
                    <a:pt x="3784" y="276"/>
                    <a:pt x="3791" y="278"/>
                  </a:cubicBezTo>
                  <a:cubicBezTo>
                    <a:pt x="3790" y="276"/>
                    <a:pt x="3789" y="272"/>
                    <a:pt x="3787" y="268"/>
                  </a:cubicBezTo>
                  <a:lnTo>
                    <a:pt x="3783" y="259"/>
                  </a:lnTo>
                  <a:cubicBezTo>
                    <a:pt x="3772" y="236"/>
                    <a:pt x="3772" y="236"/>
                    <a:pt x="3751" y="225"/>
                  </a:cubicBezTo>
                  <a:cubicBezTo>
                    <a:pt x="3745" y="221"/>
                    <a:pt x="3737" y="216"/>
                    <a:pt x="3726" y="210"/>
                  </a:cubicBezTo>
                  <a:cubicBezTo>
                    <a:pt x="3694" y="191"/>
                    <a:pt x="3687" y="170"/>
                    <a:pt x="3682" y="154"/>
                  </a:cubicBezTo>
                  <a:cubicBezTo>
                    <a:pt x="3677" y="141"/>
                    <a:pt x="3674" y="131"/>
                    <a:pt x="3658" y="123"/>
                  </a:cubicBezTo>
                  <a:cubicBezTo>
                    <a:pt x="3635" y="110"/>
                    <a:pt x="3624" y="87"/>
                    <a:pt x="3614" y="69"/>
                  </a:cubicBezTo>
                  <a:cubicBezTo>
                    <a:pt x="3604" y="49"/>
                    <a:pt x="3598" y="38"/>
                    <a:pt x="3585" y="38"/>
                  </a:cubicBezTo>
                  <a:cubicBezTo>
                    <a:pt x="3574" y="38"/>
                    <a:pt x="3551" y="36"/>
                    <a:pt x="3521" y="34"/>
                  </a:cubicBezTo>
                  <a:cubicBezTo>
                    <a:pt x="3455" y="28"/>
                    <a:pt x="3331" y="18"/>
                    <a:pt x="3307" y="30"/>
                  </a:cubicBezTo>
                  <a:cubicBezTo>
                    <a:pt x="3271" y="49"/>
                    <a:pt x="3217" y="60"/>
                    <a:pt x="3192" y="46"/>
                  </a:cubicBezTo>
                  <a:lnTo>
                    <a:pt x="3185" y="42"/>
                  </a:lnTo>
                  <a:cubicBezTo>
                    <a:pt x="3161" y="28"/>
                    <a:pt x="3139" y="18"/>
                    <a:pt x="3117" y="37"/>
                  </a:cubicBezTo>
                  <a:cubicBezTo>
                    <a:pt x="3079" y="70"/>
                    <a:pt x="3050" y="57"/>
                    <a:pt x="3020" y="43"/>
                  </a:cubicBezTo>
                  <a:lnTo>
                    <a:pt x="3018" y="41"/>
                  </a:lnTo>
                  <a:cubicBezTo>
                    <a:pt x="3003" y="34"/>
                    <a:pt x="3003" y="34"/>
                    <a:pt x="2989" y="53"/>
                  </a:cubicBezTo>
                  <a:cubicBezTo>
                    <a:pt x="2983" y="60"/>
                    <a:pt x="2976" y="69"/>
                    <a:pt x="2966" y="80"/>
                  </a:cubicBezTo>
                  <a:cubicBezTo>
                    <a:pt x="2955" y="92"/>
                    <a:pt x="2946" y="99"/>
                    <a:pt x="2940" y="103"/>
                  </a:cubicBezTo>
                  <a:cubicBezTo>
                    <a:pt x="2927" y="113"/>
                    <a:pt x="2925" y="114"/>
                    <a:pt x="2922" y="155"/>
                  </a:cubicBezTo>
                  <a:cubicBezTo>
                    <a:pt x="2920" y="183"/>
                    <a:pt x="2920" y="204"/>
                    <a:pt x="2921" y="223"/>
                  </a:cubicBezTo>
                  <a:cubicBezTo>
                    <a:pt x="2922" y="248"/>
                    <a:pt x="2922" y="268"/>
                    <a:pt x="2915" y="287"/>
                  </a:cubicBezTo>
                  <a:cubicBezTo>
                    <a:pt x="2912" y="297"/>
                    <a:pt x="2907" y="303"/>
                    <a:pt x="2903" y="308"/>
                  </a:cubicBezTo>
                  <a:cubicBezTo>
                    <a:pt x="2897" y="317"/>
                    <a:pt x="2894" y="321"/>
                    <a:pt x="2913" y="350"/>
                  </a:cubicBezTo>
                  <a:cubicBezTo>
                    <a:pt x="2937" y="386"/>
                    <a:pt x="2914" y="411"/>
                    <a:pt x="2898" y="429"/>
                  </a:cubicBezTo>
                  <a:cubicBezTo>
                    <a:pt x="2886" y="441"/>
                    <a:pt x="2876" y="452"/>
                    <a:pt x="2876" y="466"/>
                  </a:cubicBezTo>
                  <a:cubicBezTo>
                    <a:pt x="2876" y="468"/>
                    <a:pt x="2872" y="614"/>
                    <a:pt x="2831" y="618"/>
                  </a:cubicBezTo>
                  <a:cubicBezTo>
                    <a:pt x="2826" y="618"/>
                    <a:pt x="2819" y="617"/>
                    <a:pt x="2808" y="616"/>
                  </a:cubicBezTo>
                  <a:cubicBezTo>
                    <a:pt x="2782" y="612"/>
                    <a:pt x="2732" y="605"/>
                    <a:pt x="2709" y="625"/>
                  </a:cubicBezTo>
                  <a:cubicBezTo>
                    <a:pt x="2700" y="633"/>
                    <a:pt x="2696" y="645"/>
                    <a:pt x="2696" y="662"/>
                  </a:cubicBezTo>
                  <a:cubicBezTo>
                    <a:pt x="2698" y="709"/>
                    <a:pt x="2706" y="713"/>
                    <a:pt x="2716" y="719"/>
                  </a:cubicBezTo>
                  <a:cubicBezTo>
                    <a:pt x="2729" y="727"/>
                    <a:pt x="2740" y="735"/>
                    <a:pt x="2747" y="764"/>
                  </a:cubicBezTo>
                  <a:cubicBezTo>
                    <a:pt x="2756" y="807"/>
                    <a:pt x="2746" y="817"/>
                    <a:pt x="2716" y="824"/>
                  </a:cubicBezTo>
                  <a:cubicBezTo>
                    <a:pt x="2703" y="827"/>
                    <a:pt x="2686" y="831"/>
                    <a:pt x="2666" y="845"/>
                  </a:cubicBezTo>
                  <a:cubicBezTo>
                    <a:pt x="2642" y="862"/>
                    <a:pt x="2636" y="878"/>
                    <a:pt x="2631" y="893"/>
                  </a:cubicBezTo>
                  <a:cubicBezTo>
                    <a:pt x="2624" y="911"/>
                    <a:pt x="2617" y="930"/>
                    <a:pt x="2583" y="939"/>
                  </a:cubicBezTo>
                  <a:cubicBezTo>
                    <a:pt x="2564" y="944"/>
                    <a:pt x="2552" y="952"/>
                    <a:pt x="2550" y="959"/>
                  </a:cubicBezTo>
                  <a:cubicBezTo>
                    <a:pt x="2548" y="966"/>
                    <a:pt x="2554" y="976"/>
                    <a:pt x="2566" y="988"/>
                  </a:cubicBezTo>
                  <a:cubicBezTo>
                    <a:pt x="2590" y="1011"/>
                    <a:pt x="2595" y="1039"/>
                    <a:pt x="2580" y="1071"/>
                  </a:cubicBezTo>
                  <a:cubicBezTo>
                    <a:pt x="2574" y="1083"/>
                    <a:pt x="2563" y="1086"/>
                    <a:pt x="2554" y="1088"/>
                  </a:cubicBezTo>
                  <a:cubicBezTo>
                    <a:pt x="2542" y="1092"/>
                    <a:pt x="2531" y="1094"/>
                    <a:pt x="2524" y="1117"/>
                  </a:cubicBezTo>
                  <a:cubicBezTo>
                    <a:pt x="2517" y="1137"/>
                    <a:pt x="2509" y="1154"/>
                    <a:pt x="2501" y="1171"/>
                  </a:cubicBezTo>
                  <a:cubicBezTo>
                    <a:pt x="2491" y="1193"/>
                    <a:pt x="2481" y="1214"/>
                    <a:pt x="2477" y="1237"/>
                  </a:cubicBezTo>
                  <a:cubicBezTo>
                    <a:pt x="2471" y="1272"/>
                    <a:pt x="2459" y="1292"/>
                    <a:pt x="2441" y="1299"/>
                  </a:cubicBezTo>
                  <a:cubicBezTo>
                    <a:pt x="2428" y="1305"/>
                    <a:pt x="2413" y="1302"/>
                    <a:pt x="2397" y="1290"/>
                  </a:cubicBezTo>
                  <a:cubicBezTo>
                    <a:pt x="2361" y="1264"/>
                    <a:pt x="2347" y="1263"/>
                    <a:pt x="2329" y="1270"/>
                  </a:cubicBezTo>
                  <a:cubicBezTo>
                    <a:pt x="2303" y="1279"/>
                    <a:pt x="2282" y="1280"/>
                    <a:pt x="2281" y="1281"/>
                  </a:cubicBezTo>
                  <a:lnTo>
                    <a:pt x="2278" y="1281"/>
                  </a:lnTo>
                  <a:lnTo>
                    <a:pt x="2275" y="1279"/>
                  </a:lnTo>
                  <a:cubicBezTo>
                    <a:pt x="2256" y="1271"/>
                    <a:pt x="2201" y="1251"/>
                    <a:pt x="2173" y="1267"/>
                  </a:cubicBezTo>
                  <a:cubicBezTo>
                    <a:pt x="2160" y="1274"/>
                    <a:pt x="2146" y="1294"/>
                    <a:pt x="2133" y="1312"/>
                  </a:cubicBezTo>
                  <a:cubicBezTo>
                    <a:pt x="2109" y="1346"/>
                    <a:pt x="2082" y="1385"/>
                    <a:pt x="2041" y="1377"/>
                  </a:cubicBezTo>
                  <a:cubicBezTo>
                    <a:pt x="2017" y="1373"/>
                    <a:pt x="2002" y="1366"/>
                    <a:pt x="1986" y="1359"/>
                  </a:cubicBezTo>
                  <a:cubicBezTo>
                    <a:pt x="1965" y="1349"/>
                    <a:pt x="1938" y="1337"/>
                    <a:pt x="1877" y="1324"/>
                  </a:cubicBezTo>
                  <a:cubicBezTo>
                    <a:pt x="1847" y="1318"/>
                    <a:pt x="1826" y="1314"/>
                    <a:pt x="1809" y="1312"/>
                  </a:cubicBezTo>
                  <a:cubicBezTo>
                    <a:pt x="1764" y="1304"/>
                    <a:pt x="1750" y="1302"/>
                    <a:pt x="1718" y="1265"/>
                  </a:cubicBezTo>
                  <a:cubicBezTo>
                    <a:pt x="1689" y="1232"/>
                    <a:pt x="1621" y="1224"/>
                    <a:pt x="1510" y="1239"/>
                  </a:cubicBezTo>
                  <a:cubicBezTo>
                    <a:pt x="1500" y="1241"/>
                    <a:pt x="1491" y="1242"/>
                    <a:pt x="1484" y="1242"/>
                  </a:cubicBezTo>
                  <a:cubicBezTo>
                    <a:pt x="1460" y="1245"/>
                    <a:pt x="1460" y="1245"/>
                    <a:pt x="1454" y="1266"/>
                  </a:cubicBezTo>
                  <a:cubicBezTo>
                    <a:pt x="1452" y="1275"/>
                    <a:pt x="1449" y="1287"/>
                    <a:pt x="1443" y="1303"/>
                  </a:cubicBezTo>
                  <a:lnTo>
                    <a:pt x="1439" y="1317"/>
                  </a:lnTo>
                  <a:cubicBezTo>
                    <a:pt x="1418" y="1384"/>
                    <a:pt x="1410" y="1409"/>
                    <a:pt x="1382" y="1434"/>
                  </a:cubicBezTo>
                  <a:cubicBezTo>
                    <a:pt x="1365" y="1451"/>
                    <a:pt x="1338" y="1452"/>
                    <a:pt x="1310" y="1453"/>
                  </a:cubicBezTo>
                  <a:cubicBezTo>
                    <a:pt x="1288" y="1455"/>
                    <a:pt x="1266" y="1456"/>
                    <a:pt x="1248" y="1464"/>
                  </a:cubicBezTo>
                  <a:cubicBezTo>
                    <a:pt x="1204" y="1485"/>
                    <a:pt x="1075" y="1496"/>
                    <a:pt x="993" y="1469"/>
                  </a:cubicBezTo>
                  <a:cubicBezTo>
                    <a:pt x="923" y="1445"/>
                    <a:pt x="887" y="1461"/>
                    <a:pt x="838" y="1502"/>
                  </a:cubicBezTo>
                  <a:cubicBezTo>
                    <a:pt x="799" y="1536"/>
                    <a:pt x="778" y="1537"/>
                    <a:pt x="748" y="1539"/>
                  </a:cubicBezTo>
                  <a:cubicBezTo>
                    <a:pt x="740" y="1539"/>
                    <a:pt x="731" y="1539"/>
                    <a:pt x="720" y="1540"/>
                  </a:cubicBezTo>
                  <a:cubicBezTo>
                    <a:pt x="711" y="1542"/>
                    <a:pt x="642" y="1550"/>
                    <a:pt x="567" y="1440"/>
                  </a:cubicBezTo>
                  <a:cubicBezTo>
                    <a:pt x="527" y="1380"/>
                    <a:pt x="486" y="1361"/>
                    <a:pt x="447" y="1342"/>
                  </a:cubicBezTo>
                  <a:cubicBezTo>
                    <a:pt x="415" y="1328"/>
                    <a:pt x="386" y="1314"/>
                    <a:pt x="362" y="1281"/>
                  </a:cubicBezTo>
                  <a:cubicBezTo>
                    <a:pt x="310" y="1211"/>
                    <a:pt x="296" y="1172"/>
                    <a:pt x="272" y="1084"/>
                  </a:cubicBezTo>
                  <a:cubicBezTo>
                    <a:pt x="264" y="1055"/>
                    <a:pt x="249" y="1038"/>
                    <a:pt x="231" y="1040"/>
                  </a:cubicBezTo>
                  <a:cubicBezTo>
                    <a:pt x="214" y="1042"/>
                    <a:pt x="195" y="1061"/>
                    <a:pt x="192" y="1092"/>
                  </a:cubicBezTo>
                  <a:cubicBezTo>
                    <a:pt x="192" y="1104"/>
                    <a:pt x="191" y="1114"/>
                    <a:pt x="191" y="1122"/>
                  </a:cubicBezTo>
                  <a:cubicBezTo>
                    <a:pt x="190" y="1163"/>
                    <a:pt x="188" y="1172"/>
                    <a:pt x="137" y="1218"/>
                  </a:cubicBezTo>
                  <a:cubicBezTo>
                    <a:pt x="125" y="1229"/>
                    <a:pt x="114" y="1239"/>
                    <a:pt x="105" y="1247"/>
                  </a:cubicBezTo>
                  <a:cubicBezTo>
                    <a:pt x="88" y="1262"/>
                    <a:pt x="69" y="1278"/>
                    <a:pt x="69" y="1284"/>
                  </a:cubicBezTo>
                  <a:lnTo>
                    <a:pt x="69" y="1284"/>
                  </a:lnTo>
                  <a:cubicBezTo>
                    <a:pt x="69" y="1284"/>
                    <a:pt x="70" y="1286"/>
                    <a:pt x="76" y="1290"/>
                  </a:cubicBezTo>
                  <a:cubicBezTo>
                    <a:pt x="87" y="1296"/>
                    <a:pt x="101" y="1289"/>
                    <a:pt x="120" y="1278"/>
                  </a:cubicBezTo>
                  <a:cubicBezTo>
                    <a:pt x="138" y="1268"/>
                    <a:pt x="157" y="1257"/>
                    <a:pt x="174" y="1270"/>
                  </a:cubicBezTo>
                  <a:cubicBezTo>
                    <a:pt x="181" y="1275"/>
                    <a:pt x="185" y="1283"/>
                    <a:pt x="185" y="1293"/>
                  </a:cubicBezTo>
                  <a:cubicBezTo>
                    <a:pt x="186" y="1320"/>
                    <a:pt x="158" y="1358"/>
                    <a:pt x="138" y="1375"/>
                  </a:cubicBezTo>
                  <a:cubicBezTo>
                    <a:pt x="127" y="1386"/>
                    <a:pt x="110" y="1386"/>
                    <a:pt x="94" y="1387"/>
                  </a:cubicBezTo>
                  <a:cubicBezTo>
                    <a:pt x="67" y="1387"/>
                    <a:pt x="56" y="1388"/>
                    <a:pt x="56" y="1414"/>
                  </a:cubicBezTo>
                  <a:cubicBezTo>
                    <a:pt x="56" y="1431"/>
                    <a:pt x="57" y="1442"/>
                    <a:pt x="58" y="1452"/>
                  </a:cubicBezTo>
                  <a:cubicBezTo>
                    <a:pt x="60" y="1479"/>
                    <a:pt x="60" y="1491"/>
                    <a:pt x="38" y="1528"/>
                  </a:cubicBezTo>
                  <a:cubicBezTo>
                    <a:pt x="21" y="1556"/>
                    <a:pt x="20" y="1625"/>
                    <a:pt x="35" y="1680"/>
                  </a:cubicBezTo>
                  <a:cubicBezTo>
                    <a:pt x="45" y="1715"/>
                    <a:pt x="56" y="1724"/>
                    <a:pt x="59" y="1725"/>
                  </a:cubicBezTo>
                  <a:lnTo>
                    <a:pt x="75" y="1734"/>
                  </a:lnTo>
                  <a:cubicBezTo>
                    <a:pt x="100" y="1748"/>
                    <a:pt x="115" y="1755"/>
                    <a:pt x="142" y="1787"/>
                  </a:cubicBezTo>
                  <a:cubicBezTo>
                    <a:pt x="152" y="1799"/>
                    <a:pt x="163" y="1798"/>
                    <a:pt x="176" y="1797"/>
                  </a:cubicBezTo>
                  <a:cubicBezTo>
                    <a:pt x="191" y="1796"/>
                    <a:pt x="216" y="1794"/>
                    <a:pt x="219" y="1834"/>
                  </a:cubicBezTo>
                  <a:cubicBezTo>
                    <a:pt x="224" y="1879"/>
                    <a:pt x="194" y="1888"/>
                    <a:pt x="175" y="1894"/>
                  </a:cubicBezTo>
                  <a:cubicBezTo>
                    <a:pt x="166" y="1897"/>
                    <a:pt x="158" y="1899"/>
                    <a:pt x="153" y="1904"/>
                  </a:cubicBezTo>
                  <a:cubicBezTo>
                    <a:pt x="147" y="1909"/>
                    <a:pt x="144" y="1918"/>
                    <a:pt x="145" y="1928"/>
                  </a:cubicBezTo>
                  <a:cubicBezTo>
                    <a:pt x="147" y="1939"/>
                    <a:pt x="153" y="1948"/>
                    <a:pt x="162" y="1952"/>
                  </a:cubicBezTo>
                  <a:cubicBezTo>
                    <a:pt x="179" y="1960"/>
                    <a:pt x="196" y="1976"/>
                    <a:pt x="192" y="1993"/>
                  </a:cubicBezTo>
                  <a:cubicBezTo>
                    <a:pt x="190" y="2002"/>
                    <a:pt x="182" y="2013"/>
                    <a:pt x="153" y="2014"/>
                  </a:cubicBezTo>
                  <a:cubicBezTo>
                    <a:pt x="137" y="2014"/>
                    <a:pt x="126" y="2018"/>
                    <a:pt x="121" y="2025"/>
                  </a:cubicBezTo>
                  <a:cubicBezTo>
                    <a:pt x="114" y="2035"/>
                    <a:pt x="117" y="2051"/>
                    <a:pt x="121" y="2064"/>
                  </a:cubicBezTo>
                  <a:cubicBezTo>
                    <a:pt x="131" y="2096"/>
                    <a:pt x="182" y="2109"/>
                    <a:pt x="222" y="2110"/>
                  </a:cubicBezTo>
                  <a:cubicBezTo>
                    <a:pt x="228" y="2110"/>
                    <a:pt x="246" y="2111"/>
                    <a:pt x="254" y="2123"/>
                  </a:cubicBezTo>
                  <a:cubicBezTo>
                    <a:pt x="262" y="2135"/>
                    <a:pt x="255" y="2149"/>
                    <a:pt x="249" y="2161"/>
                  </a:cubicBezTo>
                  <a:cubicBezTo>
                    <a:pt x="247" y="2166"/>
                    <a:pt x="243" y="2173"/>
                    <a:pt x="243" y="2176"/>
                  </a:cubicBezTo>
                  <a:cubicBezTo>
                    <a:pt x="244" y="2178"/>
                    <a:pt x="249" y="2181"/>
                    <a:pt x="258" y="2184"/>
                  </a:cubicBezTo>
                  <a:cubicBezTo>
                    <a:pt x="270" y="2190"/>
                    <a:pt x="286" y="2197"/>
                    <a:pt x="304" y="2214"/>
                  </a:cubicBezTo>
                  <a:cubicBezTo>
                    <a:pt x="317" y="2227"/>
                    <a:pt x="321" y="2240"/>
                    <a:pt x="323" y="2249"/>
                  </a:cubicBezTo>
                  <a:cubicBezTo>
                    <a:pt x="326" y="2261"/>
                    <a:pt x="328" y="2266"/>
                    <a:pt x="356" y="2267"/>
                  </a:cubicBezTo>
                  <a:cubicBezTo>
                    <a:pt x="396" y="2269"/>
                    <a:pt x="399" y="2291"/>
                    <a:pt x="401" y="2306"/>
                  </a:cubicBezTo>
                  <a:cubicBezTo>
                    <a:pt x="403" y="2319"/>
                    <a:pt x="404" y="2326"/>
                    <a:pt x="419" y="2330"/>
                  </a:cubicBezTo>
                  <a:cubicBezTo>
                    <a:pt x="431" y="2334"/>
                    <a:pt x="440" y="2335"/>
                    <a:pt x="447" y="2337"/>
                  </a:cubicBezTo>
                  <a:cubicBezTo>
                    <a:pt x="474" y="2343"/>
                    <a:pt x="484" y="2347"/>
                    <a:pt x="493" y="2385"/>
                  </a:cubicBezTo>
                  <a:cubicBezTo>
                    <a:pt x="496" y="2399"/>
                    <a:pt x="499" y="2399"/>
                    <a:pt x="505" y="2400"/>
                  </a:cubicBezTo>
                  <a:cubicBezTo>
                    <a:pt x="520" y="2401"/>
                    <a:pt x="530" y="2407"/>
                    <a:pt x="533" y="2432"/>
                  </a:cubicBezTo>
                  <a:cubicBezTo>
                    <a:pt x="543" y="2505"/>
                    <a:pt x="551" y="2607"/>
                    <a:pt x="517" y="2638"/>
                  </a:cubicBezTo>
                  <a:cubicBezTo>
                    <a:pt x="514" y="2641"/>
                    <a:pt x="510" y="2646"/>
                    <a:pt x="510" y="2649"/>
                  </a:cubicBezTo>
                  <a:cubicBezTo>
                    <a:pt x="510" y="2655"/>
                    <a:pt x="518" y="2664"/>
                    <a:pt x="526" y="2672"/>
                  </a:cubicBezTo>
                  <a:cubicBezTo>
                    <a:pt x="536" y="2683"/>
                    <a:pt x="547" y="2694"/>
                    <a:pt x="552" y="2710"/>
                  </a:cubicBezTo>
                  <a:cubicBezTo>
                    <a:pt x="557" y="2725"/>
                    <a:pt x="556" y="2755"/>
                    <a:pt x="555" y="2792"/>
                  </a:cubicBezTo>
                  <a:cubicBezTo>
                    <a:pt x="554" y="2837"/>
                    <a:pt x="552" y="2904"/>
                    <a:pt x="567" y="2917"/>
                  </a:cubicBezTo>
                  <a:cubicBezTo>
                    <a:pt x="575" y="2924"/>
                    <a:pt x="582" y="2926"/>
                    <a:pt x="589" y="2929"/>
                  </a:cubicBezTo>
                  <a:cubicBezTo>
                    <a:pt x="613" y="2936"/>
                    <a:pt x="618" y="2948"/>
                    <a:pt x="613" y="2990"/>
                  </a:cubicBezTo>
                  <a:cubicBezTo>
                    <a:pt x="612" y="3002"/>
                    <a:pt x="609" y="3015"/>
                    <a:pt x="607" y="3028"/>
                  </a:cubicBezTo>
                  <a:cubicBezTo>
                    <a:pt x="601" y="3063"/>
                    <a:pt x="595" y="3103"/>
                    <a:pt x="606" y="3116"/>
                  </a:cubicBezTo>
                  <a:cubicBezTo>
                    <a:pt x="608" y="3118"/>
                    <a:pt x="612" y="3121"/>
                    <a:pt x="621" y="3121"/>
                  </a:cubicBezTo>
                  <a:cubicBezTo>
                    <a:pt x="641" y="3121"/>
                    <a:pt x="649" y="3113"/>
                    <a:pt x="659" y="3104"/>
                  </a:cubicBezTo>
                  <a:cubicBezTo>
                    <a:pt x="670" y="3093"/>
                    <a:pt x="684" y="3078"/>
                    <a:pt x="716" y="3093"/>
                  </a:cubicBezTo>
                  <a:cubicBezTo>
                    <a:pt x="739" y="3103"/>
                    <a:pt x="752" y="3123"/>
                    <a:pt x="763" y="3139"/>
                  </a:cubicBezTo>
                  <a:cubicBezTo>
                    <a:pt x="775" y="3158"/>
                    <a:pt x="783" y="3168"/>
                    <a:pt x="798" y="3166"/>
                  </a:cubicBezTo>
                  <a:cubicBezTo>
                    <a:pt x="811" y="3165"/>
                    <a:pt x="818" y="3161"/>
                    <a:pt x="823" y="3157"/>
                  </a:cubicBezTo>
                  <a:cubicBezTo>
                    <a:pt x="840" y="3146"/>
                    <a:pt x="852" y="3146"/>
                    <a:pt x="881" y="3169"/>
                  </a:cubicBezTo>
                  <a:cubicBezTo>
                    <a:pt x="908" y="3190"/>
                    <a:pt x="923" y="3179"/>
                    <a:pt x="948" y="3156"/>
                  </a:cubicBezTo>
                  <a:cubicBezTo>
                    <a:pt x="953" y="3151"/>
                    <a:pt x="959" y="3145"/>
                    <a:pt x="965" y="3141"/>
                  </a:cubicBezTo>
                  <a:cubicBezTo>
                    <a:pt x="971" y="3136"/>
                    <a:pt x="977" y="3131"/>
                    <a:pt x="982" y="3125"/>
                  </a:cubicBezTo>
                  <a:cubicBezTo>
                    <a:pt x="1000" y="3106"/>
                    <a:pt x="1021" y="3085"/>
                    <a:pt x="1072" y="3110"/>
                  </a:cubicBezTo>
                  <a:cubicBezTo>
                    <a:pt x="1087" y="3118"/>
                    <a:pt x="1102" y="3127"/>
                    <a:pt x="1115" y="3135"/>
                  </a:cubicBezTo>
                  <a:cubicBezTo>
                    <a:pt x="1135" y="3148"/>
                    <a:pt x="1156" y="3161"/>
                    <a:pt x="1166" y="3158"/>
                  </a:cubicBezTo>
                  <a:cubicBezTo>
                    <a:pt x="1168" y="3158"/>
                    <a:pt x="1171" y="3157"/>
                    <a:pt x="1175" y="3148"/>
                  </a:cubicBezTo>
                  <a:cubicBezTo>
                    <a:pt x="1182" y="3132"/>
                    <a:pt x="1184" y="3115"/>
                    <a:pt x="1186" y="3100"/>
                  </a:cubicBezTo>
                  <a:cubicBezTo>
                    <a:pt x="1190" y="3079"/>
                    <a:pt x="1193" y="3052"/>
                    <a:pt x="1220" y="3054"/>
                  </a:cubicBezTo>
                  <a:cubicBezTo>
                    <a:pt x="1225" y="3055"/>
                    <a:pt x="1229" y="3055"/>
                    <a:pt x="1233" y="3054"/>
                  </a:cubicBezTo>
                  <a:cubicBezTo>
                    <a:pt x="1242" y="3054"/>
                    <a:pt x="1251" y="3053"/>
                    <a:pt x="1259" y="3061"/>
                  </a:cubicBezTo>
                  <a:cubicBezTo>
                    <a:pt x="1268" y="3069"/>
                    <a:pt x="1270" y="3084"/>
                    <a:pt x="1270" y="3115"/>
                  </a:cubicBezTo>
                  <a:cubicBezTo>
                    <a:pt x="1269" y="3144"/>
                    <a:pt x="1271" y="3150"/>
                    <a:pt x="1275" y="3157"/>
                  </a:cubicBezTo>
                  <a:cubicBezTo>
                    <a:pt x="1279" y="3166"/>
                    <a:pt x="1283" y="3176"/>
                    <a:pt x="1283" y="3211"/>
                  </a:cubicBezTo>
                  <a:cubicBezTo>
                    <a:pt x="1283" y="3232"/>
                    <a:pt x="1280" y="3257"/>
                    <a:pt x="1277" y="3281"/>
                  </a:cubicBezTo>
                  <a:cubicBezTo>
                    <a:pt x="1272" y="3319"/>
                    <a:pt x="1265" y="3366"/>
                    <a:pt x="1276" y="3379"/>
                  </a:cubicBezTo>
                  <a:cubicBezTo>
                    <a:pt x="1278" y="3381"/>
                    <a:pt x="1279" y="3382"/>
                    <a:pt x="1283" y="3382"/>
                  </a:cubicBezTo>
                  <a:cubicBezTo>
                    <a:pt x="1284" y="3382"/>
                    <a:pt x="1284" y="3382"/>
                    <a:pt x="1284" y="3382"/>
                  </a:cubicBezTo>
                  <a:cubicBezTo>
                    <a:pt x="1304" y="3382"/>
                    <a:pt x="1324" y="3360"/>
                    <a:pt x="1343" y="3338"/>
                  </a:cubicBezTo>
                  <a:cubicBezTo>
                    <a:pt x="1363" y="3315"/>
                    <a:pt x="1381" y="3293"/>
                    <a:pt x="1405" y="3290"/>
                  </a:cubicBezTo>
                  <a:cubicBezTo>
                    <a:pt x="1448" y="3283"/>
                    <a:pt x="1504" y="3274"/>
                    <a:pt x="1547" y="3333"/>
                  </a:cubicBezTo>
                  <a:cubicBezTo>
                    <a:pt x="1556" y="3344"/>
                    <a:pt x="1564" y="3350"/>
                    <a:pt x="1574" y="3351"/>
                  </a:cubicBezTo>
                  <a:cubicBezTo>
                    <a:pt x="1599" y="3353"/>
                    <a:pt x="1630" y="3321"/>
                    <a:pt x="1658" y="3293"/>
                  </a:cubicBezTo>
                  <a:lnTo>
                    <a:pt x="1663" y="3288"/>
                  </a:lnTo>
                  <a:cubicBezTo>
                    <a:pt x="1703" y="3248"/>
                    <a:pt x="1737" y="3214"/>
                    <a:pt x="1738" y="3193"/>
                  </a:cubicBezTo>
                  <a:cubicBezTo>
                    <a:pt x="1739" y="3173"/>
                    <a:pt x="1758" y="3145"/>
                    <a:pt x="1785" y="3135"/>
                  </a:cubicBezTo>
                  <a:cubicBezTo>
                    <a:pt x="1799" y="3130"/>
                    <a:pt x="1826" y="3127"/>
                    <a:pt x="1855" y="3158"/>
                  </a:cubicBezTo>
                  <a:cubicBezTo>
                    <a:pt x="1872" y="3177"/>
                    <a:pt x="1883" y="3197"/>
                    <a:pt x="1891" y="3213"/>
                  </a:cubicBezTo>
                  <a:cubicBezTo>
                    <a:pt x="1908" y="3247"/>
                    <a:pt x="1915" y="3260"/>
                    <a:pt x="1956" y="3248"/>
                  </a:cubicBezTo>
                  <a:cubicBezTo>
                    <a:pt x="1980" y="3240"/>
                    <a:pt x="1997" y="3229"/>
                    <a:pt x="2011" y="3221"/>
                  </a:cubicBezTo>
                  <a:cubicBezTo>
                    <a:pt x="2027" y="3211"/>
                    <a:pt x="2040" y="3203"/>
                    <a:pt x="2053" y="3208"/>
                  </a:cubicBezTo>
                  <a:cubicBezTo>
                    <a:pt x="2066" y="3214"/>
                    <a:pt x="2072" y="3231"/>
                    <a:pt x="2078" y="3258"/>
                  </a:cubicBezTo>
                  <a:cubicBezTo>
                    <a:pt x="2083" y="3283"/>
                    <a:pt x="2082" y="3305"/>
                    <a:pt x="2081" y="3323"/>
                  </a:cubicBezTo>
                  <a:cubicBezTo>
                    <a:pt x="2080" y="3338"/>
                    <a:pt x="2080" y="3351"/>
                    <a:pt x="2084" y="3355"/>
                  </a:cubicBezTo>
                  <a:cubicBezTo>
                    <a:pt x="2089" y="3359"/>
                    <a:pt x="2104" y="3361"/>
                    <a:pt x="2151" y="3349"/>
                  </a:cubicBezTo>
                  <a:cubicBezTo>
                    <a:pt x="2217" y="3333"/>
                    <a:pt x="2220" y="3291"/>
                    <a:pt x="2222" y="3260"/>
                  </a:cubicBezTo>
                  <a:cubicBezTo>
                    <a:pt x="2224" y="3245"/>
                    <a:pt x="2225" y="3231"/>
                    <a:pt x="2236" y="3226"/>
                  </a:cubicBezTo>
                  <a:cubicBezTo>
                    <a:pt x="2245" y="3220"/>
                    <a:pt x="2256" y="3225"/>
                    <a:pt x="2264" y="3229"/>
                  </a:cubicBezTo>
                  <a:cubicBezTo>
                    <a:pt x="2299" y="3249"/>
                    <a:pt x="2294" y="3283"/>
                    <a:pt x="2292" y="3301"/>
                  </a:cubicBezTo>
                  <a:cubicBezTo>
                    <a:pt x="2292" y="3303"/>
                    <a:pt x="2291" y="3305"/>
                    <a:pt x="2291" y="3307"/>
                  </a:cubicBezTo>
                  <a:cubicBezTo>
                    <a:pt x="2292" y="3307"/>
                    <a:pt x="2293" y="3307"/>
                    <a:pt x="2295" y="3306"/>
                  </a:cubicBezTo>
                  <a:cubicBezTo>
                    <a:pt x="2314" y="3298"/>
                    <a:pt x="2328" y="3288"/>
                    <a:pt x="2339" y="3280"/>
                  </a:cubicBezTo>
                  <a:cubicBezTo>
                    <a:pt x="2352" y="3271"/>
                    <a:pt x="2361" y="3264"/>
                    <a:pt x="2372" y="3266"/>
                  </a:cubicBezTo>
                  <a:cubicBezTo>
                    <a:pt x="2378" y="3267"/>
                    <a:pt x="2383" y="3271"/>
                    <a:pt x="2386" y="3277"/>
                  </a:cubicBezTo>
                  <a:cubicBezTo>
                    <a:pt x="2395" y="3291"/>
                    <a:pt x="2387" y="3305"/>
                    <a:pt x="2380" y="3317"/>
                  </a:cubicBezTo>
                  <a:cubicBezTo>
                    <a:pt x="2376" y="3325"/>
                    <a:pt x="2371" y="3334"/>
                    <a:pt x="2372" y="3339"/>
                  </a:cubicBezTo>
                  <a:cubicBezTo>
                    <a:pt x="2373" y="3341"/>
                    <a:pt x="2376" y="3344"/>
                    <a:pt x="2381" y="3346"/>
                  </a:cubicBezTo>
                  <a:cubicBezTo>
                    <a:pt x="2391" y="3351"/>
                    <a:pt x="2399" y="3345"/>
                    <a:pt x="2414" y="3331"/>
                  </a:cubicBezTo>
                  <a:cubicBezTo>
                    <a:pt x="2422" y="3323"/>
                    <a:pt x="2430" y="3315"/>
                    <a:pt x="2440" y="331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2" name="Google Shape;302;p35"/>
            <p:cNvSpPr/>
            <p:nvPr/>
          </p:nvSpPr>
          <p:spPr>
            <a:xfrm>
              <a:off x="5229360" y="3929760"/>
              <a:ext cx="300240" cy="149400"/>
            </a:xfrm>
            <a:custGeom>
              <a:avLst/>
              <a:gdLst/>
              <a:ahLst/>
              <a:cxnLst/>
              <a:rect l="l" t="t" r="r" b="b"/>
              <a:pathLst>
                <a:path w="834" h="415" extrusionOk="0">
                  <a:moveTo>
                    <a:pt x="651" y="415"/>
                  </a:moveTo>
                  <a:cubicBezTo>
                    <a:pt x="579" y="415"/>
                    <a:pt x="518" y="385"/>
                    <a:pt x="462" y="322"/>
                  </a:cubicBezTo>
                  <a:cubicBezTo>
                    <a:pt x="392" y="244"/>
                    <a:pt x="360" y="220"/>
                    <a:pt x="290" y="207"/>
                  </a:cubicBezTo>
                  <a:cubicBezTo>
                    <a:pt x="265" y="202"/>
                    <a:pt x="234" y="202"/>
                    <a:pt x="200" y="201"/>
                  </a:cubicBezTo>
                  <a:cubicBezTo>
                    <a:pt x="128" y="200"/>
                    <a:pt x="54" y="199"/>
                    <a:pt x="19" y="159"/>
                  </a:cubicBezTo>
                  <a:cubicBezTo>
                    <a:pt x="2" y="139"/>
                    <a:pt x="-3" y="127"/>
                    <a:pt x="0" y="115"/>
                  </a:cubicBezTo>
                  <a:cubicBezTo>
                    <a:pt x="3" y="102"/>
                    <a:pt x="16" y="96"/>
                    <a:pt x="32" y="89"/>
                  </a:cubicBezTo>
                  <a:cubicBezTo>
                    <a:pt x="46" y="83"/>
                    <a:pt x="62" y="76"/>
                    <a:pt x="78" y="63"/>
                  </a:cubicBezTo>
                  <a:cubicBezTo>
                    <a:pt x="125" y="22"/>
                    <a:pt x="207" y="31"/>
                    <a:pt x="286" y="40"/>
                  </a:cubicBezTo>
                  <a:lnTo>
                    <a:pt x="316" y="43"/>
                  </a:lnTo>
                  <a:cubicBezTo>
                    <a:pt x="372" y="49"/>
                    <a:pt x="387" y="41"/>
                    <a:pt x="390" y="39"/>
                  </a:cubicBezTo>
                  <a:lnTo>
                    <a:pt x="390" y="38"/>
                  </a:lnTo>
                  <a:cubicBezTo>
                    <a:pt x="400" y="14"/>
                    <a:pt x="414" y="1"/>
                    <a:pt x="432" y="0"/>
                  </a:cubicBezTo>
                  <a:cubicBezTo>
                    <a:pt x="484" y="-4"/>
                    <a:pt x="544" y="96"/>
                    <a:pt x="567" y="139"/>
                  </a:cubicBezTo>
                  <a:cubicBezTo>
                    <a:pt x="583" y="169"/>
                    <a:pt x="593" y="166"/>
                    <a:pt x="609" y="162"/>
                  </a:cubicBezTo>
                  <a:cubicBezTo>
                    <a:pt x="624" y="158"/>
                    <a:pt x="645" y="152"/>
                    <a:pt x="669" y="173"/>
                  </a:cubicBezTo>
                  <a:cubicBezTo>
                    <a:pt x="690" y="192"/>
                    <a:pt x="712" y="207"/>
                    <a:pt x="735" y="223"/>
                  </a:cubicBezTo>
                  <a:cubicBezTo>
                    <a:pt x="758" y="239"/>
                    <a:pt x="781" y="255"/>
                    <a:pt x="804" y="275"/>
                  </a:cubicBezTo>
                  <a:cubicBezTo>
                    <a:pt x="834" y="301"/>
                    <a:pt x="836" y="324"/>
                    <a:pt x="832" y="339"/>
                  </a:cubicBezTo>
                  <a:cubicBezTo>
                    <a:pt x="825" y="368"/>
                    <a:pt x="789" y="391"/>
                    <a:pt x="727" y="406"/>
                  </a:cubicBezTo>
                  <a:cubicBezTo>
                    <a:pt x="700" y="412"/>
                    <a:pt x="675" y="415"/>
                    <a:pt x="651" y="415"/>
                  </a:cubicBezTo>
                  <a:moveTo>
                    <a:pt x="186" y="56"/>
                  </a:moveTo>
                  <a:cubicBezTo>
                    <a:pt x="149" y="56"/>
                    <a:pt x="115" y="61"/>
                    <a:pt x="94" y="80"/>
                  </a:cubicBezTo>
                  <a:cubicBezTo>
                    <a:pt x="75" y="97"/>
                    <a:pt x="56" y="105"/>
                    <a:pt x="41" y="111"/>
                  </a:cubicBezTo>
                  <a:cubicBezTo>
                    <a:pt x="34" y="114"/>
                    <a:pt x="24" y="118"/>
                    <a:pt x="22" y="121"/>
                  </a:cubicBezTo>
                  <a:cubicBezTo>
                    <a:pt x="22" y="121"/>
                    <a:pt x="22" y="126"/>
                    <a:pt x="37" y="144"/>
                  </a:cubicBezTo>
                  <a:cubicBezTo>
                    <a:pt x="65" y="176"/>
                    <a:pt x="137" y="177"/>
                    <a:pt x="201" y="178"/>
                  </a:cubicBezTo>
                  <a:cubicBezTo>
                    <a:pt x="235" y="178"/>
                    <a:pt x="268" y="179"/>
                    <a:pt x="294" y="183"/>
                  </a:cubicBezTo>
                  <a:cubicBezTo>
                    <a:pt x="375" y="199"/>
                    <a:pt x="411" y="231"/>
                    <a:pt x="479" y="307"/>
                  </a:cubicBezTo>
                  <a:cubicBezTo>
                    <a:pt x="549" y="384"/>
                    <a:pt x="621" y="407"/>
                    <a:pt x="721" y="383"/>
                  </a:cubicBezTo>
                  <a:cubicBezTo>
                    <a:pt x="791" y="366"/>
                    <a:pt x="806" y="345"/>
                    <a:pt x="809" y="333"/>
                  </a:cubicBezTo>
                  <a:cubicBezTo>
                    <a:pt x="813" y="318"/>
                    <a:pt x="800" y="303"/>
                    <a:pt x="788" y="292"/>
                  </a:cubicBezTo>
                  <a:cubicBezTo>
                    <a:pt x="767" y="273"/>
                    <a:pt x="744" y="258"/>
                    <a:pt x="722" y="243"/>
                  </a:cubicBezTo>
                  <a:cubicBezTo>
                    <a:pt x="699" y="227"/>
                    <a:pt x="675" y="211"/>
                    <a:pt x="653" y="191"/>
                  </a:cubicBezTo>
                  <a:cubicBezTo>
                    <a:pt x="639" y="178"/>
                    <a:pt x="629" y="181"/>
                    <a:pt x="615" y="184"/>
                  </a:cubicBezTo>
                  <a:cubicBezTo>
                    <a:pt x="592" y="191"/>
                    <a:pt x="570" y="193"/>
                    <a:pt x="546" y="150"/>
                  </a:cubicBezTo>
                  <a:cubicBezTo>
                    <a:pt x="505" y="75"/>
                    <a:pt x="459" y="23"/>
                    <a:pt x="434" y="23"/>
                  </a:cubicBezTo>
                  <a:lnTo>
                    <a:pt x="433" y="23"/>
                  </a:lnTo>
                  <a:cubicBezTo>
                    <a:pt x="425" y="24"/>
                    <a:pt x="418" y="31"/>
                    <a:pt x="413" y="45"/>
                  </a:cubicBezTo>
                  <a:cubicBezTo>
                    <a:pt x="412" y="48"/>
                    <a:pt x="410" y="52"/>
                    <a:pt x="406" y="56"/>
                  </a:cubicBezTo>
                  <a:cubicBezTo>
                    <a:pt x="394" y="68"/>
                    <a:pt x="363" y="71"/>
                    <a:pt x="314" y="66"/>
                  </a:cubicBezTo>
                  <a:lnTo>
                    <a:pt x="283" y="63"/>
                  </a:lnTo>
                  <a:cubicBezTo>
                    <a:pt x="250" y="59"/>
                    <a:pt x="217" y="56"/>
                    <a:pt x="186" y="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3" name="Google Shape;303;p35"/>
            <p:cNvSpPr/>
            <p:nvPr/>
          </p:nvSpPr>
          <p:spPr>
            <a:xfrm>
              <a:off x="5366520" y="3767400"/>
              <a:ext cx="469440" cy="101520"/>
            </a:xfrm>
            <a:custGeom>
              <a:avLst/>
              <a:gdLst/>
              <a:ahLst/>
              <a:cxnLst/>
              <a:rect l="l" t="t" r="r" b="b"/>
              <a:pathLst>
                <a:path w="1304" h="282" extrusionOk="0">
                  <a:moveTo>
                    <a:pt x="606" y="282"/>
                  </a:moveTo>
                  <a:cubicBezTo>
                    <a:pt x="567" y="282"/>
                    <a:pt x="522" y="271"/>
                    <a:pt x="482" y="256"/>
                  </a:cubicBezTo>
                  <a:cubicBezTo>
                    <a:pt x="403" y="227"/>
                    <a:pt x="375" y="218"/>
                    <a:pt x="272" y="213"/>
                  </a:cubicBezTo>
                  <a:cubicBezTo>
                    <a:pt x="237" y="211"/>
                    <a:pt x="200" y="215"/>
                    <a:pt x="165" y="219"/>
                  </a:cubicBezTo>
                  <a:cubicBezTo>
                    <a:pt x="95" y="227"/>
                    <a:pt x="29" y="235"/>
                    <a:pt x="8" y="189"/>
                  </a:cubicBezTo>
                  <a:cubicBezTo>
                    <a:pt x="-2" y="168"/>
                    <a:pt x="-3" y="149"/>
                    <a:pt x="4" y="132"/>
                  </a:cubicBezTo>
                  <a:cubicBezTo>
                    <a:pt x="16" y="106"/>
                    <a:pt x="45" y="97"/>
                    <a:pt x="46" y="97"/>
                  </a:cubicBezTo>
                  <a:lnTo>
                    <a:pt x="46" y="97"/>
                  </a:lnTo>
                  <a:cubicBezTo>
                    <a:pt x="104" y="80"/>
                    <a:pt x="130" y="60"/>
                    <a:pt x="152" y="42"/>
                  </a:cubicBezTo>
                  <a:cubicBezTo>
                    <a:pt x="187" y="14"/>
                    <a:pt x="214" y="-7"/>
                    <a:pt x="328" y="1"/>
                  </a:cubicBezTo>
                  <a:cubicBezTo>
                    <a:pt x="398" y="7"/>
                    <a:pt x="528" y="43"/>
                    <a:pt x="606" y="86"/>
                  </a:cubicBezTo>
                  <a:cubicBezTo>
                    <a:pt x="620" y="94"/>
                    <a:pt x="631" y="102"/>
                    <a:pt x="641" y="108"/>
                  </a:cubicBezTo>
                  <a:cubicBezTo>
                    <a:pt x="679" y="134"/>
                    <a:pt x="691" y="142"/>
                    <a:pt x="794" y="96"/>
                  </a:cubicBezTo>
                  <a:cubicBezTo>
                    <a:pt x="887" y="55"/>
                    <a:pt x="927" y="76"/>
                    <a:pt x="969" y="98"/>
                  </a:cubicBezTo>
                  <a:cubicBezTo>
                    <a:pt x="989" y="109"/>
                    <a:pt x="1010" y="120"/>
                    <a:pt x="1039" y="125"/>
                  </a:cubicBezTo>
                  <a:cubicBezTo>
                    <a:pt x="1115" y="138"/>
                    <a:pt x="1145" y="98"/>
                    <a:pt x="1170" y="67"/>
                  </a:cubicBezTo>
                  <a:cubicBezTo>
                    <a:pt x="1173" y="63"/>
                    <a:pt x="1176" y="59"/>
                    <a:pt x="1179" y="56"/>
                  </a:cubicBezTo>
                  <a:cubicBezTo>
                    <a:pt x="1197" y="34"/>
                    <a:pt x="1245" y="10"/>
                    <a:pt x="1277" y="24"/>
                  </a:cubicBezTo>
                  <a:cubicBezTo>
                    <a:pt x="1288" y="28"/>
                    <a:pt x="1307" y="42"/>
                    <a:pt x="1303" y="81"/>
                  </a:cubicBezTo>
                  <a:cubicBezTo>
                    <a:pt x="1296" y="144"/>
                    <a:pt x="1274" y="149"/>
                    <a:pt x="1239" y="152"/>
                  </a:cubicBezTo>
                  <a:cubicBezTo>
                    <a:pt x="1229" y="153"/>
                    <a:pt x="1218" y="154"/>
                    <a:pt x="1205" y="157"/>
                  </a:cubicBezTo>
                  <a:cubicBezTo>
                    <a:pt x="1188" y="161"/>
                    <a:pt x="1176" y="167"/>
                    <a:pt x="1162" y="174"/>
                  </a:cubicBezTo>
                  <a:cubicBezTo>
                    <a:pt x="1133" y="189"/>
                    <a:pt x="1100" y="206"/>
                    <a:pt x="1027" y="201"/>
                  </a:cubicBezTo>
                  <a:cubicBezTo>
                    <a:pt x="995" y="199"/>
                    <a:pt x="961" y="209"/>
                    <a:pt x="925" y="219"/>
                  </a:cubicBezTo>
                  <a:cubicBezTo>
                    <a:pt x="873" y="234"/>
                    <a:pt x="820" y="249"/>
                    <a:pt x="771" y="231"/>
                  </a:cubicBezTo>
                  <a:cubicBezTo>
                    <a:pt x="715" y="210"/>
                    <a:pt x="713" y="214"/>
                    <a:pt x="700" y="234"/>
                  </a:cubicBezTo>
                  <a:cubicBezTo>
                    <a:pt x="696" y="239"/>
                    <a:pt x="692" y="246"/>
                    <a:pt x="686" y="253"/>
                  </a:cubicBezTo>
                  <a:cubicBezTo>
                    <a:pt x="669" y="274"/>
                    <a:pt x="640" y="282"/>
                    <a:pt x="606" y="282"/>
                  </a:cubicBezTo>
                  <a:moveTo>
                    <a:pt x="255" y="189"/>
                  </a:moveTo>
                  <a:cubicBezTo>
                    <a:pt x="261" y="189"/>
                    <a:pt x="267" y="189"/>
                    <a:pt x="273" y="189"/>
                  </a:cubicBezTo>
                  <a:cubicBezTo>
                    <a:pt x="374" y="194"/>
                    <a:pt x="405" y="202"/>
                    <a:pt x="491" y="234"/>
                  </a:cubicBezTo>
                  <a:cubicBezTo>
                    <a:pt x="573" y="265"/>
                    <a:pt x="644" y="267"/>
                    <a:pt x="668" y="238"/>
                  </a:cubicBezTo>
                  <a:cubicBezTo>
                    <a:pt x="673" y="232"/>
                    <a:pt x="677" y="226"/>
                    <a:pt x="680" y="221"/>
                  </a:cubicBezTo>
                  <a:cubicBezTo>
                    <a:pt x="701" y="190"/>
                    <a:pt x="715" y="185"/>
                    <a:pt x="779" y="209"/>
                  </a:cubicBezTo>
                  <a:cubicBezTo>
                    <a:pt x="821" y="224"/>
                    <a:pt x="871" y="210"/>
                    <a:pt x="919" y="197"/>
                  </a:cubicBezTo>
                  <a:cubicBezTo>
                    <a:pt x="955" y="186"/>
                    <a:pt x="993" y="176"/>
                    <a:pt x="1028" y="178"/>
                  </a:cubicBezTo>
                  <a:cubicBezTo>
                    <a:pt x="1095" y="182"/>
                    <a:pt x="1124" y="167"/>
                    <a:pt x="1151" y="153"/>
                  </a:cubicBezTo>
                  <a:cubicBezTo>
                    <a:pt x="1166" y="146"/>
                    <a:pt x="1180" y="139"/>
                    <a:pt x="1199" y="134"/>
                  </a:cubicBezTo>
                  <a:cubicBezTo>
                    <a:pt x="1214" y="131"/>
                    <a:pt x="1227" y="130"/>
                    <a:pt x="1237" y="129"/>
                  </a:cubicBezTo>
                  <a:cubicBezTo>
                    <a:pt x="1266" y="127"/>
                    <a:pt x="1274" y="126"/>
                    <a:pt x="1279" y="79"/>
                  </a:cubicBezTo>
                  <a:cubicBezTo>
                    <a:pt x="1281" y="61"/>
                    <a:pt x="1277" y="49"/>
                    <a:pt x="1268" y="45"/>
                  </a:cubicBezTo>
                  <a:cubicBezTo>
                    <a:pt x="1249" y="37"/>
                    <a:pt x="1212" y="53"/>
                    <a:pt x="1197" y="71"/>
                  </a:cubicBezTo>
                  <a:cubicBezTo>
                    <a:pt x="1194" y="74"/>
                    <a:pt x="1191" y="78"/>
                    <a:pt x="1188" y="82"/>
                  </a:cubicBezTo>
                  <a:cubicBezTo>
                    <a:pt x="1163" y="114"/>
                    <a:pt x="1125" y="163"/>
                    <a:pt x="1036" y="148"/>
                  </a:cubicBezTo>
                  <a:cubicBezTo>
                    <a:pt x="1002" y="143"/>
                    <a:pt x="979" y="130"/>
                    <a:pt x="958" y="119"/>
                  </a:cubicBezTo>
                  <a:cubicBezTo>
                    <a:pt x="918" y="98"/>
                    <a:pt x="886" y="81"/>
                    <a:pt x="803" y="118"/>
                  </a:cubicBezTo>
                  <a:cubicBezTo>
                    <a:pt x="694" y="166"/>
                    <a:pt x="674" y="159"/>
                    <a:pt x="628" y="128"/>
                  </a:cubicBezTo>
                  <a:cubicBezTo>
                    <a:pt x="619" y="122"/>
                    <a:pt x="608" y="115"/>
                    <a:pt x="594" y="107"/>
                  </a:cubicBezTo>
                  <a:cubicBezTo>
                    <a:pt x="522" y="66"/>
                    <a:pt x="393" y="30"/>
                    <a:pt x="327" y="25"/>
                  </a:cubicBezTo>
                  <a:cubicBezTo>
                    <a:pt x="222" y="17"/>
                    <a:pt x="199" y="35"/>
                    <a:pt x="167" y="60"/>
                  </a:cubicBezTo>
                  <a:cubicBezTo>
                    <a:pt x="144" y="79"/>
                    <a:pt x="115" y="101"/>
                    <a:pt x="53" y="120"/>
                  </a:cubicBezTo>
                  <a:cubicBezTo>
                    <a:pt x="52" y="120"/>
                    <a:pt x="33" y="126"/>
                    <a:pt x="26" y="142"/>
                  </a:cubicBezTo>
                  <a:cubicBezTo>
                    <a:pt x="21" y="152"/>
                    <a:pt x="22" y="164"/>
                    <a:pt x="29" y="179"/>
                  </a:cubicBezTo>
                  <a:cubicBezTo>
                    <a:pt x="44" y="209"/>
                    <a:pt x="98" y="203"/>
                    <a:pt x="162" y="196"/>
                  </a:cubicBezTo>
                  <a:cubicBezTo>
                    <a:pt x="193" y="192"/>
                    <a:pt x="224" y="189"/>
                    <a:pt x="255" y="1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4" name="Google Shape;304;p35"/>
            <p:cNvSpPr/>
            <p:nvPr/>
          </p:nvSpPr>
          <p:spPr>
            <a:xfrm>
              <a:off x="5826600" y="4116960"/>
              <a:ext cx="97200" cy="66960"/>
            </a:xfrm>
            <a:custGeom>
              <a:avLst/>
              <a:gdLst/>
              <a:ahLst/>
              <a:cxnLst/>
              <a:rect l="l" t="t" r="r" b="b"/>
              <a:pathLst>
                <a:path w="270" h="186" extrusionOk="0">
                  <a:moveTo>
                    <a:pt x="35" y="186"/>
                  </a:moveTo>
                  <a:cubicBezTo>
                    <a:pt x="21" y="186"/>
                    <a:pt x="12" y="182"/>
                    <a:pt x="6" y="174"/>
                  </a:cubicBezTo>
                  <a:cubicBezTo>
                    <a:pt x="-8" y="157"/>
                    <a:pt x="6" y="129"/>
                    <a:pt x="8" y="126"/>
                  </a:cubicBezTo>
                  <a:lnTo>
                    <a:pt x="10" y="123"/>
                  </a:lnTo>
                  <a:cubicBezTo>
                    <a:pt x="13" y="120"/>
                    <a:pt x="16" y="117"/>
                    <a:pt x="18" y="114"/>
                  </a:cubicBezTo>
                  <a:cubicBezTo>
                    <a:pt x="38" y="92"/>
                    <a:pt x="46" y="86"/>
                    <a:pt x="105" y="81"/>
                  </a:cubicBezTo>
                  <a:cubicBezTo>
                    <a:pt x="135" y="79"/>
                    <a:pt x="147" y="63"/>
                    <a:pt x="161" y="45"/>
                  </a:cubicBezTo>
                  <a:cubicBezTo>
                    <a:pt x="174" y="29"/>
                    <a:pt x="189" y="10"/>
                    <a:pt x="217" y="3"/>
                  </a:cubicBezTo>
                  <a:cubicBezTo>
                    <a:pt x="227" y="1"/>
                    <a:pt x="257" y="-6"/>
                    <a:pt x="267" y="12"/>
                  </a:cubicBezTo>
                  <a:cubicBezTo>
                    <a:pt x="276" y="28"/>
                    <a:pt x="264" y="54"/>
                    <a:pt x="229" y="90"/>
                  </a:cubicBezTo>
                  <a:cubicBezTo>
                    <a:pt x="179" y="141"/>
                    <a:pt x="150" y="157"/>
                    <a:pt x="69" y="180"/>
                  </a:cubicBezTo>
                  <a:cubicBezTo>
                    <a:pt x="56" y="184"/>
                    <a:pt x="44" y="186"/>
                    <a:pt x="35" y="186"/>
                  </a:cubicBezTo>
                  <a:moveTo>
                    <a:pt x="28" y="138"/>
                  </a:moveTo>
                  <a:cubicBezTo>
                    <a:pt x="24" y="146"/>
                    <a:pt x="22" y="157"/>
                    <a:pt x="24" y="160"/>
                  </a:cubicBezTo>
                  <a:cubicBezTo>
                    <a:pt x="26" y="162"/>
                    <a:pt x="37" y="165"/>
                    <a:pt x="62" y="158"/>
                  </a:cubicBezTo>
                  <a:cubicBezTo>
                    <a:pt x="140" y="135"/>
                    <a:pt x="165" y="121"/>
                    <a:pt x="212" y="73"/>
                  </a:cubicBezTo>
                  <a:cubicBezTo>
                    <a:pt x="245" y="38"/>
                    <a:pt x="246" y="25"/>
                    <a:pt x="246" y="23"/>
                  </a:cubicBezTo>
                  <a:cubicBezTo>
                    <a:pt x="246" y="24"/>
                    <a:pt x="245" y="23"/>
                    <a:pt x="242" y="23"/>
                  </a:cubicBezTo>
                  <a:cubicBezTo>
                    <a:pt x="238" y="23"/>
                    <a:pt x="232" y="24"/>
                    <a:pt x="223" y="26"/>
                  </a:cubicBezTo>
                  <a:cubicBezTo>
                    <a:pt x="202" y="31"/>
                    <a:pt x="192" y="44"/>
                    <a:pt x="180" y="59"/>
                  </a:cubicBezTo>
                  <a:cubicBezTo>
                    <a:pt x="165" y="79"/>
                    <a:pt x="147" y="101"/>
                    <a:pt x="107" y="105"/>
                  </a:cubicBezTo>
                  <a:cubicBezTo>
                    <a:pt x="55" y="109"/>
                    <a:pt x="51" y="112"/>
                    <a:pt x="36" y="129"/>
                  </a:cubicBezTo>
                  <a:cubicBezTo>
                    <a:pt x="34" y="132"/>
                    <a:pt x="31" y="135"/>
                    <a:pt x="28" y="138"/>
                  </a:cubicBezTo>
                  <a:close/>
                </a:path>
              </a:pathLst>
            </a:custGeom>
            <a:solidFill>
              <a:schemeClr val="dk1"/>
            </a:solidFill>
            <a:ln>
              <a:noFill/>
            </a:ln>
          </p:spPr>
          <p:txBody>
            <a:bodyPr spcFirstLastPara="1" wrap="square" lIns="90000" tIns="21950" rIns="90000" bIns="21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5" name="Google Shape;305;p35"/>
            <p:cNvSpPr/>
            <p:nvPr/>
          </p:nvSpPr>
          <p:spPr>
            <a:xfrm>
              <a:off x="5673240" y="4106520"/>
              <a:ext cx="42480" cy="32040"/>
            </a:xfrm>
            <a:custGeom>
              <a:avLst/>
              <a:gdLst/>
              <a:ahLst/>
              <a:cxnLst/>
              <a:rect l="l" t="t" r="r" b="b"/>
              <a:pathLst>
                <a:path w="118" h="89" extrusionOk="0">
                  <a:moveTo>
                    <a:pt x="59" y="89"/>
                  </a:moveTo>
                  <a:cubicBezTo>
                    <a:pt x="36" y="89"/>
                    <a:pt x="19" y="82"/>
                    <a:pt x="9" y="69"/>
                  </a:cubicBezTo>
                  <a:cubicBezTo>
                    <a:pt x="-3" y="53"/>
                    <a:pt x="0" y="33"/>
                    <a:pt x="1" y="27"/>
                  </a:cubicBezTo>
                  <a:cubicBezTo>
                    <a:pt x="1" y="20"/>
                    <a:pt x="2" y="12"/>
                    <a:pt x="7" y="7"/>
                  </a:cubicBezTo>
                  <a:cubicBezTo>
                    <a:pt x="13" y="2"/>
                    <a:pt x="19" y="2"/>
                    <a:pt x="28" y="2"/>
                  </a:cubicBezTo>
                  <a:cubicBezTo>
                    <a:pt x="36" y="2"/>
                    <a:pt x="48" y="3"/>
                    <a:pt x="67" y="0"/>
                  </a:cubicBezTo>
                  <a:cubicBezTo>
                    <a:pt x="85" y="-3"/>
                    <a:pt x="101" y="3"/>
                    <a:pt x="110" y="15"/>
                  </a:cubicBezTo>
                  <a:cubicBezTo>
                    <a:pt x="119" y="28"/>
                    <a:pt x="120" y="45"/>
                    <a:pt x="113" y="60"/>
                  </a:cubicBezTo>
                  <a:cubicBezTo>
                    <a:pt x="103" y="78"/>
                    <a:pt x="84" y="89"/>
                    <a:pt x="59" y="89"/>
                  </a:cubicBezTo>
                  <a:moveTo>
                    <a:pt x="25" y="31"/>
                  </a:moveTo>
                  <a:cubicBezTo>
                    <a:pt x="24" y="32"/>
                    <a:pt x="21" y="46"/>
                    <a:pt x="28" y="55"/>
                  </a:cubicBezTo>
                  <a:cubicBezTo>
                    <a:pt x="34" y="63"/>
                    <a:pt x="49" y="65"/>
                    <a:pt x="59" y="65"/>
                  </a:cubicBezTo>
                  <a:cubicBezTo>
                    <a:pt x="75" y="65"/>
                    <a:pt x="87" y="59"/>
                    <a:pt x="92" y="49"/>
                  </a:cubicBezTo>
                  <a:cubicBezTo>
                    <a:pt x="95" y="42"/>
                    <a:pt x="95" y="35"/>
                    <a:pt x="91" y="29"/>
                  </a:cubicBezTo>
                  <a:cubicBezTo>
                    <a:pt x="87" y="24"/>
                    <a:pt x="80" y="22"/>
                    <a:pt x="70" y="23"/>
                  </a:cubicBezTo>
                  <a:cubicBezTo>
                    <a:pt x="50" y="26"/>
                    <a:pt x="36" y="26"/>
                    <a:pt x="28" y="26"/>
                  </a:cubicBezTo>
                  <a:cubicBezTo>
                    <a:pt x="27" y="26"/>
                    <a:pt x="26" y="26"/>
                    <a:pt x="25" y="26"/>
                  </a:cubicBezTo>
                  <a:cubicBezTo>
                    <a:pt x="25" y="26"/>
                    <a:pt x="25" y="27"/>
                    <a:pt x="25" y="28"/>
                  </a:cubicBezTo>
                  <a:lnTo>
                    <a:pt x="25" y="30"/>
                  </a:lnTo>
                  <a:lnTo>
                    <a:pt x="25" y="31"/>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6" name="Google Shape;306;p35"/>
            <p:cNvSpPr/>
            <p:nvPr/>
          </p:nvSpPr>
          <p:spPr>
            <a:xfrm>
              <a:off x="4785840" y="2994480"/>
              <a:ext cx="46440" cy="96120"/>
            </a:xfrm>
            <a:custGeom>
              <a:avLst/>
              <a:gdLst/>
              <a:ahLst/>
              <a:cxnLst/>
              <a:rect l="l" t="t" r="r" b="b"/>
              <a:pathLst>
                <a:path w="129" h="267" extrusionOk="0">
                  <a:moveTo>
                    <a:pt x="69" y="267"/>
                  </a:moveTo>
                  <a:cubicBezTo>
                    <a:pt x="54" y="267"/>
                    <a:pt x="41" y="259"/>
                    <a:pt x="31" y="245"/>
                  </a:cubicBezTo>
                  <a:cubicBezTo>
                    <a:pt x="0" y="197"/>
                    <a:pt x="-3" y="153"/>
                    <a:pt x="2" y="90"/>
                  </a:cubicBezTo>
                  <a:cubicBezTo>
                    <a:pt x="7" y="25"/>
                    <a:pt x="51" y="3"/>
                    <a:pt x="66" y="0"/>
                  </a:cubicBezTo>
                  <a:cubicBezTo>
                    <a:pt x="81" y="-2"/>
                    <a:pt x="92" y="0"/>
                    <a:pt x="100" y="6"/>
                  </a:cubicBezTo>
                  <a:cubicBezTo>
                    <a:pt x="115" y="18"/>
                    <a:pt x="116" y="38"/>
                    <a:pt x="118" y="70"/>
                  </a:cubicBezTo>
                  <a:cubicBezTo>
                    <a:pt x="119" y="90"/>
                    <a:pt x="121" y="115"/>
                    <a:pt x="126" y="144"/>
                  </a:cubicBezTo>
                  <a:cubicBezTo>
                    <a:pt x="138" y="207"/>
                    <a:pt x="114" y="252"/>
                    <a:pt x="85" y="264"/>
                  </a:cubicBezTo>
                  <a:cubicBezTo>
                    <a:pt x="79" y="266"/>
                    <a:pt x="74" y="267"/>
                    <a:pt x="69" y="267"/>
                  </a:cubicBezTo>
                  <a:moveTo>
                    <a:pt x="70" y="24"/>
                  </a:moveTo>
                  <a:cubicBezTo>
                    <a:pt x="69" y="24"/>
                    <a:pt x="30" y="35"/>
                    <a:pt x="25" y="92"/>
                  </a:cubicBezTo>
                  <a:cubicBezTo>
                    <a:pt x="20" y="151"/>
                    <a:pt x="23" y="189"/>
                    <a:pt x="51" y="232"/>
                  </a:cubicBezTo>
                  <a:cubicBezTo>
                    <a:pt x="56" y="239"/>
                    <a:pt x="64" y="247"/>
                    <a:pt x="76" y="242"/>
                  </a:cubicBezTo>
                  <a:cubicBezTo>
                    <a:pt x="92" y="236"/>
                    <a:pt x="114" y="204"/>
                    <a:pt x="103" y="148"/>
                  </a:cubicBezTo>
                  <a:cubicBezTo>
                    <a:pt x="97" y="118"/>
                    <a:pt x="96" y="92"/>
                    <a:pt x="94" y="72"/>
                  </a:cubicBezTo>
                  <a:cubicBezTo>
                    <a:pt x="93" y="49"/>
                    <a:pt x="92" y="30"/>
                    <a:pt x="86" y="25"/>
                  </a:cubicBezTo>
                  <a:cubicBezTo>
                    <a:pt x="82" y="22"/>
                    <a:pt x="76" y="23"/>
                    <a:pt x="7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7" name="Google Shape;307;p35"/>
            <p:cNvSpPr/>
            <p:nvPr/>
          </p:nvSpPr>
          <p:spPr>
            <a:xfrm>
              <a:off x="5204520" y="2207520"/>
              <a:ext cx="1006560" cy="1146960"/>
            </a:xfrm>
            <a:custGeom>
              <a:avLst/>
              <a:gdLst/>
              <a:ahLst/>
              <a:cxnLst/>
              <a:rect l="l" t="t" r="r" b="b"/>
              <a:pathLst>
                <a:path w="2796" h="3186" extrusionOk="0">
                  <a:moveTo>
                    <a:pt x="1737" y="3186"/>
                  </a:moveTo>
                  <a:cubicBezTo>
                    <a:pt x="1734" y="3186"/>
                    <a:pt x="1731" y="3186"/>
                    <a:pt x="1728" y="3186"/>
                  </a:cubicBezTo>
                  <a:cubicBezTo>
                    <a:pt x="1673" y="3182"/>
                    <a:pt x="1660" y="3149"/>
                    <a:pt x="1659" y="3148"/>
                  </a:cubicBezTo>
                  <a:lnTo>
                    <a:pt x="1658" y="3144"/>
                  </a:lnTo>
                  <a:cubicBezTo>
                    <a:pt x="1656" y="3046"/>
                    <a:pt x="1687" y="3029"/>
                    <a:pt x="1720" y="3020"/>
                  </a:cubicBezTo>
                  <a:cubicBezTo>
                    <a:pt x="1731" y="3017"/>
                    <a:pt x="1734" y="3016"/>
                    <a:pt x="1735" y="3012"/>
                  </a:cubicBezTo>
                  <a:cubicBezTo>
                    <a:pt x="1738" y="2999"/>
                    <a:pt x="1740" y="2982"/>
                    <a:pt x="1742" y="2964"/>
                  </a:cubicBezTo>
                  <a:cubicBezTo>
                    <a:pt x="1746" y="2932"/>
                    <a:pt x="1750" y="2896"/>
                    <a:pt x="1762" y="2869"/>
                  </a:cubicBezTo>
                  <a:cubicBezTo>
                    <a:pt x="1778" y="2833"/>
                    <a:pt x="1781" y="2797"/>
                    <a:pt x="1769" y="2780"/>
                  </a:cubicBezTo>
                  <a:cubicBezTo>
                    <a:pt x="1768" y="2781"/>
                    <a:pt x="1758" y="2786"/>
                    <a:pt x="1747" y="2799"/>
                  </a:cubicBezTo>
                  <a:cubicBezTo>
                    <a:pt x="1736" y="2812"/>
                    <a:pt x="1732" y="2823"/>
                    <a:pt x="1733" y="2826"/>
                  </a:cubicBezTo>
                  <a:cubicBezTo>
                    <a:pt x="1750" y="2849"/>
                    <a:pt x="1732" y="2899"/>
                    <a:pt x="1695" y="2928"/>
                  </a:cubicBezTo>
                  <a:cubicBezTo>
                    <a:pt x="1668" y="2949"/>
                    <a:pt x="1668" y="2949"/>
                    <a:pt x="1662" y="2985"/>
                  </a:cubicBezTo>
                  <a:lnTo>
                    <a:pt x="1660" y="3005"/>
                  </a:lnTo>
                  <a:cubicBezTo>
                    <a:pt x="1654" y="3046"/>
                    <a:pt x="1644" y="3047"/>
                    <a:pt x="1587" y="3045"/>
                  </a:cubicBezTo>
                  <a:cubicBezTo>
                    <a:pt x="1568" y="3044"/>
                    <a:pt x="1540" y="3040"/>
                    <a:pt x="1531" y="3021"/>
                  </a:cubicBezTo>
                  <a:cubicBezTo>
                    <a:pt x="1521" y="3002"/>
                    <a:pt x="1534" y="2978"/>
                    <a:pt x="1550" y="2954"/>
                  </a:cubicBezTo>
                  <a:cubicBezTo>
                    <a:pt x="1567" y="2928"/>
                    <a:pt x="1565" y="2922"/>
                    <a:pt x="1559" y="2898"/>
                  </a:cubicBezTo>
                  <a:cubicBezTo>
                    <a:pt x="1556" y="2888"/>
                    <a:pt x="1552" y="2877"/>
                    <a:pt x="1549" y="2861"/>
                  </a:cubicBezTo>
                  <a:cubicBezTo>
                    <a:pt x="1540" y="2813"/>
                    <a:pt x="1573" y="2801"/>
                    <a:pt x="1594" y="2792"/>
                  </a:cubicBezTo>
                  <a:cubicBezTo>
                    <a:pt x="1602" y="2789"/>
                    <a:pt x="1610" y="2786"/>
                    <a:pt x="1614" y="2782"/>
                  </a:cubicBezTo>
                  <a:cubicBezTo>
                    <a:pt x="1632" y="2767"/>
                    <a:pt x="1662" y="2755"/>
                    <a:pt x="1684" y="2748"/>
                  </a:cubicBezTo>
                  <a:cubicBezTo>
                    <a:pt x="1687" y="2746"/>
                    <a:pt x="1709" y="2727"/>
                    <a:pt x="1730" y="2686"/>
                  </a:cubicBezTo>
                  <a:cubicBezTo>
                    <a:pt x="1746" y="2652"/>
                    <a:pt x="1739" y="2646"/>
                    <a:pt x="1713" y="2625"/>
                  </a:cubicBezTo>
                  <a:lnTo>
                    <a:pt x="1710" y="2622"/>
                  </a:lnTo>
                  <a:cubicBezTo>
                    <a:pt x="1706" y="2618"/>
                    <a:pt x="1692" y="2607"/>
                    <a:pt x="1688" y="2607"/>
                  </a:cubicBezTo>
                  <a:cubicBezTo>
                    <a:pt x="1688" y="2607"/>
                    <a:pt x="1686" y="2608"/>
                    <a:pt x="1681" y="2621"/>
                  </a:cubicBezTo>
                  <a:cubicBezTo>
                    <a:pt x="1666" y="2658"/>
                    <a:pt x="1656" y="2670"/>
                    <a:pt x="1552" y="2668"/>
                  </a:cubicBezTo>
                  <a:cubicBezTo>
                    <a:pt x="1468" y="2666"/>
                    <a:pt x="1448" y="2694"/>
                    <a:pt x="1429" y="2721"/>
                  </a:cubicBezTo>
                  <a:cubicBezTo>
                    <a:pt x="1426" y="2725"/>
                    <a:pt x="1424" y="2729"/>
                    <a:pt x="1421" y="2732"/>
                  </a:cubicBezTo>
                  <a:cubicBezTo>
                    <a:pt x="1411" y="2746"/>
                    <a:pt x="1414" y="2773"/>
                    <a:pt x="1416" y="2794"/>
                  </a:cubicBezTo>
                  <a:cubicBezTo>
                    <a:pt x="1419" y="2815"/>
                    <a:pt x="1420" y="2831"/>
                    <a:pt x="1411" y="2841"/>
                  </a:cubicBezTo>
                  <a:cubicBezTo>
                    <a:pt x="1400" y="2854"/>
                    <a:pt x="1383" y="2849"/>
                    <a:pt x="1359" y="2841"/>
                  </a:cubicBezTo>
                  <a:cubicBezTo>
                    <a:pt x="1339" y="2835"/>
                    <a:pt x="1311" y="2826"/>
                    <a:pt x="1272" y="2821"/>
                  </a:cubicBezTo>
                  <a:cubicBezTo>
                    <a:pt x="1235" y="2815"/>
                    <a:pt x="1211" y="2809"/>
                    <a:pt x="1198" y="2792"/>
                  </a:cubicBezTo>
                  <a:cubicBezTo>
                    <a:pt x="1183" y="2771"/>
                    <a:pt x="1188" y="2742"/>
                    <a:pt x="1197" y="2684"/>
                  </a:cubicBezTo>
                  <a:cubicBezTo>
                    <a:pt x="1205" y="2632"/>
                    <a:pt x="1218" y="2604"/>
                    <a:pt x="1228" y="2582"/>
                  </a:cubicBezTo>
                  <a:cubicBezTo>
                    <a:pt x="1238" y="2561"/>
                    <a:pt x="1245" y="2546"/>
                    <a:pt x="1246" y="2519"/>
                  </a:cubicBezTo>
                  <a:cubicBezTo>
                    <a:pt x="1246" y="2490"/>
                    <a:pt x="1237" y="2488"/>
                    <a:pt x="1202" y="2483"/>
                  </a:cubicBezTo>
                  <a:cubicBezTo>
                    <a:pt x="1186" y="2481"/>
                    <a:pt x="1169" y="2479"/>
                    <a:pt x="1150" y="2473"/>
                  </a:cubicBezTo>
                  <a:cubicBezTo>
                    <a:pt x="1116" y="2462"/>
                    <a:pt x="1097" y="2445"/>
                    <a:pt x="1072" y="2423"/>
                  </a:cubicBezTo>
                  <a:cubicBezTo>
                    <a:pt x="1051" y="2404"/>
                    <a:pt x="1025" y="2381"/>
                    <a:pt x="980" y="2354"/>
                  </a:cubicBezTo>
                  <a:cubicBezTo>
                    <a:pt x="933" y="2325"/>
                    <a:pt x="922" y="2286"/>
                    <a:pt x="921" y="2258"/>
                  </a:cubicBezTo>
                  <a:cubicBezTo>
                    <a:pt x="920" y="2208"/>
                    <a:pt x="950" y="2158"/>
                    <a:pt x="980" y="2138"/>
                  </a:cubicBezTo>
                  <a:cubicBezTo>
                    <a:pt x="1017" y="2113"/>
                    <a:pt x="1024" y="2109"/>
                    <a:pt x="1012" y="1962"/>
                  </a:cubicBezTo>
                  <a:cubicBezTo>
                    <a:pt x="1010" y="1926"/>
                    <a:pt x="1002" y="1904"/>
                    <a:pt x="991" y="1897"/>
                  </a:cubicBezTo>
                  <a:cubicBezTo>
                    <a:pt x="979" y="1889"/>
                    <a:pt x="961" y="1895"/>
                    <a:pt x="942" y="1901"/>
                  </a:cubicBezTo>
                  <a:cubicBezTo>
                    <a:pt x="917" y="1909"/>
                    <a:pt x="889" y="1917"/>
                    <a:pt x="864" y="1904"/>
                  </a:cubicBezTo>
                  <a:cubicBezTo>
                    <a:pt x="836" y="1888"/>
                    <a:pt x="822" y="1897"/>
                    <a:pt x="790" y="1920"/>
                  </a:cubicBezTo>
                  <a:cubicBezTo>
                    <a:pt x="773" y="1934"/>
                    <a:pt x="751" y="1950"/>
                    <a:pt x="721" y="1963"/>
                  </a:cubicBezTo>
                  <a:cubicBezTo>
                    <a:pt x="646" y="1996"/>
                    <a:pt x="638" y="2039"/>
                    <a:pt x="635" y="2092"/>
                  </a:cubicBezTo>
                  <a:cubicBezTo>
                    <a:pt x="633" y="2123"/>
                    <a:pt x="650" y="2142"/>
                    <a:pt x="672" y="2167"/>
                  </a:cubicBezTo>
                  <a:cubicBezTo>
                    <a:pt x="686" y="2183"/>
                    <a:pt x="703" y="2202"/>
                    <a:pt x="716" y="2227"/>
                  </a:cubicBezTo>
                  <a:cubicBezTo>
                    <a:pt x="743" y="2280"/>
                    <a:pt x="720" y="2335"/>
                    <a:pt x="696" y="2393"/>
                  </a:cubicBezTo>
                  <a:cubicBezTo>
                    <a:pt x="691" y="2406"/>
                    <a:pt x="685" y="2419"/>
                    <a:pt x="680" y="2433"/>
                  </a:cubicBezTo>
                  <a:cubicBezTo>
                    <a:pt x="664" y="2477"/>
                    <a:pt x="680" y="2562"/>
                    <a:pt x="691" y="2623"/>
                  </a:cubicBezTo>
                  <a:cubicBezTo>
                    <a:pt x="698" y="2664"/>
                    <a:pt x="704" y="2696"/>
                    <a:pt x="701" y="2713"/>
                  </a:cubicBezTo>
                  <a:cubicBezTo>
                    <a:pt x="698" y="2731"/>
                    <a:pt x="700" y="2760"/>
                    <a:pt x="702" y="2789"/>
                  </a:cubicBezTo>
                  <a:cubicBezTo>
                    <a:pt x="704" y="2823"/>
                    <a:pt x="706" y="2852"/>
                    <a:pt x="701" y="2868"/>
                  </a:cubicBezTo>
                  <a:cubicBezTo>
                    <a:pt x="698" y="2878"/>
                    <a:pt x="692" y="2888"/>
                    <a:pt x="686" y="2897"/>
                  </a:cubicBezTo>
                  <a:cubicBezTo>
                    <a:pt x="672" y="2919"/>
                    <a:pt x="656" y="2944"/>
                    <a:pt x="660" y="2986"/>
                  </a:cubicBezTo>
                  <a:cubicBezTo>
                    <a:pt x="663" y="3010"/>
                    <a:pt x="671" y="3025"/>
                    <a:pt x="678" y="3039"/>
                  </a:cubicBezTo>
                  <a:cubicBezTo>
                    <a:pt x="689" y="3059"/>
                    <a:pt x="699" y="3078"/>
                    <a:pt x="675" y="3110"/>
                  </a:cubicBezTo>
                  <a:cubicBezTo>
                    <a:pt x="647" y="3149"/>
                    <a:pt x="614" y="3139"/>
                    <a:pt x="587" y="3131"/>
                  </a:cubicBezTo>
                  <a:cubicBezTo>
                    <a:pt x="577" y="3128"/>
                    <a:pt x="567" y="3125"/>
                    <a:pt x="557" y="3124"/>
                  </a:cubicBezTo>
                  <a:cubicBezTo>
                    <a:pt x="545" y="3123"/>
                    <a:pt x="533" y="3126"/>
                    <a:pt x="518" y="3131"/>
                  </a:cubicBezTo>
                  <a:cubicBezTo>
                    <a:pt x="487" y="3141"/>
                    <a:pt x="444" y="3154"/>
                    <a:pt x="368" y="3139"/>
                  </a:cubicBezTo>
                  <a:cubicBezTo>
                    <a:pt x="324" y="3130"/>
                    <a:pt x="303" y="3124"/>
                    <a:pt x="294" y="3109"/>
                  </a:cubicBezTo>
                  <a:cubicBezTo>
                    <a:pt x="287" y="3098"/>
                    <a:pt x="290" y="3085"/>
                    <a:pt x="294" y="3068"/>
                  </a:cubicBezTo>
                  <a:cubicBezTo>
                    <a:pt x="298" y="3053"/>
                    <a:pt x="304" y="3032"/>
                    <a:pt x="304" y="3002"/>
                  </a:cubicBezTo>
                  <a:cubicBezTo>
                    <a:pt x="304" y="2942"/>
                    <a:pt x="320" y="2876"/>
                    <a:pt x="334" y="2817"/>
                  </a:cubicBezTo>
                  <a:cubicBezTo>
                    <a:pt x="343" y="2777"/>
                    <a:pt x="352" y="2739"/>
                    <a:pt x="356" y="2708"/>
                  </a:cubicBezTo>
                  <a:cubicBezTo>
                    <a:pt x="357" y="2693"/>
                    <a:pt x="360" y="2673"/>
                    <a:pt x="362" y="2651"/>
                  </a:cubicBezTo>
                  <a:cubicBezTo>
                    <a:pt x="371" y="2587"/>
                    <a:pt x="390" y="2435"/>
                    <a:pt x="374" y="2419"/>
                  </a:cubicBezTo>
                  <a:cubicBezTo>
                    <a:pt x="359" y="2413"/>
                    <a:pt x="344" y="2395"/>
                    <a:pt x="335" y="2369"/>
                  </a:cubicBezTo>
                  <a:cubicBezTo>
                    <a:pt x="324" y="2341"/>
                    <a:pt x="319" y="2299"/>
                    <a:pt x="335" y="2267"/>
                  </a:cubicBezTo>
                  <a:cubicBezTo>
                    <a:pt x="344" y="2248"/>
                    <a:pt x="341" y="2224"/>
                    <a:pt x="327" y="2213"/>
                  </a:cubicBezTo>
                  <a:cubicBezTo>
                    <a:pt x="314" y="2203"/>
                    <a:pt x="294" y="2208"/>
                    <a:pt x="272" y="2227"/>
                  </a:cubicBezTo>
                  <a:cubicBezTo>
                    <a:pt x="216" y="2276"/>
                    <a:pt x="150" y="2271"/>
                    <a:pt x="102" y="2268"/>
                  </a:cubicBezTo>
                  <a:cubicBezTo>
                    <a:pt x="90" y="2267"/>
                    <a:pt x="80" y="2266"/>
                    <a:pt x="70" y="2266"/>
                  </a:cubicBezTo>
                  <a:cubicBezTo>
                    <a:pt x="55" y="2266"/>
                    <a:pt x="44" y="2262"/>
                    <a:pt x="37" y="2254"/>
                  </a:cubicBezTo>
                  <a:cubicBezTo>
                    <a:pt x="24" y="2240"/>
                    <a:pt x="27" y="2216"/>
                    <a:pt x="30" y="2184"/>
                  </a:cubicBezTo>
                  <a:cubicBezTo>
                    <a:pt x="32" y="2167"/>
                    <a:pt x="34" y="2148"/>
                    <a:pt x="35" y="2127"/>
                  </a:cubicBezTo>
                  <a:cubicBezTo>
                    <a:pt x="35" y="2100"/>
                    <a:pt x="40" y="2076"/>
                    <a:pt x="44" y="2055"/>
                  </a:cubicBezTo>
                  <a:cubicBezTo>
                    <a:pt x="52" y="2010"/>
                    <a:pt x="53" y="1994"/>
                    <a:pt x="33" y="1984"/>
                  </a:cubicBezTo>
                  <a:cubicBezTo>
                    <a:pt x="14" y="1975"/>
                    <a:pt x="2" y="1966"/>
                    <a:pt x="0" y="1954"/>
                  </a:cubicBezTo>
                  <a:cubicBezTo>
                    <a:pt x="-3" y="1942"/>
                    <a:pt x="5" y="1932"/>
                    <a:pt x="16" y="1920"/>
                  </a:cubicBezTo>
                  <a:cubicBezTo>
                    <a:pt x="20" y="1916"/>
                    <a:pt x="24" y="1912"/>
                    <a:pt x="29" y="1905"/>
                  </a:cubicBezTo>
                  <a:cubicBezTo>
                    <a:pt x="45" y="1883"/>
                    <a:pt x="64" y="1879"/>
                    <a:pt x="80" y="1876"/>
                  </a:cubicBezTo>
                  <a:cubicBezTo>
                    <a:pt x="92" y="1874"/>
                    <a:pt x="101" y="1871"/>
                    <a:pt x="110" y="1863"/>
                  </a:cubicBezTo>
                  <a:cubicBezTo>
                    <a:pt x="135" y="1838"/>
                    <a:pt x="165" y="1785"/>
                    <a:pt x="165" y="1785"/>
                  </a:cubicBezTo>
                  <a:lnTo>
                    <a:pt x="166" y="1784"/>
                  </a:lnTo>
                  <a:cubicBezTo>
                    <a:pt x="186" y="1754"/>
                    <a:pt x="184" y="1726"/>
                    <a:pt x="183" y="1699"/>
                  </a:cubicBezTo>
                  <a:cubicBezTo>
                    <a:pt x="180" y="1658"/>
                    <a:pt x="177" y="1616"/>
                    <a:pt x="262" y="1599"/>
                  </a:cubicBezTo>
                  <a:cubicBezTo>
                    <a:pt x="287" y="1589"/>
                    <a:pt x="287" y="1589"/>
                    <a:pt x="275" y="1542"/>
                  </a:cubicBezTo>
                  <a:cubicBezTo>
                    <a:pt x="270" y="1523"/>
                    <a:pt x="263" y="1498"/>
                    <a:pt x="256" y="1464"/>
                  </a:cubicBezTo>
                  <a:cubicBezTo>
                    <a:pt x="235" y="1365"/>
                    <a:pt x="241" y="1344"/>
                    <a:pt x="250" y="1314"/>
                  </a:cubicBezTo>
                  <a:cubicBezTo>
                    <a:pt x="253" y="1304"/>
                    <a:pt x="256" y="1294"/>
                    <a:pt x="258" y="1279"/>
                  </a:cubicBezTo>
                  <a:cubicBezTo>
                    <a:pt x="263" y="1243"/>
                    <a:pt x="288" y="1216"/>
                    <a:pt x="310" y="1193"/>
                  </a:cubicBezTo>
                  <a:cubicBezTo>
                    <a:pt x="327" y="1175"/>
                    <a:pt x="343" y="1158"/>
                    <a:pt x="344" y="1142"/>
                  </a:cubicBezTo>
                  <a:cubicBezTo>
                    <a:pt x="346" y="1108"/>
                    <a:pt x="365" y="1075"/>
                    <a:pt x="386" y="1068"/>
                  </a:cubicBezTo>
                  <a:cubicBezTo>
                    <a:pt x="398" y="1064"/>
                    <a:pt x="410" y="1067"/>
                    <a:pt x="419" y="1077"/>
                  </a:cubicBezTo>
                  <a:lnTo>
                    <a:pt x="424" y="1084"/>
                  </a:lnTo>
                  <a:cubicBezTo>
                    <a:pt x="445" y="1107"/>
                    <a:pt x="454" y="1115"/>
                    <a:pt x="471" y="1106"/>
                  </a:cubicBezTo>
                  <a:cubicBezTo>
                    <a:pt x="477" y="1102"/>
                    <a:pt x="480" y="1097"/>
                    <a:pt x="481" y="1090"/>
                  </a:cubicBezTo>
                  <a:cubicBezTo>
                    <a:pt x="483" y="1074"/>
                    <a:pt x="472" y="1052"/>
                    <a:pt x="455" y="1036"/>
                  </a:cubicBezTo>
                  <a:cubicBezTo>
                    <a:pt x="418" y="1003"/>
                    <a:pt x="413" y="883"/>
                    <a:pt x="457" y="815"/>
                  </a:cubicBezTo>
                  <a:cubicBezTo>
                    <a:pt x="488" y="767"/>
                    <a:pt x="484" y="728"/>
                    <a:pt x="481" y="686"/>
                  </a:cubicBezTo>
                  <a:cubicBezTo>
                    <a:pt x="480" y="673"/>
                    <a:pt x="479" y="660"/>
                    <a:pt x="479" y="646"/>
                  </a:cubicBezTo>
                  <a:lnTo>
                    <a:pt x="479" y="631"/>
                  </a:lnTo>
                  <a:cubicBezTo>
                    <a:pt x="478" y="584"/>
                    <a:pt x="480" y="570"/>
                    <a:pt x="528" y="541"/>
                  </a:cubicBezTo>
                  <a:cubicBezTo>
                    <a:pt x="552" y="526"/>
                    <a:pt x="552" y="524"/>
                    <a:pt x="552" y="514"/>
                  </a:cubicBezTo>
                  <a:cubicBezTo>
                    <a:pt x="552" y="505"/>
                    <a:pt x="552" y="491"/>
                    <a:pt x="562" y="467"/>
                  </a:cubicBezTo>
                  <a:cubicBezTo>
                    <a:pt x="584" y="416"/>
                    <a:pt x="608" y="374"/>
                    <a:pt x="676" y="387"/>
                  </a:cubicBezTo>
                  <a:cubicBezTo>
                    <a:pt x="697" y="391"/>
                    <a:pt x="714" y="399"/>
                    <a:pt x="728" y="406"/>
                  </a:cubicBezTo>
                  <a:cubicBezTo>
                    <a:pt x="752" y="418"/>
                    <a:pt x="764" y="425"/>
                    <a:pt x="788" y="405"/>
                  </a:cubicBezTo>
                  <a:cubicBezTo>
                    <a:pt x="838" y="363"/>
                    <a:pt x="875" y="316"/>
                    <a:pt x="888" y="279"/>
                  </a:cubicBezTo>
                  <a:cubicBezTo>
                    <a:pt x="892" y="266"/>
                    <a:pt x="895" y="255"/>
                    <a:pt x="897" y="246"/>
                  </a:cubicBezTo>
                  <a:cubicBezTo>
                    <a:pt x="903" y="221"/>
                    <a:pt x="907" y="201"/>
                    <a:pt x="932" y="190"/>
                  </a:cubicBezTo>
                  <a:cubicBezTo>
                    <a:pt x="969" y="174"/>
                    <a:pt x="1014" y="199"/>
                    <a:pt x="1032" y="211"/>
                  </a:cubicBezTo>
                  <a:cubicBezTo>
                    <a:pt x="1039" y="215"/>
                    <a:pt x="1056" y="216"/>
                    <a:pt x="1072" y="218"/>
                  </a:cubicBezTo>
                  <a:cubicBezTo>
                    <a:pt x="1105" y="220"/>
                    <a:pt x="1145" y="224"/>
                    <a:pt x="1161" y="252"/>
                  </a:cubicBezTo>
                  <a:cubicBezTo>
                    <a:pt x="1178" y="283"/>
                    <a:pt x="1189" y="298"/>
                    <a:pt x="1251" y="289"/>
                  </a:cubicBezTo>
                  <a:cubicBezTo>
                    <a:pt x="1316" y="279"/>
                    <a:pt x="1350" y="279"/>
                    <a:pt x="1377" y="316"/>
                  </a:cubicBezTo>
                  <a:cubicBezTo>
                    <a:pt x="1388" y="332"/>
                    <a:pt x="1450" y="319"/>
                    <a:pt x="1484" y="312"/>
                  </a:cubicBezTo>
                  <a:cubicBezTo>
                    <a:pt x="1501" y="308"/>
                    <a:pt x="1516" y="305"/>
                    <a:pt x="1526" y="304"/>
                  </a:cubicBezTo>
                  <a:cubicBezTo>
                    <a:pt x="1561" y="302"/>
                    <a:pt x="1635" y="313"/>
                    <a:pt x="1688" y="349"/>
                  </a:cubicBezTo>
                  <a:lnTo>
                    <a:pt x="1698" y="356"/>
                  </a:lnTo>
                  <a:cubicBezTo>
                    <a:pt x="1747" y="390"/>
                    <a:pt x="1765" y="400"/>
                    <a:pt x="1795" y="360"/>
                  </a:cubicBezTo>
                  <a:cubicBezTo>
                    <a:pt x="1810" y="341"/>
                    <a:pt x="1822" y="332"/>
                    <a:pt x="1834" y="332"/>
                  </a:cubicBezTo>
                  <a:lnTo>
                    <a:pt x="1835" y="332"/>
                  </a:lnTo>
                  <a:cubicBezTo>
                    <a:pt x="1850" y="332"/>
                    <a:pt x="1860" y="346"/>
                    <a:pt x="1870" y="360"/>
                  </a:cubicBezTo>
                  <a:cubicBezTo>
                    <a:pt x="1877" y="369"/>
                    <a:pt x="1884" y="378"/>
                    <a:pt x="1892" y="386"/>
                  </a:cubicBezTo>
                  <a:cubicBezTo>
                    <a:pt x="1902" y="393"/>
                    <a:pt x="1908" y="391"/>
                    <a:pt x="1927" y="382"/>
                  </a:cubicBezTo>
                  <a:cubicBezTo>
                    <a:pt x="1949" y="372"/>
                    <a:pt x="1981" y="356"/>
                    <a:pt x="2038" y="364"/>
                  </a:cubicBezTo>
                  <a:cubicBezTo>
                    <a:pt x="2134" y="378"/>
                    <a:pt x="2142" y="380"/>
                    <a:pt x="2195" y="394"/>
                  </a:cubicBezTo>
                  <a:lnTo>
                    <a:pt x="2199" y="395"/>
                  </a:lnTo>
                  <a:cubicBezTo>
                    <a:pt x="2226" y="403"/>
                    <a:pt x="2235" y="395"/>
                    <a:pt x="2251" y="383"/>
                  </a:cubicBezTo>
                  <a:cubicBezTo>
                    <a:pt x="2264" y="374"/>
                    <a:pt x="2280" y="362"/>
                    <a:pt x="2307" y="357"/>
                  </a:cubicBezTo>
                  <a:cubicBezTo>
                    <a:pt x="2358" y="348"/>
                    <a:pt x="2378" y="312"/>
                    <a:pt x="2401" y="271"/>
                  </a:cubicBezTo>
                  <a:cubicBezTo>
                    <a:pt x="2421" y="236"/>
                    <a:pt x="2438" y="237"/>
                    <a:pt x="2465" y="243"/>
                  </a:cubicBezTo>
                  <a:cubicBezTo>
                    <a:pt x="2476" y="246"/>
                    <a:pt x="2488" y="249"/>
                    <a:pt x="2505" y="249"/>
                  </a:cubicBezTo>
                  <a:cubicBezTo>
                    <a:pt x="2515" y="250"/>
                    <a:pt x="2530" y="248"/>
                    <a:pt x="2535" y="241"/>
                  </a:cubicBezTo>
                  <a:cubicBezTo>
                    <a:pt x="2541" y="234"/>
                    <a:pt x="2538" y="220"/>
                    <a:pt x="2536" y="211"/>
                  </a:cubicBezTo>
                  <a:cubicBezTo>
                    <a:pt x="2530" y="188"/>
                    <a:pt x="2532" y="171"/>
                    <a:pt x="2561" y="150"/>
                  </a:cubicBezTo>
                  <a:cubicBezTo>
                    <a:pt x="2571" y="143"/>
                    <a:pt x="2580" y="139"/>
                    <a:pt x="2588" y="136"/>
                  </a:cubicBezTo>
                  <a:cubicBezTo>
                    <a:pt x="2602" y="131"/>
                    <a:pt x="2608" y="128"/>
                    <a:pt x="2611" y="117"/>
                  </a:cubicBezTo>
                  <a:cubicBezTo>
                    <a:pt x="2619" y="91"/>
                    <a:pt x="2636" y="53"/>
                    <a:pt x="2688" y="15"/>
                  </a:cubicBezTo>
                  <a:cubicBezTo>
                    <a:pt x="2706" y="2"/>
                    <a:pt x="2722" y="-3"/>
                    <a:pt x="2738" y="2"/>
                  </a:cubicBezTo>
                  <a:cubicBezTo>
                    <a:pt x="2764" y="9"/>
                    <a:pt x="2778" y="43"/>
                    <a:pt x="2790" y="73"/>
                  </a:cubicBezTo>
                  <a:cubicBezTo>
                    <a:pt x="2805" y="115"/>
                    <a:pt x="2790" y="125"/>
                    <a:pt x="2764" y="138"/>
                  </a:cubicBezTo>
                  <a:cubicBezTo>
                    <a:pt x="2756" y="142"/>
                    <a:pt x="2746" y="148"/>
                    <a:pt x="2734" y="156"/>
                  </a:cubicBezTo>
                  <a:cubicBezTo>
                    <a:pt x="2706" y="175"/>
                    <a:pt x="2704" y="182"/>
                    <a:pt x="2697" y="207"/>
                  </a:cubicBezTo>
                  <a:cubicBezTo>
                    <a:pt x="2693" y="219"/>
                    <a:pt x="2689" y="234"/>
                    <a:pt x="2680" y="255"/>
                  </a:cubicBezTo>
                  <a:cubicBezTo>
                    <a:pt x="2661" y="300"/>
                    <a:pt x="2636" y="320"/>
                    <a:pt x="2602" y="347"/>
                  </a:cubicBezTo>
                  <a:cubicBezTo>
                    <a:pt x="2581" y="363"/>
                    <a:pt x="2558" y="382"/>
                    <a:pt x="2530" y="410"/>
                  </a:cubicBezTo>
                  <a:cubicBezTo>
                    <a:pt x="2497" y="443"/>
                    <a:pt x="2483" y="474"/>
                    <a:pt x="2471" y="501"/>
                  </a:cubicBezTo>
                  <a:cubicBezTo>
                    <a:pt x="2456" y="535"/>
                    <a:pt x="2443" y="564"/>
                    <a:pt x="2396" y="578"/>
                  </a:cubicBezTo>
                  <a:cubicBezTo>
                    <a:pt x="2351" y="591"/>
                    <a:pt x="2309" y="594"/>
                    <a:pt x="2272" y="597"/>
                  </a:cubicBezTo>
                  <a:cubicBezTo>
                    <a:pt x="2247" y="599"/>
                    <a:pt x="2224" y="601"/>
                    <a:pt x="2204" y="605"/>
                  </a:cubicBezTo>
                  <a:cubicBezTo>
                    <a:pt x="2168" y="614"/>
                    <a:pt x="2101" y="609"/>
                    <a:pt x="2043" y="604"/>
                  </a:cubicBezTo>
                  <a:cubicBezTo>
                    <a:pt x="2019" y="602"/>
                    <a:pt x="1997" y="601"/>
                    <a:pt x="1980" y="600"/>
                  </a:cubicBezTo>
                  <a:cubicBezTo>
                    <a:pt x="1941" y="599"/>
                    <a:pt x="1930" y="594"/>
                    <a:pt x="1911" y="582"/>
                  </a:cubicBezTo>
                  <a:cubicBezTo>
                    <a:pt x="1904" y="578"/>
                    <a:pt x="1895" y="572"/>
                    <a:pt x="1881" y="566"/>
                  </a:cubicBezTo>
                  <a:cubicBezTo>
                    <a:pt x="1862" y="557"/>
                    <a:pt x="1853" y="549"/>
                    <a:pt x="1847" y="543"/>
                  </a:cubicBezTo>
                  <a:cubicBezTo>
                    <a:pt x="1837" y="534"/>
                    <a:pt x="1833" y="530"/>
                    <a:pt x="1799" y="530"/>
                  </a:cubicBezTo>
                  <a:cubicBezTo>
                    <a:pt x="1776" y="529"/>
                    <a:pt x="1739" y="527"/>
                    <a:pt x="1698" y="525"/>
                  </a:cubicBezTo>
                  <a:cubicBezTo>
                    <a:pt x="1625" y="522"/>
                    <a:pt x="1535" y="517"/>
                    <a:pt x="1481" y="518"/>
                  </a:cubicBezTo>
                  <a:cubicBezTo>
                    <a:pt x="1449" y="519"/>
                    <a:pt x="1423" y="525"/>
                    <a:pt x="1400" y="531"/>
                  </a:cubicBezTo>
                  <a:cubicBezTo>
                    <a:pt x="1364" y="541"/>
                    <a:pt x="1333" y="549"/>
                    <a:pt x="1293" y="528"/>
                  </a:cubicBezTo>
                  <a:cubicBezTo>
                    <a:pt x="1256" y="510"/>
                    <a:pt x="1230" y="512"/>
                    <a:pt x="1194" y="515"/>
                  </a:cubicBezTo>
                  <a:cubicBezTo>
                    <a:pt x="1175" y="517"/>
                    <a:pt x="1153" y="519"/>
                    <a:pt x="1125" y="518"/>
                  </a:cubicBezTo>
                  <a:cubicBezTo>
                    <a:pt x="1093" y="517"/>
                    <a:pt x="1090" y="521"/>
                    <a:pt x="1085" y="526"/>
                  </a:cubicBezTo>
                  <a:cubicBezTo>
                    <a:pt x="1074" y="539"/>
                    <a:pt x="1059" y="550"/>
                    <a:pt x="994" y="556"/>
                  </a:cubicBezTo>
                  <a:cubicBezTo>
                    <a:pt x="924" y="562"/>
                    <a:pt x="890" y="543"/>
                    <a:pt x="863" y="527"/>
                  </a:cubicBezTo>
                  <a:cubicBezTo>
                    <a:pt x="842" y="515"/>
                    <a:pt x="824" y="505"/>
                    <a:pt x="792" y="509"/>
                  </a:cubicBezTo>
                  <a:cubicBezTo>
                    <a:pt x="718" y="519"/>
                    <a:pt x="674" y="535"/>
                    <a:pt x="602" y="640"/>
                  </a:cubicBezTo>
                  <a:cubicBezTo>
                    <a:pt x="515" y="764"/>
                    <a:pt x="553" y="956"/>
                    <a:pt x="567" y="1012"/>
                  </a:cubicBezTo>
                  <a:cubicBezTo>
                    <a:pt x="594" y="1126"/>
                    <a:pt x="614" y="1138"/>
                    <a:pt x="638" y="1153"/>
                  </a:cubicBezTo>
                  <a:cubicBezTo>
                    <a:pt x="646" y="1159"/>
                    <a:pt x="655" y="1159"/>
                    <a:pt x="667" y="1160"/>
                  </a:cubicBezTo>
                  <a:cubicBezTo>
                    <a:pt x="687" y="1161"/>
                    <a:pt x="712" y="1162"/>
                    <a:pt x="746" y="1187"/>
                  </a:cubicBezTo>
                  <a:cubicBezTo>
                    <a:pt x="783" y="1215"/>
                    <a:pt x="788" y="1252"/>
                    <a:pt x="793" y="1289"/>
                  </a:cubicBezTo>
                  <a:cubicBezTo>
                    <a:pt x="795" y="1310"/>
                    <a:pt x="798" y="1331"/>
                    <a:pt x="806" y="1351"/>
                  </a:cubicBezTo>
                  <a:cubicBezTo>
                    <a:pt x="812" y="1364"/>
                    <a:pt x="830" y="1372"/>
                    <a:pt x="844" y="1377"/>
                  </a:cubicBezTo>
                  <a:cubicBezTo>
                    <a:pt x="901" y="1395"/>
                    <a:pt x="991" y="1387"/>
                    <a:pt x="1016" y="1372"/>
                  </a:cubicBezTo>
                  <a:cubicBezTo>
                    <a:pt x="1033" y="1362"/>
                    <a:pt x="1040" y="1344"/>
                    <a:pt x="1051" y="1320"/>
                  </a:cubicBezTo>
                  <a:cubicBezTo>
                    <a:pt x="1061" y="1297"/>
                    <a:pt x="1073" y="1268"/>
                    <a:pt x="1099" y="1236"/>
                  </a:cubicBezTo>
                  <a:cubicBezTo>
                    <a:pt x="1114" y="1217"/>
                    <a:pt x="1126" y="1198"/>
                    <a:pt x="1136" y="1181"/>
                  </a:cubicBezTo>
                  <a:cubicBezTo>
                    <a:pt x="1159" y="1142"/>
                    <a:pt x="1179" y="1109"/>
                    <a:pt x="1229" y="1119"/>
                  </a:cubicBezTo>
                  <a:cubicBezTo>
                    <a:pt x="1259" y="1124"/>
                    <a:pt x="1273" y="1134"/>
                    <a:pt x="1285" y="1143"/>
                  </a:cubicBezTo>
                  <a:cubicBezTo>
                    <a:pt x="1298" y="1152"/>
                    <a:pt x="1307" y="1158"/>
                    <a:pt x="1336" y="1158"/>
                  </a:cubicBezTo>
                  <a:cubicBezTo>
                    <a:pt x="1356" y="1158"/>
                    <a:pt x="1373" y="1162"/>
                    <a:pt x="1388" y="1166"/>
                  </a:cubicBezTo>
                  <a:cubicBezTo>
                    <a:pt x="1419" y="1174"/>
                    <a:pt x="1431" y="1177"/>
                    <a:pt x="1445" y="1135"/>
                  </a:cubicBezTo>
                  <a:cubicBezTo>
                    <a:pt x="1471" y="1057"/>
                    <a:pt x="1583" y="1077"/>
                    <a:pt x="1643" y="1087"/>
                  </a:cubicBezTo>
                  <a:lnTo>
                    <a:pt x="1659" y="1090"/>
                  </a:lnTo>
                  <a:cubicBezTo>
                    <a:pt x="1723" y="1100"/>
                    <a:pt x="1767" y="1091"/>
                    <a:pt x="1789" y="1064"/>
                  </a:cubicBezTo>
                  <a:cubicBezTo>
                    <a:pt x="1814" y="1034"/>
                    <a:pt x="1842" y="1010"/>
                    <a:pt x="1843" y="1009"/>
                  </a:cubicBezTo>
                  <a:cubicBezTo>
                    <a:pt x="1875" y="989"/>
                    <a:pt x="1892" y="993"/>
                    <a:pt x="1911" y="998"/>
                  </a:cubicBezTo>
                  <a:cubicBezTo>
                    <a:pt x="1918" y="1000"/>
                    <a:pt x="1926" y="1002"/>
                    <a:pt x="1937" y="1003"/>
                  </a:cubicBezTo>
                  <a:cubicBezTo>
                    <a:pt x="1966" y="1006"/>
                    <a:pt x="2002" y="1020"/>
                    <a:pt x="2013" y="1043"/>
                  </a:cubicBezTo>
                  <a:cubicBezTo>
                    <a:pt x="2018" y="1052"/>
                    <a:pt x="2021" y="1067"/>
                    <a:pt x="2010" y="1085"/>
                  </a:cubicBezTo>
                  <a:cubicBezTo>
                    <a:pt x="2002" y="1099"/>
                    <a:pt x="2000" y="1120"/>
                    <a:pt x="1999" y="1139"/>
                  </a:cubicBezTo>
                  <a:cubicBezTo>
                    <a:pt x="1996" y="1166"/>
                    <a:pt x="1994" y="1197"/>
                    <a:pt x="1965" y="1198"/>
                  </a:cubicBezTo>
                  <a:cubicBezTo>
                    <a:pt x="1943" y="1200"/>
                    <a:pt x="1934" y="1179"/>
                    <a:pt x="1924" y="1160"/>
                  </a:cubicBezTo>
                  <a:cubicBezTo>
                    <a:pt x="1911" y="1134"/>
                    <a:pt x="1901" y="1118"/>
                    <a:pt x="1879" y="1124"/>
                  </a:cubicBezTo>
                  <a:cubicBezTo>
                    <a:pt x="1865" y="1127"/>
                    <a:pt x="1850" y="1128"/>
                    <a:pt x="1836" y="1130"/>
                  </a:cubicBezTo>
                  <a:cubicBezTo>
                    <a:pt x="1788" y="1136"/>
                    <a:pt x="1743" y="1142"/>
                    <a:pt x="1733" y="1187"/>
                  </a:cubicBezTo>
                  <a:cubicBezTo>
                    <a:pt x="1725" y="1222"/>
                    <a:pt x="1708" y="1230"/>
                    <a:pt x="1688" y="1240"/>
                  </a:cubicBezTo>
                  <a:cubicBezTo>
                    <a:pt x="1664" y="1251"/>
                    <a:pt x="1632" y="1267"/>
                    <a:pt x="1589" y="1343"/>
                  </a:cubicBezTo>
                  <a:cubicBezTo>
                    <a:pt x="1530" y="1447"/>
                    <a:pt x="1489" y="1443"/>
                    <a:pt x="1450" y="1439"/>
                  </a:cubicBezTo>
                  <a:cubicBezTo>
                    <a:pt x="1434" y="1438"/>
                    <a:pt x="1419" y="1436"/>
                    <a:pt x="1403" y="1442"/>
                  </a:cubicBezTo>
                  <a:cubicBezTo>
                    <a:pt x="1340" y="1464"/>
                    <a:pt x="1308" y="1477"/>
                    <a:pt x="1277" y="1534"/>
                  </a:cubicBezTo>
                  <a:cubicBezTo>
                    <a:pt x="1261" y="1564"/>
                    <a:pt x="1242" y="1579"/>
                    <a:pt x="1221" y="1579"/>
                  </a:cubicBezTo>
                  <a:lnTo>
                    <a:pt x="1221" y="1579"/>
                  </a:lnTo>
                  <a:cubicBezTo>
                    <a:pt x="1200" y="1579"/>
                    <a:pt x="1180" y="1563"/>
                    <a:pt x="1163" y="1533"/>
                  </a:cubicBezTo>
                  <a:cubicBezTo>
                    <a:pt x="1155" y="1518"/>
                    <a:pt x="1142" y="1509"/>
                    <a:pt x="1127" y="1508"/>
                  </a:cubicBezTo>
                  <a:cubicBezTo>
                    <a:pt x="1114" y="1507"/>
                    <a:pt x="1102" y="1514"/>
                    <a:pt x="1095" y="1524"/>
                  </a:cubicBezTo>
                  <a:cubicBezTo>
                    <a:pt x="1085" y="1539"/>
                    <a:pt x="1074" y="1556"/>
                    <a:pt x="1078" y="1574"/>
                  </a:cubicBezTo>
                  <a:cubicBezTo>
                    <a:pt x="1082" y="1588"/>
                    <a:pt x="1094" y="1601"/>
                    <a:pt x="1114" y="1614"/>
                  </a:cubicBezTo>
                  <a:cubicBezTo>
                    <a:pt x="1146" y="1633"/>
                    <a:pt x="1155" y="1639"/>
                    <a:pt x="1164" y="1645"/>
                  </a:cubicBezTo>
                  <a:cubicBezTo>
                    <a:pt x="1174" y="1652"/>
                    <a:pt x="1184" y="1659"/>
                    <a:pt x="1222" y="1682"/>
                  </a:cubicBezTo>
                  <a:cubicBezTo>
                    <a:pt x="1298" y="1728"/>
                    <a:pt x="1368" y="1775"/>
                    <a:pt x="1385" y="1844"/>
                  </a:cubicBezTo>
                  <a:lnTo>
                    <a:pt x="1387" y="1854"/>
                  </a:lnTo>
                  <a:cubicBezTo>
                    <a:pt x="1400" y="1909"/>
                    <a:pt x="1404" y="1927"/>
                    <a:pt x="1470" y="1987"/>
                  </a:cubicBezTo>
                  <a:cubicBezTo>
                    <a:pt x="1546" y="2058"/>
                    <a:pt x="1530" y="2114"/>
                    <a:pt x="1511" y="2179"/>
                  </a:cubicBezTo>
                  <a:lnTo>
                    <a:pt x="1511" y="2182"/>
                  </a:lnTo>
                  <a:cubicBezTo>
                    <a:pt x="1505" y="2201"/>
                    <a:pt x="1496" y="2219"/>
                    <a:pt x="1488" y="2234"/>
                  </a:cubicBezTo>
                  <a:cubicBezTo>
                    <a:pt x="1468" y="2275"/>
                    <a:pt x="1456" y="2297"/>
                    <a:pt x="1503" y="2326"/>
                  </a:cubicBezTo>
                  <a:cubicBezTo>
                    <a:pt x="1579" y="2373"/>
                    <a:pt x="1613" y="2410"/>
                    <a:pt x="1637" y="2473"/>
                  </a:cubicBezTo>
                  <a:cubicBezTo>
                    <a:pt x="1649" y="2506"/>
                    <a:pt x="1660" y="2509"/>
                    <a:pt x="1679" y="2515"/>
                  </a:cubicBezTo>
                  <a:cubicBezTo>
                    <a:pt x="1691" y="2519"/>
                    <a:pt x="1706" y="2523"/>
                    <a:pt x="1723" y="2535"/>
                  </a:cubicBezTo>
                  <a:cubicBezTo>
                    <a:pt x="1767" y="2565"/>
                    <a:pt x="1789" y="2584"/>
                    <a:pt x="1805" y="2618"/>
                  </a:cubicBezTo>
                  <a:cubicBezTo>
                    <a:pt x="1812" y="2633"/>
                    <a:pt x="1814" y="2652"/>
                    <a:pt x="1815" y="2666"/>
                  </a:cubicBezTo>
                  <a:cubicBezTo>
                    <a:pt x="1815" y="2667"/>
                    <a:pt x="1815" y="2668"/>
                    <a:pt x="1815" y="2669"/>
                  </a:cubicBezTo>
                  <a:cubicBezTo>
                    <a:pt x="1837" y="2654"/>
                    <a:pt x="1860" y="2658"/>
                    <a:pt x="1888" y="2680"/>
                  </a:cubicBezTo>
                  <a:cubicBezTo>
                    <a:pt x="1909" y="2698"/>
                    <a:pt x="1921" y="2728"/>
                    <a:pt x="1917" y="2753"/>
                  </a:cubicBezTo>
                  <a:cubicBezTo>
                    <a:pt x="1913" y="2771"/>
                    <a:pt x="1901" y="2785"/>
                    <a:pt x="1883" y="2792"/>
                  </a:cubicBezTo>
                  <a:cubicBezTo>
                    <a:pt x="1859" y="2800"/>
                    <a:pt x="1854" y="2818"/>
                    <a:pt x="1843" y="2868"/>
                  </a:cubicBezTo>
                  <a:cubicBezTo>
                    <a:pt x="1840" y="2885"/>
                    <a:pt x="1836" y="2904"/>
                    <a:pt x="1830" y="2926"/>
                  </a:cubicBezTo>
                  <a:cubicBezTo>
                    <a:pt x="1821" y="2957"/>
                    <a:pt x="1825" y="2964"/>
                    <a:pt x="1826" y="2966"/>
                  </a:cubicBezTo>
                  <a:cubicBezTo>
                    <a:pt x="1829" y="2969"/>
                    <a:pt x="1840" y="2968"/>
                    <a:pt x="1850" y="2967"/>
                  </a:cubicBezTo>
                  <a:cubicBezTo>
                    <a:pt x="1864" y="2966"/>
                    <a:pt x="1879" y="2965"/>
                    <a:pt x="1894" y="2970"/>
                  </a:cubicBezTo>
                  <a:cubicBezTo>
                    <a:pt x="1910" y="2976"/>
                    <a:pt x="1921" y="2985"/>
                    <a:pt x="1925" y="2998"/>
                  </a:cubicBezTo>
                  <a:cubicBezTo>
                    <a:pt x="1933" y="3023"/>
                    <a:pt x="1915" y="3053"/>
                    <a:pt x="1900" y="3074"/>
                  </a:cubicBezTo>
                  <a:cubicBezTo>
                    <a:pt x="1884" y="3097"/>
                    <a:pt x="1858" y="3091"/>
                    <a:pt x="1837" y="3086"/>
                  </a:cubicBezTo>
                  <a:cubicBezTo>
                    <a:pt x="1824" y="3083"/>
                    <a:pt x="1811" y="3081"/>
                    <a:pt x="1805" y="3084"/>
                  </a:cubicBezTo>
                  <a:cubicBezTo>
                    <a:pt x="1803" y="3086"/>
                    <a:pt x="1801" y="3090"/>
                    <a:pt x="1800" y="3096"/>
                  </a:cubicBezTo>
                  <a:cubicBezTo>
                    <a:pt x="1798" y="3102"/>
                    <a:pt x="1797" y="3109"/>
                    <a:pt x="1796" y="3115"/>
                  </a:cubicBezTo>
                  <a:cubicBezTo>
                    <a:pt x="1788" y="3153"/>
                    <a:pt x="1782" y="3186"/>
                    <a:pt x="1737" y="3186"/>
                  </a:cubicBezTo>
                  <a:moveTo>
                    <a:pt x="1682" y="3141"/>
                  </a:moveTo>
                  <a:cubicBezTo>
                    <a:pt x="1685" y="3145"/>
                    <a:pt x="1696" y="3160"/>
                    <a:pt x="1730" y="3163"/>
                  </a:cubicBezTo>
                  <a:cubicBezTo>
                    <a:pt x="1761" y="3165"/>
                    <a:pt x="1764" y="3154"/>
                    <a:pt x="1773" y="3111"/>
                  </a:cubicBezTo>
                  <a:cubicBezTo>
                    <a:pt x="1774" y="3104"/>
                    <a:pt x="1775" y="3098"/>
                    <a:pt x="1776" y="3091"/>
                  </a:cubicBezTo>
                  <a:cubicBezTo>
                    <a:pt x="1779" y="3079"/>
                    <a:pt x="1784" y="3070"/>
                    <a:pt x="1792" y="3065"/>
                  </a:cubicBezTo>
                  <a:cubicBezTo>
                    <a:pt x="1807" y="3056"/>
                    <a:pt x="1824" y="3059"/>
                    <a:pt x="1842" y="3063"/>
                  </a:cubicBezTo>
                  <a:cubicBezTo>
                    <a:pt x="1862" y="3068"/>
                    <a:pt x="1874" y="3070"/>
                    <a:pt x="1881" y="3061"/>
                  </a:cubicBezTo>
                  <a:cubicBezTo>
                    <a:pt x="1899" y="3035"/>
                    <a:pt x="1906" y="3016"/>
                    <a:pt x="1903" y="3005"/>
                  </a:cubicBezTo>
                  <a:cubicBezTo>
                    <a:pt x="1902" y="3003"/>
                    <a:pt x="1900" y="2997"/>
                    <a:pt x="1886" y="2992"/>
                  </a:cubicBezTo>
                  <a:cubicBezTo>
                    <a:pt x="1876" y="2989"/>
                    <a:pt x="1863" y="2990"/>
                    <a:pt x="1852" y="2991"/>
                  </a:cubicBezTo>
                  <a:cubicBezTo>
                    <a:pt x="1835" y="2992"/>
                    <a:pt x="1818" y="2993"/>
                    <a:pt x="1808" y="2981"/>
                  </a:cubicBezTo>
                  <a:cubicBezTo>
                    <a:pt x="1799" y="2970"/>
                    <a:pt x="1798" y="2952"/>
                    <a:pt x="1807" y="2920"/>
                  </a:cubicBezTo>
                  <a:cubicBezTo>
                    <a:pt x="1813" y="2899"/>
                    <a:pt x="1817" y="2880"/>
                    <a:pt x="1820" y="2863"/>
                  </a:cubicBezTo>
                  <a:cubicBezTo>
                    <a:pt x="1831" y="2814"/>
                    <a:pt x="1838" y="2782"/>
                    <a:pt x="1875" y="2770"/>
                  </a:cubicBezTo>
                  <a:cubicBezTo>
                    <a:pt x="1885" y="2766"/>
                    <a:pt x="1892" y="2759"/>
                    <a:pt x="1894" y="2749"/>
                  </a:cubicBezTo>
                  <a:cubicBezTo>
                    <a:pt x="1897" y="2732"/>
                    <a:pt x="1887" y="2711"/>
                    <a:pt x="1872" y="2698"/>
                  </a:cubicBezTo>
                  <a:cubicBezTo>
                    <a:pt x="1845" y="2676"/>
                    <a:pt x="1833" y="2684"/>
                    <a:pt x="1823" y="2694"/>
                  </a:cubicBezTo>
                  <a:cubicBezTo>
                    <a:pt x="1815" y="2702"/>
                    <a:pt x="1808" y="2701"/>
                    <a:pt x="1804" y="2700"/>
                  </a:cubicBezTo>
                  <a:cubicBezTo>
                    <a:pt x="1793" y="2696"/>
                    <a:pt x="1793" y="2684"/>
                    <a:pt x="1791" y="2668"/>
                  </a:cubicBezTo>
                  <a:cubicBezTo>
                    <a:pt x="1790" y="2655"/>
                    <a:pt x="1789" y="2639"/>
                    <a:pt x="1784" y="2628"/>
                  </a:cubicBezTo>
                  <a:cubicBezTo>
                    <a:pt x="1771" y="2602"/>
                    <a:pt x="1755" y="2586"/>
                    <a:pt x="1710" y="2555"/>
                  </a:cubicBezTo>
                  <a:cubicBezTo>
                    <a:pt x="1695" y="2545"/>
                    <a:pt x="1683" y="2541"/>
                    <a:pt x="1672" y="2538"/>
                  </a:cubicBezTo>
                  <a:cubicBezTo>
                    <a:pt x="1650" y="2531"/>
                    <a:pt x="1631" y="2525"/>
                    <a:pt x="1615" y="2482"/>
                  </a:cubicBezTo>
                  <a:cubicBezTo>
                    <a:pt x="1593" y="2423"/>
                    <a:pt x="1563" y="2390"/>
                    <a:pt x="1490" y="2346"/>
                  </a:cubicBezTo>
                  <a:cubicBezTo>
                    <a:pt x="1425" y="2305"/>
                    <a:pt x="1447" y="2264"/>
                    <a:pt x="1467" y="2224"/>
                  </a:cubicBezTo>
                  <a:cubicBezTo>
                    <a:pt x="1475" y="2209"/>
                    <a:pt x="1483" y="2193"/>
                    <a:pt x="1488" y="2175"/>
                  </a:cubicBezTo>
                  <a:lnTo>
                    <a:pt x="1489" y="2172"/>
                  </a:lnTo>
                  <a:cubicBezTo>
                    <a:pt x="1507" y="2108"/>
                    <a:pt x="1520" y="2066"/>
                    <a:pt x="1454" y="2005"/>
                  </a:cubicBezTo>
                  <a:cubicBezTo>
                    <a:pt x="1383" y="1939"/>
                    <a:pt x="1378" y="1915"/>
                    <a:pt x="1364" y="1859"/>
                  </a:cubicBezTo>
                  <a:lnTo>
                    <a:pt x="1362" y="1849"/>
                  </a:lnTo>
                  <a:cubicBezTo>
                    <a:pt x="1347" y="1789"/>
                    <a:pt x="1282" y="1745"/>
                    <a:pt x="1210" y="1702"/>
                  </a:cubicBezTo>
                  <a:cubicBezTo>
                    <a:pt x="1172" y="1679"/>
                    <a:pt x="1161" y="1672"/>
                    <a:pt x="1151" y="1665"/>
                  </a:cubicBezTo>
                  <a:cubicBezTo>
                    <a:pt x="1142" y="1659"/>
                    <a:pt x="1133" y="1653"/>
                    <a:pt x="1102" y="1634"/>
                  </a:cubicBezTo>
                  <a:cubicBezTo>
                    <a:pt x="1076" y="1618"/>
                    <a:pt x="1060" y="1600"/>
                    <a:pt x="1055" y="1579"/>
                  </a:cubicBezTo>
                  <a:cubicBezTo>
                    <a:pt x="1050" y="1554"/>
                    <a:pt x="1062" y="1531"/>
                    <a:pt x="1075" y="1511"/>
                  </a:cubicBezTo>
                  <a:cubicBezTo>
                    <a:pt x="1087" y="1494"/>
                    <a:pt x="1107" y="1484"/>
                    <a:pt x="1128" y="1485"/>
                  </a:cubicBezTo>
                  <a:cubicBezTo>
                    <a:pt x="1151" y="1486"/>
                    <a:pt x="1172" y="1499"/>
                    <a:pt x="1184" y="1522"/>
                  </a:cubicBezTo>
                  <a:cubicBezTo>
                    <a:pt x="1196" y="1544"/>
                    <a:pt x="1209" y="1556"/>
                    <a:pt x="1221" y="1556"/>
                  </a:cubicBezTo>
                  <a:lnTo>
                    <a:pt x="1221" y="1556"/>
                  </a:lnTo>
                  <a:cubicBezTo>
                    <a:pt x="1232" y="1556"/>
                    <a:pt x="1245" y="1545"/>
                    <a:pt x="1256" y="1523"/>
                  </a:cubicBezTo>
                  <a:cubicBezTo>
                    <a:pt x="1291" y="1459"/>
                    <a:pt x="1330" y="1443"/>
                    <a:pt x="1395" y="1420"/>
                  </a:cubicBezTo>
                  <a:cubicBezTo>
                    <a:pt x="1417" y="1412"/>
                    <a:pt x="1436" y="1414"/>
                    <a:pt x="1452" y="1416"/>
                  </a:cubicBezTo>
                  <a:cubicBezTo>
                    <a:pt x="1487" y="1419"/>
                    <a:pt x="1517" y="1422"/>
                    <a:pt x="1569" y="1331"/>
                  </a:cubicBezTo>
                  <a:cubicBezTo>
                    <a:pt x="1615" y="1249"/>
                    <a:pt x="1653" y="1231"/>
                    <a:pt x="1678" y="1219"/>
                  </a:cubicBezTo>
                  <a:cubicBezTo>
                    <a:pt x="1696" y="1210"/>
                    <a:pt x="1704" y="1206"/>
                    <a:pt x="1710" y="1182"/>
                  </a:cubicBezTo>
                  <a:cubicBezTo>
                    <a:pt x="1723" y="1121"/>
                    <a:pt x="1782" y="1113"/>
                    <a:pt x="1833" y="1107"/>
                  </a:cubicBezTo>
                  <a:cubicBezTo>
                    <a:pt x="1848" y="1105"/>
                    <a:pt x="1861" y="1103"/>
                    <a:pt x="1873" y="1101"/>
                  </a:cubicBezTo>
                  <a:cubicBezTo>
                    <a:pt x="1915" y="1091"/>
                    <a:pt x="1933" y="1126"/>
                    <a:pt x="1945" y="1150"/>
                  </a:cubicBezTo>
                  <a:cubicBezTo>
                    <a:pt x="1951" y="1161"/>
                    <a:pt x="1958" y="1175"/>
                    <a:pt x="1964" y="1175"/>
                  </a:cubicBezTo>
                  <a:lnTo>
                    <a:pt x="1964" y="1175"/>
                  </a:lnTo>
                  <a:cubicBezTo>
                    <a:pt x="1971" y="1175"/>
                    <a:pt x="1973" y="1159"/>
                    <a:pt x="1975" y="1137"/>
                  </a:cubicBezTo>
                  <a:cubicBezTo>
                    <a:pt x="1977" y="1115"/>
                    <a:pt x="1979" y="1091"/>
                    <a:pt x="1990" y="1073"/>
                  </a:cubicBezTo>
                  <a:cubicBezTo>
                    <a:pt x="1996" y="1063"/>
                    <a:pt x="1994" y="1057"/>
                    <a:pt x="1992" y="1054"/>
                  </a:cubicBezTo>
                  <a:cubicBezTo>
                    <a:pt x="1986" y="1041"/>
                    <a:pt x="1961" y="1029"/>
                    <a:pt x="1934" y="1026"/>
                  </a:cubicBezTo>
                  <a:cubicBezTo>
                    <a:pt x="1922" y="1025"/>
                    <a:pt x="1913" y="1022"/>
                    <a:pt x="1905" y="1020"/>
                  </a:cubicBezTo>
                  <a:cubicBezTo>
                    <a:pt x="1887" y="1016"/>
                    <a:pt x="1879" y="1014"/>
                    <a:pt x="1857" y="1028"/>
                  </a:cubicBezTo>
                  <a:lnTo>
                    <a:pt x="1857" y="1028"/>
                  </a:lnTo>
                  <a:cubicBezTo>
                    <a:pt x="1857" y="1028"/>
                    <a:pt x="1831" y="1051"/>
                    <a:pt x="1807" y="1079"/>
                  </a:cubicBezTo>
                  <a:cubicBezTo>
                    <a:pt x="1779" y="1113"/>
                    <a:pt x="1728" y="1124"/>
                    <a:pt x="1655" y="1113"/>
                  </a:cubicBezTo>
                  <a:lnTo>
                    <a:pt x="1639" y="1110"/>
                  </a:lnTo>
                  <a:cubicBezTo>
                    <a:pt x="1582" y="1100"/>
                    <a:pt x="1487" y="1084"/>
                    <a:pt x="1467" y="1143"/>
                  </a:cubicBezTo>
                  <a:cubicBezTo>
                    <a:pt x="1447" y="1206"/>
                    <a:pt x="1414" y="1197"/>
                    <a:pt x="1382" y="1189"/>
                  </a:cubicBezTo>
                  <a:cubicBezTo>
                    <a:pt x="1369" y="1186"/>
                    <a:pt x="1353" y="1182"/>
                    <a:pt x="1336" y="1182"/>
                  </a:cubicBezTo>
                  <a:cubicBezTo>
                    <a:pt x="1300" y="1182"/>
                    <a:pt x="1285" y="1172"/>
                    <a:pt x="1271" y="1162"/>
                  </a:cubicBezTo>
                  <a:cubicBezTo>
                    <a:pt x="1261" y="1154"/>
                    <a:pt x="1250" y="1146"/>
                    <a:pt x="1224" y="1142"/>
                  </a:cubicBezTo>
                  <a:cubicBezTo>
                    <a:pt x="1192" y="1135"/>
                    <a:pt x="1180" y="1153"/>
                    <a:pt x="1156" y="1193"/>
                  </a:cubicBezTo>
                  <a:cubicBezTo>
                    <a:pt x="1145" y="1211"/>
                    <a:pt x="1134" y="1230"/>
                    <a:pt x="1117" y="1251"/>
                  </a:cubicBezTo>
                  <a:cubicBezTo>
                    <a:pt x="1094" y="1280"/>
                    <a:pt x="1082" y="1306"/>
                    <a:pt x="1072" y="1329"/>
                  </a:cubicBezTo>
                  <a:cubicBezTo>
                    <a:pt x="1061" y="1356"/>
                    <a:pt x="1051" y="1378"/>
                    <a:pt x="1028" y="1392"/>
                  </a:cubicBezTo>
                  <a:cubicBezTo>
                    <a:pt x="996" y="1412"/>
                    <a:pt x="897" y="1419"/>
                    <a:pt x="837" y="1399"/>
                  </a:cubicBezTo>
                  <a:cubicBezTo>
                    <a:pt x="810" y="1391"/>
                    <a:pt x="792" y="1377"/>
                    <a:pt x="785" y="1360"/>
                  </a:cubicBezTo>
                  <a:cubicBezTo>
                    <a:pt x="775" y="1337"/>
                    <a:pt x="772" y="1314"/>
                    <a:pt x="769" y="1292"/>
                  </a:cubicBezTo>
                  <a:cubicBezTo>
                    <a:pt x="765" y="1257"/>
                    <a:pt x="761" y="1227"/>
                    <a:pt x="732" y="1206"/>
                  </a:cubicBezTo>
                  <a:cubicBezTo>
                    <a:pt x="703" y="1185"/>
                    <a:pt x="684" y="1184"/>
                    <a:pt x="666" y="1183"/>
                  </a:cubicBezTo>
                  <a:cubicBezTo>
                    <a:pt x="652" y="1182"/>
                    <a:pt x="639" y="1182"/>
                    <a:pt x="625" y="1173"/>
                  </a:cubicBezTo>
                  <a:cubicBezTo>
                    <a:pt x="593" y="1153"/>
                    <a:pt x="572" y="1135"/>
                    <a:pt x="544" y="1017"/>
                  </a:cubicBezTo>
                  <a:cubicBezTo>
                    <a:pt x="525" y="943"/>
                    <a:pt x="493" y="755"/>
                    <a:pt x="582" y="626"/>
                  </a:cubicBezTo>
                  <a:cubicBezTo>
                    <a:pt x="657" y="519"/>
                    <a:pt x="704" y="497"/>
                    <a:pt x="789" y="486"/>
                  </a:cubicBezTo>
                  <a:cubicBezTo>
                    <a:pt x="829" y="481"/>
                    <a:pt x="851" y="493"/>
                    <a:pt x="875" y="507"/>
                  </a:cubicBezTo>
                  <a:cubicBezTo>
                    <a:pt x="902" y="522"/>
                    <a:pt x="929" y="537"/>
                    <a:pt x="992" y="532"/>
                  </a:cubicBezTo>
                  <a:cubicBezTo>
                    <a:pt x="1053" y="527"/>
                    <a:pt x="1062" y="517"/>
                    <a:pt x="1068" y="510"/>
                  </a:cubicBezTo>
                  <a:cubicBezTo>
                    <a:pt x="1077" y="500"/>
                    <a:pt x="1086" y="493"/>
                    <a:pt x="1125" y="494"/>
                  </a:cubicBezTo>
                  <a:cubicBezTo>
                    <a:pt x="1152" y="495"/>
                    <a:pt x="1173" y="493"/>
                    <a:pt x="1192" y="492"/>
                  </a:cubicBezTo>
                  <a:cubicBezTo>
                    <a:pt x="1231" y="488"/>
                    <a:pt x="1261" y="485"/>
                    <a:pt x="1304" y="507"/>
                  </a:cubicBezTo>
                  <a:cubicBezTo>
                    <a:pt x="1336" y="524"/>
                    <a:pt x="1361" y="517"/>
                    <a:pt x="1394" y="508"/>
                  </a:cubicBezTo>
                  <a:cubicBezTo>
                    <a:pt x="1418" y="502"/>
                    <a:pt x="1445" y="495"/>
                    <a:pt x="1481" y="494"/>
                  </a:cubicBezTo>
                  <a:cubicBezTo>
                    <a:pt x="1536" y="494"/>
                    <a:pt x="1626" y="498"/>
                    <a:pt x="1699" y="502"/>
                  </a:cubicBezTo>
                  <a:cubicBezTo>
                    <a:pt x="1740" y="504"/>
                    <a:pt x="1777" y="505"/>
                    <a:pt x="1799" y="506"/>
                  </a:cubicBezTo>
                  <a:cubicBezTo>
                    <a:pt x="1840" y="507"/>
                    <a:pt x="1849" y="513"/>
                    <a:pt x="1862" y="525"/>
                  </a:cubicBezTo>
                  <a:cubicBezTo>
                    <a:pt x="1869" y="531"/>
                    <a:pt x="1875" y="537"/>
                    <a:pt x="1891" y="544"/>
                  </a:cubicBezTo>
                  <a:cubicBezTo>
                    <a:pt x="1906" y="552"/>
                    <a:pt x="1916" y="557"/>
                    <a:pt x="1924" y="562"/>
                  </a:cubicBezTo>
                  <a:cubicBezTo>
                    <a:pt x="1939" y="572"/>
                    <a:pt x="1946" y="576"/>
                    <a:pt x="1981" y="577"/>
                  </a:cubicBezTo>
                  <a:cubicBezTo>
                    <a:pt x="1997" y="577"/>
                    <a:pt x="2020" y="579"/>
                    <a:pt x="2045" y="581"/>
                  </a:cubicBezTo>
                  <a:cubicBezTo>
                    <a:pt x="2098" y="585"/>
                    <a:pt x="2166" y="590"/>
                    <a:pt x="2199" y="582"/>
                  </a:cubicBezTo>
                  <a:cubicBezTo>
                    <a:pt x="2220" y="577"/>
                    <a:pt x="2244" y="575"/>
                    <a:pt x="2270" y="574"/>
                  </a:cubicBezTo>
                  <a:cubicBezTo>
                    <a:pt x="2306" y="571"/>
                    <a:pt x="2347" y="568"/>
                    <a:pt x="2390" y="555"/>
                  </a:cubicBezTo>
                  <a:cubicBezTo>
                    <a:pt x="2426" y="545"/>
                    <a:pt x="2435" y="523"/>
                    <a:pt x="2450" y="491"/>
                  </a:cubicBezTo>
                  <a:cubicBezTo>
                    <a:pt x="2462" y="464"/>
                    <a:pt x="2477" y="429"/>
                    <a:pt x="2513" y="393"/>
                  </a:cubicBezTo>
                  <a:cubicBezTo>
                    <a:pt x="2542" y="364"/>
                    <a:pt x="2567" y="344"/>
                    <a:pt x="2587" y="328"/>
                  </a:cubicBezTo>
                  <a:cubicBezTo>
                    <a:pt x="2620" y="302"/>
                    <a:pt x="2642" y="285"/>
                    <a:pt x="2658" y="246"/>
                  </a:cubicBezTo>
                  <a:cubicBezTo>
                    <a:pt x="2666" y="226"/>
                    <a:pt x="2671" y="211"/>
                    <a:pt x="2674" y="200"/>
                  </a:cubicBezTo>
                  <a:cubicBezTo>
                    <a:pt x="2682" y="172"/>
                    <a:pt x="2686" y="160"/>
                    <a:pt x="2720" y="136"/>
                  </a:cubicBezTo>
                  <a:cubicBezTo>
                    <a:pt x="2733" y="127"/>
                    <a:pt x="2744" y="122"/>
                    <a:pt x="2753" y="117"/>
                  </a:cubicBezTo>
                  <a:cubicBezTo>
                    <a:pt x="2775" y="106"/>
                    <a:pt x="2776" y="105"/>
                    <a:pt x="2768" y="82"/>
                  </a:cubicBezTo>
                  <a:cubicBezTo>
                    <a:pt x="2758" y="56"/>
                    <a:pt x="2746" y="29"/>
                    <a:pt x="2731" y="24"/>
                  </a:cubicBezTo>
                  <a:cubicBezTo>
                    <a:pt x="2723" y="22"/>
                    <a:pt x="2713" y="25"/>
                    <a:pt x="2702" y="34"/>
                  </a:cubicBezTo>
                  <a:cubicBezTo>
                    <a:pt x="2655" y="68"/>
                    <a:pt x="2641" y="102"/>
                    <a:pt x="2634" y="124"/>
                  </a:cubicBezTo>
                  <a:cubicBezTo>
                    <a:pt x="2627" y="147"/>
                    <a:pt x="2611" y="153"/>
                    <a:pt x="2597" y="158"/>
                  </a:cubicBezTo>
                  <a:cubicBezTo>
                    <a:pt x="2590" y="161"/>
                    <a:pt x="2582" y="164"/>
                    <a:pt x="2574" y="169"/>
                  </a:cubicBezTo>
                  <a:cubicBezTo>
                    <a:pt x="2554" y="184"/>
                    <a:pt x="2555" y="191"/>
                    <a:pt x="2558" y="205"/>
                  </a:cubicBezTo>
                  <a:cubicBezTo>
                    <a:pt x="2561" y="214"/>
                    <a:pt x="2567" y="238"/>
                    <a:pt x="2554" y="256"/>
                  </a:cubicBezTo>
                  <a:cubicBezTo>
                    <a:pt x="2544" y="268"/>
                    <a:pt x="2527" y="273"/>
                    <a:pt x="2504" y="273"/>
                  </a:cubicBezTo>
                  <a:cubicBezTo>
                    <a:pt x="2485" y="272"/>
                    <a:pt x="2471" y="269"/>
                    <a:pt x="2460" y="266"/>
                  </a:cubicBezTo>
                  <a:cubicBezTo>
                    <a:pt x="2438" y="262"/>
                    <a:pt x="2434" y="261"/>
                    <a:pt x="2422" y="282"/>
                  </a:cubicBezTo>
                  <a:cubicBezTo>
                    <a:pt x="2398" y="325"/>
                    <a:pt x="2373" y="369"/>
                    <a:pt x="2311" y="381"/>
                  </a:cubicBezTo>
                  <a:cubicBezTo>
                    <a:pt x="2289" y="384"/>
                    <a:pt x="2277" y="394"/>
                    <a:pt x="2265" y="402"/>
                  </a:cubicBezTo>
                  <a:cubicBezTo>
                    <a:pt x="2248" y="415"/>
                    <a:pt x="2230" y="428"/>
                    <a:pt x="2192" y="418"/>
                  </a:cubicBezTo>
                  <a:lnTo>
                    <a:pt x="2188" y="417"/>
                  </a:lnTo>
                  <a:cubicBezTo>
                    <a:pt x="2136" y="403"/>
                    <a:pt x="2129" y="401"/>
                    <a:pt x="2034" y="388"/>
                  </a:cubicBezTo>
                  <a:cubicBezTo>
                    <a:pt x="1985" y="381"/>
                    <a:pt x="1958" y="393"/>
                    <a:pt x="1937" y="403"/>
                  </a:cubicBezTo>
                  <a:cubicBezTo>
                    <a:pt x="1917" y="412"/>
                    <a:pt x="1899" y="421"/>
                    <a:pt x="1878" y="404"/>
                  </a:cubicBezTo>
                  <a:cubicBezTo>
                    <a:pt x="1866" y="395"/>
                    <a:pt x="1858" y="383"/>
                    <a:pt x="1851" y="373"/>
                  </a:cubicBezTo>
                  <a:cubicBezTo>
                    <a:pt x="1845" y="366"/>
                    <a:pt x="1838" y="356"/>
                    <a:pt x="1834" y="356"/>
                  </a:cubicBezTo>
                  <a:lnTo>
                    <a:pt x="1834" y="356"/>
                  </a:lnTo>
                  <a:cubicBezTo>
                    <a:pt x="1833" y="356"/>
                    <a:pt x="1827" y="357"/>
                    <a:pt x="1814" y="374"/>
                  </a:cubicBezTo>
                  <a:cubicBezTo>
                    <a:pt x="1769" y="434"/>
                    <a:pt x="1728" y="406"/>
                    <a:pt x="1684" y="376"/>
                  </a:cubicBezTo>
                  <a:lnTo>
                    <a:pt x="1674" y="368"/>
                  </a:lnTo>
                  <a:cubicBezTo>
                    <a:pt x="1629" y="337"/>
                    <a:pt x="1562" y="326"/>
                    <a:pt x="1527" y="328"/>
                  </a:cubicBezTo>
                  <a:cubicBezTo>
                    <a:pt x="1519" y="328"/>
                    <a:pt x="1504" y="331"/>
                    <a:pt x="1489" y="335"/>
                  </a:cubicBezTo>
                  <a:cubicBezTo>
                    <a:pt x="1439" y="345"/>
                    <a:pt x="1378" y="358"/>
                    <a:pt x="1358" y="330"/>
                  </a:cubicBezTo>
                  <a:cubicBezTo>
                    <a:pt x="1340" y="306"/>
                    <a:pt x="1321" y="302"/>
                    <a:pt x="1254" y="312"/>
                  </a:cubicBezTo>
                  <a:cubicBezTo>
                    <a:pt x="1185" y="322"/>
                    <a:pt x="1163" y="305"/>
                    <a:pt x="1140" y="263"/>
                  </a:cubicBezTo>
                  <a:cubicBezTo>
                    <a:pt x="1130" y="246"/>
                    <a:pt x="1098" y="243"/>
                    <a:pt x="1070" y="241"/>
                  </a:cubicBezTo>
                  <a:cubicBezTo>
                    <a:pt x="1049" y="240"/>
                    <a:pt x="1031" y="238"/>
                    <a:pt x="1019" y="231"/>
                  </a:cubicBezTo>
                  <a:cubicBezTo>
                    <a:pt x="996" y="215"/>
                    <a:pt x="963" y="202"/>
                    <a:pt x="941" y="212"/>
                  </a:cubicBezTo>
                  <a:cubicBezTo>
                    <a:pt x="928" y="218"/>
                    <a:pt x="925" y="226"/>
                    <a:pt x="920" y="251"/>
                  </a:cubicBezTo>
                  <a:cubicBezTo>
                    <a:pt x="917" y="261"/>
                    <a:pt x="914" y="273"/>
                    <a:pt x="910" y="286"/>
                  </a:cubicBezTo>
                  <a:cubicBezTo>
                    <a:pt x="896" y="328"/>
                    <a:pt x="857" y="378"/>
                    <a:pt x="803" y="423"/>
                  </a:cubicBezTo>
                  <a:cubicBezTo>
                    <a:pt x="767" y="453"/>
                    <a:pt x="742" y="440"/>
                    <a:pt x="717" y="427"/>
                  </a:cubicBezTo>
                  <a:cubicBezTo>
                    <a:pt x="703" y="420"/>
                    <a:pt x="690" y="413"/>
                    <a:pt x="671" y="410"/>
                  </a:cubicBezTo>
                  <a:cubicBezTo>
                    <a:pt x="625" y="401"/>
                    <a:pt x="607" y="422"/>
                    <a:pt x="584" y="476"/>
                  </a:cubicBezTo>
                  <a:cubicBezTo>
                    <a:pt x="575" y="496"/>
                    <a:pt x="575" y="506"/>
                    <a:pt x="575" y="515"/>
                  </a:cubicBezTo>
                  <a:cubicBezTo>
                    <a:pt x="575" y="534"/>
                    <a:pt x="571" y="542"/>
                    <a:pt x="541" y="561"/>
                  </a:cubicBezTo>
                  <a:cubicBezTo>
                    <a:pt x="502" y="585"/>
                    <a:pt x="502" y="589"/>
                    <a:pt x="502" y="631"/>
                  </a:cubicBezTo>
                  <a:lnTo>
                    <a:pt x="502" y="646"/>
                  </a:lnTo>
                  <a:cubicBezTo>
                    <a:pt x="502" y="659"/>
                    <a:pt x="504" y="672"/>
                    <a:pt x="505" y="684"/>
                  </a:cubicBezTo>
                  <a:cubicBezTo>
                    <a:pt x="508" y="728"/>
                    <a:pt x="512" y="774"/>
                    <a:pt x="477" y="828"/>
                  </a:cubicBezTo>
                  <a:cubicBezTo>
                    <a:pt x="435" y="893"/>
                    <a:pt x="447" y="997"/>
                    <a:pt x="470" y="1018"/>
                  </a:cubicBezTo>
                  <a:cubicBezTo>
                    <a:pt x="493" y="1039"/>
                    <a:pt x="507" y="1069"/>
                    <a:pt x="504" y="1093"/>
                  </a:cubicBezTo>
                  <a:cubicBezTo>
                    <a:pt x="503" y="1107"/>
                    <a:pt x="495" y="1119"/>
                    <a:pt x="482" y="1126"/>
                  </a:cubicBezTo>
                  <a:cubicBezTo>
                    <a:pt x="447" y="1146"/>
                    <a:pt x="425" y="1120"/>
                    <a:pt x="406" y="1099"/>
                  </a:cubicBezTo>
                  <a:lnTo>
                    <a:pt x="401" y="1093"/>
                  </a:lnTo>
                  <a:cubicBezTo>
                    <a:pt x="398" y="1089"/>
                    <a:pt x="396" y="1090"/>
                    <a:pt x="394" y="1090"/>
                  </a:cubicBezTo>
                  <a:cubicBezTo>
                    <a:pt x="384" y="1094"/>
                    <a:pt x="369" y="1116"/>
                    <a:pt x="367" y="1144"/>
                  </a:cubicBezTo>
                  <a:cubicBezTo>
                    <a:pt x="366" y="1168"/>
                    <a:pt x="347" y="1188"/>
                    <a:pt x="327" y="1209"/>
                  </a:cubicBezTo>
                  <a:cubicBezTo>
                    <a:pt x="307" y="1231"/>
                    <a:pt x="285" y="1254"/>
                    <a:pt x="281" y="1282"/>
                  </a:cubicBezTo>
                  <a:cubicBezTo>
                    <a:pt x="279" y="1299"/>
                    <a:pt x="275" y="1310"/>
                    <a:pt x="272" y="1321"/>
                  </a:cubicBezTo>
                  <a:cubicBezTo>
                    <a:pt x="265" y="1347"/>
                    <a:pt x="260" y="1366"/>
                    <a:pt x="279" y="1459"/>
                  </a:cubicBezTo>
                  <a:cubicBezTo>
                    <a:pt x="286" y="1492"/>
                    <a:pt x="293" y="1517"/>
                    <a:pt x="298" y="1536"/>
                  </a:cubicBezTo>
                  <a:cubicBezTo>
                    <a:pt x="312" y="1589"/>
                    <a:pt x="315" y="1604"/>
                    <a:pt x="268" y="1622"/>
                  </a:cubicBezTo>
                  <a:cubicBezTo>
                    <a:pt x="202" y="1635"/>
                    <a:pt x="203" y="1657"/>
                    <a:pt x="206" y="1697"/>
                  </a:cubicBezTo>
                  <a:cubicBezTo>
                    <a:pt x="208" y="1725"/>
                    <a:pt x="210" y="1761"/>
                    <a:pt x="185" y="1797"/>
                  </a:cubicBezTo>
                  <a:cubicBezTo>
                    <a:pt x="182" y="1803"/>
                    <a:pt x="153" y="1854"/>
                    <a:pt x="127" y="1880"/>
                  </a:cubicBezTo>
                  <a:cubicBezTo>
                    <a:pt x="114" y="1894"/>
                    <a:pt x="97" y="1897"/>
                    <a:pt x="84" y="1900"/>
                  </a:cubicBezTo>
                  <a:cubicBezTo>
                    <a:pt x="70" y="1902"/>
                    <a:pt x="59" y="1905"/>
                    <a:pt x="47" y="1919"/>
                  </a:cubicBezTo>
                  <a:cubicBezTo>
                    <a:pt x="42" y="1925"/>
                    <a:pt x="38" y="1931"/>
                    <a:pt x="34" y="1936"/>
                  </a:cubicBezTo>
                  <a:cubicBezTo>
                    <a:pt x="29" y="1941"/>
                    <a:pt x="23" y="1948"/>
                    <a:pt x="23" y="1950"/>
                  </a:cubicBezTo>
                  <a:lnTo>
                    <a:pt x="23" y="1950"/>
                  </a:lnTo>
                  <a:cubicBezTo>
                    <a:pt x="23" y="1950"/>
                    <a:pt x="26" y="1954"/>
                    <a:pt x="43" y="1963"/>
                  </a:cubicBezTo>
                  <a:cubicBezTo>
                    <a:pt x="81" y="1981"/>
                    <a:pt x="74" y="2017"/>
                    <a:pt x="67" y="2059"/>
                  </a:cubicBezTo>
                  <a:cubicBezTo>
                    <a:pt x="63" y="2079"/>
                    <a:pt x="59" y="2102"/>
                    <a:pt x="58" y="2128"/>
                  </a:cubicBezTo>
                  <a:cubicBezTo>
                    <a:pt x="58" y="2150"/>
                    <a:pt x="56" y="2170"/>
                    <a:pt x="54" y="2187"/>
                  </a:cubicBezTo>
                  <a:cubicBezTo>
                    <a:pt x="51" y="2211"/>
                    <a:pt x="49" y="2232"/>
                    <a:pt x="55" y="2239"/>
                  </a:cubicBezTo>
                  <a:cubicBezTo>
                    <a:pt x="60" y="2245"/>
                    <a:pt x="82" y="2243"/>
                    <a:pt x="103" y="2244"/>
                  </a:cubicBezTo>
                  <a:cubicBezTo>
                    <a:pt x="150" y="2248"/>
                    <a:pt x="208" y="2252"/>
                    <a:pt x="257" y="2210"/>
                  </a:cubicBezTo>
                  <a:cubicBezTo>
                    <a:pt x="301" y="2171"/>
                    <a:pt x="331" y="2186"/>
                    <a:pt x="342" y="2195"/>
                  </a:cubicBezTo>
                  <a:cubicBezTo>
                    <a:pt x="364" y="2212"/>
                    <a:pt x="370" y="2249"/>
                    <a:pt x="356" y="2278"/>
                  </a:cubicBezTo>
                  <a:cubicBezTo>
                    <a:pt x="345" y="2299"/>
                    <a:pt x="346" y="2331"/>
                    <a:pt x="357" y="2361"/>
                  </a:cubicBezTo>
                  <a:cubicBezTo>
                    <a:pt x="364" y="2380"/>
                    <a:pt x="374" y="2394"/>
                    <a:pt x="383" y="2398"/>
                  </a:cubicBezTo>
                  <a:cubicBezTo>
                    <a:pt x="412" y="2410"/>
                    <a:pt x="407" y="2487"/>
                    <a:pt x="386" y="2654"/>
                  </a:cubicBezTo>
                  <a:cubicBezTo>
                    <a:pt x="383" y="2676"/>
                    <a:pt x="380" y="2695"/>
                    <a:pt x="379" y="2710"/>
                  </a:cubicBezTo>
                  <a:cubicBezTo>
                    <a:pt x="375" y="2743"/>
                    <a:pt x="366" y="2782"/>
                    <a:pt x="357" y="2822"/>
                  </a:cubicBezTo>
                  <a:cubicBezTo>
                    <a:pt x="342" y="2883"/>
                    <a:pt x="328" y="2945"/>
                    <a:pt x="328" y="3002"/>
                  </a:cubicBezTo>
                  <a:cubicBezTo>
                    <a:pt x="328" y="3035"/>
                    <a:pt x="321" y="3058"/>
                    <a:pt x="317" y="3074"/>
                  </a:cubicBezTo>
                  <a:cubicBezTo>
                    <a:pt x="314" y="3085"/>
                    <a:pt x="312" y="3094"/>
                    <a:pt x="314" y="3097"/>
                  </a:cubicBezTo>
                  <a:cubicBezTo>
                    <a:pt x="319" y="3105"/>
                    <a:pt x="357" y="3113"/>
                    <a:pt x="373" y="3116"/>
                  </a:cubicBezTo>
                  <a:cubicBezTo>
                    <a:pt x="443" y="3130"/>
                    <a:pt x="481" y="3118"/>
                    <a:pt x="511" y="3109"/>
                  </a:cubicBezTo>
                  <a:cubicBezTo>
                    <a:pt x="528" y="3103"/>
                    <a:pt x="543" y="3099"/>
                    <a:pt x="559" y="3100"/>
                  </a:cubicBezTo>
                  <a:cubicBezTo>
                    <a:pt x="571" y="3101"/>
                    <a:pt x="583" y="3105"/>
                    <a:pt x="594" y="3108"/>
                  </a:cubicBezTo>
                  <a:cubicBezTo>
                    <a:pt x="623" y="3117"/>
                    <a:pt x="639" y="3121"/>
                    <a:pt x="656" y="3096"/>
                  </a:cubicBezTo>
                  <a:cubicBezTo>
                    <a:pt x="671" y="3076"/>
                    <a:pt x="667" y="3069"/>
                    <a:pt x="657" y="3050"/>
                  </a:cubicBezTo>
                  <a:cubicBezTo>
                    <a:pt x="650" y="3036"/>
                    <a:pt x="640" y="3017"/>
                    <a:pt x="637" y="2988"/>
                  </a:cubicBezTo>
                  <a:cubicBezTo>
                    <a:pt x="632" y="2938"/>
                    <a:pt x="651" y="2907"/>
                    <a:pt x="666" y="2885"/>
                  </a:cubicBezTo>
                  <a:cubicBezTo>
                    <a:pt x="671" y="2876"/>
                    <a:pt x="676" y="2868"/>
                    <a:pt x="678" y="2862"/>
                  </a:cubicBezTo>
                  <a:cubicBezTo>
                    <a:pt x="682" y="2850"/>
                    <a:pt x="680" y="2818"/>
                    <a:pt x="678" y="2791"/>
                  </a:cubicBezTo>
                  <a:cubicBezTo>
                    <a:pt x="676" y="2761"/>
                    <a:pt x="674" y="2729"/>
                    <a:pt x="678" y="2709"/>
                  </a:cubicBezTo>
                  <a:cubicBezTo>
                    <a:pt x="680" y="2696"/>
                    <a:pt x="674" y="2663"/>
                    <a:pt x="668" y="2628"/>
                  </a:cubicBezTo>
                  <a:cubicBezTo>
                    <a:pt x="655" y="2560"/>
                    <a:pt x="640" y="2475"/>
                    <a:pt x="658" y="2425"/>
                  </a:cubicBezTo>
                  <a:cubicBezTo>
                    <a:pt x="663" y="2411"/>
                    <a:pt x="669" y="2397"/>
                    <a:pt x="675" y="2384"/>
                  </a:cubicBezTo>
                  <a:cubicBezTo>
                    <a:pt x="697" y="2329"/>
                    <a:pt x="717" y="2281"/>
                    <a:pt x="695" y="2238"/>
                  </a:cubicBezTo>
                  <a:cubicBezTo>
                    <a:pt x="683" y="2216"/>
                    <a:pt x="668" y="2199"/>
                    <a:pt x="654" y="2183"/>
                  </a:cubicBezTo>
                  <a:cubicBezTo>
                    <a:pt x="631" y="2156"/>
                    <a:pt x="609" y="2131"/>
                    <a:pt x="611" y="2091"/>
                  </a:cubicBezTo>
                  <a:cubicBezTo>
                    <a:pt x="614" y="2034"/>
                    <a:pt x="625" y="1980"/>
                    <a:pt x="712" y="1942"/>
                  </a:cubicBezTo>
                  <a:cubicBezTo>
                    <a:pt x="739" y="1930"/>
                    <a:pt x="758" y="1915"/>
                    <a:pt x="776" y="1903"/>
                  </a:cubicBezTo>
                  <a:cubicBezTo>
                    <a:pt x="806" y="1879"/>
                    <a:pt x="833" y="1859"/>
                    <a:pt x="876" y="1883"/>
                  </a:cubicBezTo>
                  <a:cubicBezTo>
                    <a:pt x="892" y="1893"/>
                    <a:pt x="912" y="1886"/>
                    <a:pt x="934" y="1879"/>
                  </a:cubicBezTo>
                  <a:cubicBezTo>
                    <a:pt x="958" y="1871"/>
                    <a:pt x="983" y="1863"/>
                    <a:pt x="1004" y="1877"/>
                  </a:cubicBezTo>
                  <a:cubicBezTo>
                    <a:pt x="1022" y="1889"/>
                    <a:pt x="1032" y="1915"/>
                    <a:pt x="1036" y="1960"/>
                  </a:cubicBezTo>
                  <a:cubicBezTo>
                    <a:pt x="1048" y="2110"/>
                    <a:pt x="1041" y="2126"/>
                    <a:pt x="993" y="2158"/>
                  </a:cubicBezTo>
                  <a:cubicBezTo>
                    <a:pt x="972" y="2172"/>
                    <a:pt x="944" y="2214"/>
                    <a:pt x="945" y="2257"/>
                  </a:cubicBezTo>
                  <a:cubicBezTo>
                    <a:pt x="945" y="2289"/>
                    <a:pt x="961" y="2315"/>
                    <a:pt x="992" y="2334"/>
                  </a:cubicBezTo>
                  <a:cubicBezTo>
                    <a:pt x="1039" y="2362"/>
                    <a:pt x="1066" y="2386"/>
                    <a:pt x="1088" y="2406"/>
                  </a:cubicBezTo>
                  <a:cubicBezTo>
                    <a:pt x="1111" y="2426"/>
                    <a:pt x="1128" y="2441"/>
                    <a:pt x="1157" y="2451"/>
                  </a:cubicBezTo>
                  <a:cubicBezTo>
                    <a:pt x="1174" y="2456"/>
                    <a:pt x="1190" y="2458"/>
                    <a:pt x="1204" y="2460"/>
                  </a:cubicBezTo>
                  <a:cubicBezTo>
                    <a:pt x="1237" y="2464"/>
                    <a:pt x="1270" y="2468"/>
                    <a:pt x="1269" y="2520"/>
                  </a:cubicBezTo>
                  <a:cubicBezTo>
                    <a:pt x="1268" y="2551"/>
                    <a:pt x="1260" y="2570"/>
                    <a:pt x="1250" y="2591"/>
                  </a:cubicBezTo>
                  <a:cubicBezTo>
                    <a:pt x="1239" y="2614"/>
                    <a:pt x="1228" y="2639"/>
                    <a:pt x="1220" y="2687"/>
                  </a:cubicBezTo>
                  <a:cubicBezTo>
                    <a:pt x="1212" y="2736"/>
                    <a:pt x="1208" y="2765"/>
                    <a:pt x="1217" y="2778"/>
                  </a:cubicBezTo>
                  <a:cubicBezTo>
                    <a:pt x="1224" y="2787"/>
                    <a:pt x="1240" y="2792"/>
                    <a:pt x="1276" y="2797"/>
                  </a:cubicBezTo>
                  <a:cubicBezTo>
                    <a:pt x="1317" y="2803"/>
                    <a:pt x="1345" y="2812"/>
                    <a:pt x="1366" y="2819"/>
                  </a:cubicBezTo>
                  <a:cubicBezTo>
                    <a:pt x="1377" y="2822"/>
                    <a:pt x="1391" y="2827"/>
                    <a:pt x="1394" y="2825"/>
                  </a:cubicBezTo>
                  <a:cubicBezTo>
                    <a:pt x="1396" y="2822"/>
                    <a:pt x="1394" y="2807"/>
                    <a:pt x="1393" y="2796"/>
                  </a:cubicBezTo>
                  <a:cubicBezTo>
                    <a:pt x="1390" y="2771"/>
                    <a:pt x="1386" y="2740"/>
                    <a:pt x="1402" y="2718"/>
                  </a:cubicBezTo>
                  <a:cubicBezTo>
                    <a:pt x="1405" y="2715"/>
                    <a:pt x="1407" y="2711"/>
                    <a:pt x="1410" y="2708"/>
                  </a:cubicBezTo>
                  <a:cubicBezTo>
                    <a:pt x="1430" y="2678"/>
                    <a:pt x="1455" y="2642"/>
                    <a:pt x="1552" y="2644"/>
                  </a:cubicBezTo>
                  <a:cubicBezTo>
                    <a:pt x="1645" y="2646"/>
                    <a:pt x="1648" y="2638"/>
                    <a:pt x="1659" y="2612"/>
                  </a:cubicBezTo>
                  <a:cubicBezTo>
                    <a:pt x="1664" y="2599"/>
                    <a:pt x="1670" y="2587"/>
                    <a:pt x="1683" y="2583"/>
                  </a:cubicBezTo>
                  <a:cubicBezTo>
                    <a:pt x="1696" y="2580"/>
                    <a:pt x="1708" y="2589"/>
                    <a:pt x="1725" y="2604"/>
                  </a:cubicBezTo>
                  <a:lnTo>
                    <a:pt x="1728" y="2607"/>
                  </a:lnTo>
                  <a:cubicBezTo>
                    <a:pt x="1755" y="2628"/>
                    <a:pt x="1775" y="2646"/>
                    <a:pt x="1751" y="2696"/>
                  </a:cubicBezTo>
                  <a:cubicBezTo>
                    <a:pt x="1730" y="2738"/>
                    <a:pt x="1703" y="2766"/>
                    <a:pt x="1692" y="2770"/>
                  </a:cubicBezTo>
                  <a:cubicBezTo>
                    <a:pt x="1663" y="2779"/>
                    <a:pt x="1641" y="2790"/>
                    <a:pt x="1629" y="2800"/>
                  </a:cubicBezTo>
                  <a:cubicBezTo>
                    <a:pt x="1622" y="2807"/>
                    <a:pt x="1612" y="2811"/>
                    <a:pt x="1602" y="2814"/>
                  </a:cubicBezTo>
                  <a:cubicBezTo>
                    <a:pt x="1581" y="2822"/>
                    <a:pt x="1567" y="2828"/>
                    <a:pt x="1572" y="2857"/>
                  </a:cubicBezTo>
                  <a:cubicBezTo>
                    <a:pt x="1575" y="2871"/>
                    <a:pt x="1578" y="2882"/>
                    <a:pt x="1581" y="2891"/>
                  </a:cubicBezTo>
                  <a:cubicBezTo>
                    <a:pt x="1589" y="2919"/>
                    <a:pt x="1592" y="2933"/>
                    <a:pt x="1569" y="2967"/>
                  </a:cubicBezTo>
                  <a:cubicBezTo>
                    <a:pt x="1554" y="2990"/>
                    <a:pt x="1548" y="3004"/>
                    <a:pt x="1551" y="3011"/>
                  </a:cubicBezTo>
                  <a:cubicBezTo>
                    <a:pt x="1553" y="3013"/>
                    <a:pt x="1559" y="3020"/>
                    <a:pt x="1588" y="3021"/>
                  </a:cubicBezTo>
                  <a:cubicBezTo>
                    <a:pt x="1633" y="3023"/>
                    <a:pt x="1633" y="3023"/>
                    <a:pt x="1636" y="3002"/>
                  </a:cubicBezTo>
                  <a:cubicBezTo>
                    <a:pt x="1637" y="2998"/>
                    <a:pt x="1637" y="2993"/>
                    <a:pt x="1638" y="2988"/>
                  </a:cubicBezTo>
                  <a:lnTo>
                    <a:pt x="1639" y="2982"/>
                  </a:lnTo>
                  <a:cubicBezTo>
                    <a:pt x="1645" y="2941"/>
                    <a:pt x="1647" y="2935"/>
                    <a:pt x="1681" y="2909"/>
                  </a:cubicBezTo>
                  <a:cubicBezTo>
                    <a:pt x="1712" y="2885"/>
                    <a:pt x="1721" y="2848"/>
                    <a:pt x="1714" y="2839"/>
                  </a:cubicBezTo>
                  <a:cubicBezTo>
                    <a:pt x="1710" y="2834"/>
                    <a:pt x="1706" y="2824"/>
                    <a:pt x="1713" y="2808"/>
                  </a:cubicBezTo>
                  <a:cubicBezTo>
                    <a:pt x="1722" y="2788"/>
                    <a:pt x="1747" y="2759"/>
                    <a:pt x="1768" y="2757"/>
                  </a:cubicBezTo>
                  <a:cubicBezTo>
                    <a:pt x="1776" y="2756"/>
                    <a:pt x="1783" y="2759"/>
                    <a:pt x="1788" y="2766"/>
                  </a:cubicBezTo>
                  <a:cubicBezTo>
                    <a:pt x="1805" y="2791"/>
                    <a:pt x="1803" y="2833"/>
                    <a:pt x="1784" y="2878"/>
                  </a:cubicBezTo>
                  <a:cubicBezTo>
                    <a:pt x="1773" y="2902"/>
                    <a:pt x="1769" y="2936"/>
                    <a:pt x="1765" y="2966"/>
                  </a:cubicBezTo>
                  <a:cubicBezTo>
                    <a:pt x="1763" y="2985"/>
                    <a:pt x="1761" y="3004"/>
                    <a:pt x="1757" y="3017"/>
                  </a:cubicBezTo>
                  <a:cubicBezTo>
                    <a:pt x="1753" y="3035"/>
                    <a:pt x="1738" y="3039"/>
                    <a:pt x="1726" y="3043"/>
                  </a:cubicBezTo>
                  <a:cubicBezTo>
                    <a:pt x="1705" y="3048"/>
                    <a:pt x="1680" y="3055"/>
                    <a:pt x="1682" y="31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8" name="Google Shape;308;p35"/>
            <p:cNvSpPr/>
            <p:nvPr/>
          </p:nvSpPr>
          <p:spPr>
            <a:xfrm>
              <a:off x="5939280" y="3881520"/>
              <a:ext cx="247680" cy="214560"/>
            </a:xfrm>
            <a:custGeom>
              <a:avLst/>
              <a:gdLst/>
              <a:ahLst/>
              <a:cxnLst/>
              <a:rect l="l" t="t" r="r" b="b"/>
              <a:pathLst>
                <a:path w="688" h="596" extrusionOk="0">
                  <a:moveTo>
                    <a:pt x="83" y="596"/>
                  </a:moveTo>
                  <a:cubicBezTo>
                    <a:pt x="43" y="596"/>
                    <a:pt x="7" y="587"/>
                    <a:pt x="1" y="552"/>
                  </a:cubicBezTo>
                  <a:cubicBezTo>
                    <a:pt x="-1" y="539"/>
                    <a:pt x="0" y="529"/>
                    <a:pt x="6" y="521"/>
                  </a:cubicBezTo>
                  <a:cubicBezTo>
                    <a:pt x="15" y="509"/>
                    <a:pt x="31" y="507"/>
                    <a:pt x="50" y="504"/>
                  </a:cubicBezTo>
                  <a:cubicBezTo>
                    <a:pt x="55" y="503"/>
                    <a:pt x="61" y="502"/>
                    <a:pt x="67" y="501"/>
                  </a:cubicBezTo>
                  <a:cubicBezTo>
                    <a:pt x="98" y="495"/>
                    <a:pt x="110" y="480"/>
                    <a:pt x="130" y="452"/>
                  </a:cubicBezTo>
                  <a:cubicBezTo>
                    <a:pt x="132" y="449"/>
                    <a:pt x="135" y="445"/>
                    <a:pt x="134" y="442"/>
                  </a:cubicBezTo>
                  <a:cubicBezTo>
                    <a:pt x="131" y="432"/>
                    <a:pt x="97" y="421"/>
                    <a:pt x="74" y="413"/>
                  </a:cubicBezTo>
                  <a:cubicBezTo>
                    <a:pt x="56" y="407"/>
                    <a:pt x="49" y="396"/>
                    <a:pt x="47" y="387"/>
                  </a:cubicBezTo>
                  <a:cubicBezTo>
                    <a:pt x="38" y="357"/>
                    <a:pt x="71" y="318"/>
                    <a:pt x="74" y="314"/>
                  </a:cubicBezTo>
                  <a:lnTo>
                    <a:pt x="75" y="313"/>
                  </a:lnTo>
                  <a:cubicBezTo>
                    <a:pt x="87" y="301"/>
                    <a:pt x="99" y="288"/>
                    <a:pt x="110" y="275"/>
                  </a:cubicBezTo>
                  <a:cubicBezTo>
                    <a:pt x="152" y="230"/>
                    <a:pt x="192" y="187"/>
                    <a:pt x="233" y="183"/>
                  </a:cubicBezTo>
                  <a:cubicBezTo>
                    <a:pt x="267" y="179"/>
                    <a:pt x="286" y="192"/>
                    <a:pt x="304" y="204"/>
                  </a:cubicBezTo>
                  <a:cubicBezTo>
                    <a:pt x="314" y="211"/>
                    <a:pt x="324" y="218"/>
                    <a:pt x="338" y="223"/>
                  </a:cubicBezTo>
                  <a:cubicBezTo>
                    <a:pt x="362" y="231"/>
                    <a:pt x="362" y="231"/>
                    <a:pt x="380" y="187"/>
                  </a:cubicBezTo>
                  <a:lnTo>
                    <a:pt x="389" y="167"/>
                  </a:lnTo>
                  <a:cubicBezTo>
                    <a:pt x="405" y="129"/>
                    <a:pt x="428" y="116"/>
                    <a:pt x="445" y="105"/>
                  </a:cubicBezTo>
                  <a:cubicBezTo>
                    <a:pt x="459" y="97"/>
                    <a:pt x="469" y="91"/>
                    <a:pt x="477" y="76"/>
                  </a:cubicBezTo>
                  <a:cubicBezTo>
                    <a:pt x="499" y="36"/>
                    <a:pt x="543" y="9"/>
                    <a:pt x="603" y="1"/>
                  </a:cubicBezTo>
                  <a:cubicBezTo>
                    <a:pt x="644" y="-5"/>
                    <a:pt x="676" y="16"/>
                    <a:pt x="685" y="39"/>
                  </a:cubicBezTo>
                  <a:cubicBezTo>
                    <a:pt x="691" y="54"/>
                    <a:pt x="686" y="69"/>
                    <a:pt x="674" y="77"/>
                  </a:cubicBezTo>
                  <a:cubicBezTo>
                    <a:pt x="667" y="82"/>
                    <a:pt x="659" y="84"/>
                    <a:pt x="653" y="87"/>
                  </a:cubicBezTo>
                  <a:cubicBezTo>
                    <a:pt x="635" y="93"/>
                    <a:pt x="627" y="96"/>
                    <a:pt x="642" y="143"/>
                  </a:cubicBezTo>
                  <a:cubicBezTo>
                    <a:pt x="658" y="190"/>
                    <a:pt x="651" y="205"/>
                    <a:pt x="637" y="228"/>
                  </a:cubicBezTo>
                  <a:cubicBezTo>
                    <a:pt x="629" y="240"/>
                    <a:pt x="619" y="256"/>
                    <a:pt x="612" y="288"/>
                  </a:cubicBezTo>
                  <a:cubicBezTo>
                    <a:pt x="597" y="357"/>
                    <a:pt x="537" y="383"/>
                    <a:pt x="498" y="401"/>
                  </a:cubicBezTo>
                  <a:cubicBezTo>
                    <a:pt x="486" y="406"/>
                    <a:pt x="476" y="410"/>
                    <a:pt x="470" y="415"/>
                  </a:cubicBezTo>
                  <a:cubicBezTo>
                    <a:pt x="465" y="419"/>
                    <a:pt x="462" y="425"/>
                    <a:pt x="459" y="436"/>
                  </a:cubicBezTo>
                  <a:cubicBezTo>
                    <a:pt x="452" y="460"/>
                    <a:pt x="442" y="493"/>
                    <a:pt x="370" y="494"/>
                  </a:cubicBezTo>
                  <a:cubicBezTo>
                    <a:pt x="345" y="495"/>
                    <a:pt x="325" y="494"/>
                    <a:pt x="309" y="494"/>
                  </a:cubicBezTo>
                  <a:cubicBezTo>
                    <a:pt x="265" y="492"/>
                    <a:pt x="256" y="492"/>
                    <a:pt x="240" y="516"/>
                  </a:cubicBezTo>
                  <a:cubicBezTo>
                    <a:pt x="235" y="521"/>
                    <a:pt x="232" y="527"/>
                    <a:pt x="229" y="532"/>
                  </a:cubicBezTo>
                  <a:cubicBezTo>
                    <a:pt x="209" y="562"/>
                    <a:pt x="193" y="586"/>
                    <a:pt x="130" y="593"/>
                  </a:cubicBezTo>
                  <a:cubicBezTo>
                    <a:pt x="114" y="595"/>
                    <a:pt x="99" y="596"/>
                    <a:pt x="83" y="596"/>
                  </a:cubicBezTo>
                  <a:moveTo>
                    <a:pt x="92" y="329"/>
                  </a:moveTo>
                  <a:cubicBezTo>
                    <a:pt x="83" y="340"/>
                    <a:pt x="65" y="366"/>
                    <a:pt x="69" y="381"/>
                  </a:cubicBezTo>
                  <a:cubicBezTo>
                    <a:pt x="70" y="384"/>
                    <a:pt x="72" y="388"/>
                    <a:pt x="82" y="391"/>
                  </a:cubicBezTo>
                  <a:cubicBezTo>
                    <a:pt x="124" y="405"/>
                    <a:pt x="150" y="415"/>
                    <a:pt x="156" y="435"/>
                  </a:cubicBezTo>
                  <a:cubicBezTo>
                    <a:pt x="159" y="445"/>
                    <a:pt x="157" y="455"/>
                    <a:pt x="149" y="466"/>
                  </a:cubicBezTo>
                  <a:cubicBezTo>
                    <a:pt x="130" y="492"/>
                    <a:pt x="113" y="516"/>
                    <a:pt x="72" y="524"/>
                  </a:cubicBezTo>
                  <a:cubicBezTo>
                    <a:pt x="65" y="525"/>
                    <a:pt x="59" y="526"/>
                    <a:pt x="53" y="527"/>
                  </a:cubicBezTo>
                  <a:cubicBezTo>
                    <a:pt x="40" y="529"/>
                    <a:pt x="28" y="531"/>
                    <a:pt x="25" y="535"/>
                  </a:cubicBezTo>
                  <a:cubicBezTo>
                    <a:pt x="23" y="538"/>
                    <a:pt x="23" y="543"/>
                    <a:pt x="24" y="547"/>
                  </a:cubicBezTo>
                  <a:cubicBezTo>
                    <a:pt x="27" y="562"/>
                    <a:pt x="40" y="580"/>
                    <a:pt x="127" y="570"/>
                  </a:cubicBezTo>
                  <a:cubicBezTo>
                    <a:pt x="179" y="564"/>
                    <a:pt x="190" y="548"/>
                    <a:pt x="209" y="519"/>
                  </a:cubicBezTo>
                  <a:cubicBezTo>
                    <a:pt x="212" y="514"/>
                    <a:pt x="216" y="508"/>
                    <a:pt x="220" y="502"/>
                  </a:cubicBezTo>
                  <a:cubicBezTo>
                    <a:pt x="244" y="468"/>
                    <a:pt x="265" y="469"/>
                    <a:pt x="310" y="470"/>
                  </a:cubicBezTo>
                  <a:cubicBezTo>
                    <a:pt x="326" y="471"/>
                    <a:pt x="345" y="471"/>
                    <a:pt x="369" y="471"/>
                  </a:cubicBezTo>
                  <a:cubicBezTo>
                    <a:pt x="425" y="470"/>
                    <a:pt x="430" y="451"/>
                    <a:pt x="436" y="429"/>
                  </a:cubicBezTo>
                  <a:cubicBezTo>
                    <a:pt x="440" y="418"/>
                    <a:pt x="444" y="405"/>
                    <a:pt x="456" y="396"/>
                  </a:cubicBezTo>
                  <a:cubicBezTo>
                    <a:pt x="464" y="390"/>
                    <a:pt x="475" y="385"/>
                    <a:pt x="488" y="379"/>
                  </a:cubicBezTo>
                  <a:cubicBezTo>
                    <a:pt x="526" y="363"/>
                    <a:pt x="577" y="340"/>
                    <a:pt x="589" y="283"/>
                  </a:cubicBezTo>
                  <a:cubicBezTo>
                    <a:pt x="597" y="247"/>
                    <a:pt x="608" y="229"/>
                    <a:pt x="617" y="215"/>
                  </a:cubicBezTo>
                  <a:cubicBezTo>
                    <a:pt x="628" y="198"/>
                    <a:pt x="633" y="190"/>
                    <a:pt x="620" y="150"/>
                  </a:cubicBezTo>
                  <a:cubicBezTo>
                    <a:pt x="601" y="92"/>
                    <a:pt x="613" y="75"/>
                    <a:pt x="645" y="64"/>
                  </a:cubicBezTo>
                  <a:cubicBezTo>
                    <a:pt x="651" y="62"/>
                    <a:pt x="656" y="60"/>
                    <a:pt x="661" y="57"/>
                  </a:cubicBezTo>
                  <a:cubicBezTo>
                    <a:pt x="662" y="56"/>
                    <a:pt x="665" y="54"/>
                    <a:pt x="663" y="48"/>
                  </a:cubicBezTo>
                  <a:cubicBezTo>
                    <a:pt x="658" y="36"/>
                    <a:pt x="637" y="20"/>
                    <a:pt x="606" y="24"/>
                  </a:cubicBezTo>
                  <a:cubicBezTo>
                    <a:pt x="553" y="32"/>
                    <a:pt x="516" y="53"/>
                    <a:pt x="497" y="88"/>
                  </a:cubicBezTo>
                  <a:cubicBezTo>
                    <a:pt x="487" y="108"/>
                    <a:pt x="472" y="116"/>
                    <a:pt x="458" y="125"/>
                  </a:cubicBezTo>
                  <a:cubicBezTo>
                    <a:pt x="440" y="136"/>
                    <a:pt x="424" y="146"/>
                    <a:pt x="410" y="177"/>
                  </a:cubicBezTo>
                  <a:lnTo>
                    <a:pt x="402" y="197"/>
                  </a:lnTo>
                  <a:cubicBezTo>
                    <a:pt x="383" y="241"/>
                    <a:pt x="375" y="261"/>
                    <a:pt x="330" y="245"/>
                  </a:cubicBezTo>
                  <a:cubicBezTo>
                    <a:pt x="314" y="239"/>
                    <a:pt x="301" y="231"/>
                    <a:pt x="291" y="224"/>
                  </a:cubicBezTo>
                  <a:cubicBezTo>
                    <a:pt x="274" y="212"/>
                    <a:pt x="261" y="203"/>
                    <a:pt x="235" y="206"/>
                  </a:cubicBezTo>
                  <a:cubicBezTo>
                    <a:pt x="203" y="210"/>
                    <a:pt x="166" y="249"/>
                    <a:pt x="127" y="292"/>
                  </a:cubicBezTo>
                  <a:cubicBezTo>
                    <a:pt x="116" y="304"/>
                    <a:pt x="104" y="317"/>
                    <a:pt x="92" y="32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09" name="Google Shape;309;p35"/>
            <p:cNvSpPr/>
            <p:nvPr/>
          </p:nvSpPr>
          <p:spPr>
            <a:xfrm>
              <a:off x="5871960" y="3756240"/>
              <a:ext cx="44280" cy="33840"/>
            </a:xfrm>
            <a:custGeom>
              <a:avLst/>
              <a:gdLst/>
              <a:ahLst/>
              <a:cxnLst/>
              <a:rect l="l" t="t" r="r" b="b"/>
              <a:pathLst>
                <a:path w="123" h="94" extrusionOk="0">
                  <a:moveTo>
                    <a:pt x="66" y="94"/>
                  </a:moveTo>
                  <a:cubicBezTo>
                    <a:pt x="39" y="94"/>
                    <a:pt x="20" y="87"/>
                    <a:pt x="9" y="73"/>
                  </a:cubicBezTo>
                  <a:cubicBezTo>
                    <a:pt x="-5" y="55"/>
                    <a:pt x="0" y="34"/>
                    <a:pt x="0" y="33"/>
                  </a:cubicBezTo>
                  <a:lnTo>
                    <a:pt x="0" y="31"/>
                  </a:lnTo>
                  <a:cubicBezTo>
                    <a:pt x="19" y="-16"/>
                    <a:pt x="97" y="3"/>
                    <a:pt x="101" y="4"/>
                  </a:cubicBezTo>
                  <a:lnTo>
                    <a:pt x="105" y="5"/>
                  </a:lnTo>
                  <a:lnTo>
                    <a:pt x="108" y="9"/>
                  </a:lnTo>
                  <a:cubicBezTo>
                    <a:pt x="110" y="13"/>
                    <a:pt x="131" y="46"/>
                    <a:pt x="118" y="71"/>
                  </a:cubicBezTo>
                  <a:cubicBezTo>
                    <a:pt x="110" y="85"/>
                    <a:pt x="94" y="93"/>
                    <a:pt x="70" y="94"/>
                  </a:cubicBezTo>
                  <a:cubicBezTo>
                    <a:pt x="69" y="94"/>
                    <a:pt x="67" y="94"/>
                    <a:pt x="66" y="94"/>
                  </a:cubicBezTo>
                  <a:moveTo>
                    <a:pt x="23" y="39"/>
                  </a:moveTo>
                  <a:cubicBezTo>
                    <a:pt x="22" y="42"/>
                    <a:pt x="21" y="51"/>
                    <a:pt x="27" y="58"/>
                  </a:cubicBezTo>
                  <a:cubicBezTo>
                    <a:pt x="34" y="66"/>
                    <a:pt x="49" y="70"/>
                    <a:pt x="69" y="70"/>
                  </a:cubicBezTo>
                  <a:cubicBezTo>
                    <a:pt x="80" y="70"/>
                    <a:pt x="93" y="68"/>
                    <a:pt x="97" y="60"/>
                  </a:cubicBezTo>
                  <a:cubicBezTo>
                    <a:pt x="102" y="51"/>
                    <a:pt x="95" y="35"/>
                    <a:pt x="90" y="26"/>
                  </a:cubicBezTo>
                  <a:cubicBezTo>
                    <a:pt x="72" y="22"/>
                    <a:pt x="32" y="19"/>
                    <a:pt x="23" y="3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0" name="Google Shape;310;p35"/>
            <p:cNvSpPr/>
            <p:nvPr/>
          </p:nvSpPr>
          <p:spPr>
            <a:xfrm>
              <a:off x="5919120" y="3781440"/>
              <a:ext cx="42840" cy="32040"/>
            </a:xfrm>
            <a:custGeom>
              <a:avLst/>
              <a:gdLst/>
              <a:ahLst/>
              <a:cxnLst/>
              <a:rect l="l" t="t" r="r" b="b"/>
              <a:pathLst>
                <a:path w="119" h="89" extrusionOk="0">
                  <a:moveTo>
                    <a:pt x="63" y="89"/>
                  </a:moveTo>
                  <a:cubicBezTo>
                    <a:pt x="44" y="89"/>
                    <a:pt x="14" y="85"/>
                    <a:pt x="3" y="67"/>
                  </a:cubicBezTo>
                  <a:cubicBezTo>
                    <a:pt x="-1" y="59"/>
                    <a:pt x="-4" y="46"/>
                    <a:pt x="9" y="28"/>
                  </a:cubicBezTo>
                  <a:cubicBezTo>
                    <a:pt x="35" y="-9"/>
                    <a:pt x="71" y="-2"/>
                    <a:pt x="87" y="7"/>
                  </a:cubicBezTo>
                  <a:cubicBezTo>
                    <a:pt x="108" y="15"/>
                    <a:pt x="120" y="32"/>
                    <a:pt x="118" y="51"/>
                  </a:cubicBezTo>
                  <a:cubicBezTo>
                    <a:pt x="115" y="71"/>
                    <a:pt x="99" y="86"/>
                    <a:pt x="78" y="88"/>
                  </a:cubicBezTo>
                  <a:cubicBezTo>
                    <a:pt x="75" y="88"/>
                    <a:pt x="69" y="89"/>
                    <a:pt x="63" y="89"/>
                  </a:cubicBezTo>
                  <a:moveTo>
                    <a:pt x="59" y="23"/>
                  </a:moveTo>
                  <a:cubicBezTo>
                    <a:pt x="50" y="23"/>
                    <a:pt x="39" y="27"/>
                    <a:pt x="29" y="41"/>
                  </a:cubicBezTo>
                  <a:cubicBezTo>
                    <a:pt x="24" y="48"/>
                    <a:pt x="22" y="53"/>
                    <a:pt x="24" y="55"/>
                  </a:cubicBezTo>
                  <a:cubicBezTo>
                    <a:pt x="27" y="62"/>
                    <a:pt x="48" y="67"/>
                    <a:pt x="76" y="65"/>
                  </a:cubicBezTo>
                  <a:cubicBezTo>
                    <a:pt x="87" y="64"/>
                    <a:pt x="93" y="56"/>
                    <a:pt x="94" y="48"/>
                  </a:cubicBezTo>
                  <a:cubicBezTo>
                    <a:pt x="95" y="40"/>
                    <a:pt x="89" y="33"/>
                    <a:pt x="78" y="29"/>
                  </a:cubicBezTo>
                  <a:lnTo>
                    <a:pt x="76" y="28"/>
                  </a:lnTo>
                  <a:cubicBezTo>
                    <a:pt x="75" y="27"/>
                    <a:pt x="68" y="23"/>
                    <a:pt x="59" y="2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1" name="Google Shape;311;p35"/>
            <p:cNvSpPr/>
            <p:nvPr/>
          </p:nvSpPr>
          <p:spPr>
            <a:xfrm>
              <a:off x="6058800" y="3747960"/>
              <a:ext cx="131040" cy="54360"/>
            </a:xfrm>
            <a:custGeom>
              <a:avLst/>
              <a:gdLst/>
              <a:ahLst/>
              <a:cxnLst/>
              <a:rect l="l" t="t" r="r" b="b"/>
              <a:pathLst>
                <a:path w="364" h="151" extrusionOk="0">
                  <a:moveTo>
                    <a:pt x="78" y="151"/>
                  </a:moveTo>
                  <a:cubicBezTo>
                    <a:pt x="48" y="151"/>
                    <a:pt x="12" y="147"/>
                    <a:pt x="2" y="129"/>
                  </a:cubicBezTo>
                  <a:cubicBezTo>
                    <a:pt x="-1" y="122"/>
                    <a:pt x="-3" y="111"/>
                    <a:pt x="10" y="97"/>
                  </a:cubicBezTo>
                  <a:cubicBezTo>
                    <a:pt x="11" y="96"/>
                    <a:pt x="12" y="95"/>
                    <a:pt x="13" y="93"/>
                  </a:cubicBezTo>
                  <a:cubicBezTo>
                    <a:pt x="57" y="31"/>
                    <a:pt x="115" y="-1"/>
                    <a:pt x="186" y="0"/>
                  </a:cubicBezTo>
                  <a:cubicBezTo>
                    <a:pt x="212" y="0"/>
                    <a:pt x="235" y="0"/>
                    <a:pt x="254" y="0"/>
                  </a:cubicBezTo>
                  <a:cubicBezTo>
                    <a:pt x="322" y="-1"/>
                    <a:pt x="355" y="-2"/>
                    <a:pt x="361" y="32"/>
                  </a:cubicBezTo>
                  <a:cubicBezTo>
                    <a:pt x="367" y="67"/>
                    <a:pt x="361" y="92"/>
                    <a:pt x="345" y="108"/>
                  </a:cubicBezTo>
                  <a:cubicBezTo>
                    <a:pt x="329" y="125"/>
                    <a:pt x="302" y="130"/>
                    <a:pt x="265" y="124"/>
                  </a:cubicBezTo>
                  <a:cubicBezTo>
                    <a:pt x="210" y="114"/>
                    <a:pt x="186" y="125"/>
                    <a:pt x="164" y="135"/>
                  </a:cubicBezTo>
                  <a:cubicBezTo>
                    <a:pt x="151" y="141"/>
                    <a:pt x="138" y="147"/>
                    <a:pt x="119" y="149"/>
                  </a:cubicBezTo>
                  <a:cubicBezTo>
                    <a:pt x="118" y="149"/>
                    <a:pt x="99" y="151"/>
                    <a:pt x="78" y="151"/>
                  </a:cubicBezTo>
                  <a:moveTo>
                    <a:pt x="27" y="113"/>
                  </a:moveTo>
                  <a:lnTo>
                    <a:pt x="27" y="113"/>
                  </a:lnTo>
                  <a:cubicBezTo>
                    <a:pt x="24" y="117"/>
                    <a:pt x="23" y="119"/>
                    <a:pt x="23" y="119"/>
                  </a:cubicBezTo>
                  <a:cubicBezTo>
                    <a:pt x="28" y="125"/>
                    <a:pt x="69" y="131"/>
                    <a:pt x="116" y="126"/>
                  </a:cubicBezTo>
                  <a:cubicBezTo>
                    <a:pt x="131" y="124"/>
                    <a:pt x="142" y="119"/>
                    <a:pt x="154" y="113"/>
                  </a:cubicBezTo>
                  <a:cubicBezTo>
                    <a:pt x="179" y="102"/>
                    <a:pt x="207" y="90"/>
                    <a:pt x="269" y="101"/>
                  </a:cubicBezTo>
                  <a:cubicBezTo>
                    <a:pt x="298" y="105"/>
                    <a:pt x="318" y="102"/>
                    <a:pt x="329" y="92"/>
                  </a:cubicBezTo>
                  <a:cubicBezTo>
                    <a:pt x="339" y="81"/>
                    <a:pt x="342" y="63"/>
                    <a:pt x="338" y="36"/>
                  </a:cubicBezTo>
                  <a:cubicBezTo>
                    <a:pt x="336" y="23"/>
                    <a:pt x="316" y="22"/>
                    <a:pt x="255" y="23"/>
                  </a:cubicBezTo>
                  <a:cubicBezTo>
                    <a:pt x="235" y="24"/>
                    <a:pt x="212" y="24"/>
                    <a:pt x="186" y="24"/>
                  </a:cubicBezTo>
                  <a:cubicBezTo>
                    <a:pt x="185" y="24"/>
                    <a:pt x="184" y="24"/>
                    <a:pt x="184" y="24"/>
                  </a:cubicBezTo>
                  <a:cubicBezTo>
                    <a:pt x="122" y="24"/>
                    <a:pt x="71" y="52"/>
                    <a:pt x="32" y="107"/>
                  </a:cubicBezTo>
                  <a:cubicBezTo>
                    <a:pt x="30" y="110"/>
                    <a:pt x="28" y="112"/>
                    <a:pt x="27" y="113"/>
                  </a:cubicBezTo>
                  <a:close/>
                </a:path>
              </a:pathLst>
            </a:custGeom>
            <a:solidFill>
              <a:schemeClr val="dk1"/>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2" name="Google Shape;312;p35"/>
            <p:cNvSpPr/>
            <p:nvPr/>
          </p:nvSpPr>
          <p:spPr>
            <a:xfrm>
              <a:off x="6305400" y="3647160"/>
              <a:ext cx="148680" cy="78480"/>
            </a:xfrm>
            <a:custGeom>
              <a:avLst/>
              <a:gdLst/>
              <a:ahLst/>
              <a:cxnLst/>
              <a:rect l="l" t="t" r="r" b="b"/>
              <a:pathLst>
                <a:path w="413" h="218" extrusionOk="0">
                  <a:moveTo>
                    <a:pt x="107" y="218"/>
                  </a:moveTo>
                  <a:cubicBezTo>
                    <a:pt x="83" y="218"/>
                    <a:pt x="60" y="214"/>
                    <a:pt x="37" y="202"/>
                  </a:cubicBezTo>
                  <a:cubicBezTo>
                    <a:pt x="-11" y="176"/>
                    <a:pt x="-1" y="140"/>
                    <a:pt x="6" y="126"/>
                  </a:cubicBezTo>
                  <a:cubicBezTo>
                    <a:pt x="16" y="105"/>
                    <a:pt x="37" y="88"/>
                    <a:pt x="62" y="82"/>
                  </a:cubicBezTo>
                  <a:lnTo>
                    <a:pt x="62" y="82"/>
                  </a:lnTo>
                  <a:cubicBezTo>
                    <a:pt x="86" y="76"/>
                    <a:pt x="111" y="71"/>
                    <a:pt x="135" y="66"/>
                  </a:cubicBezTo>
                  <a:cubicBezTo>
                    <a:pt x="195" y="54"/>
                    <a:pt x="252" y="43"/>
                    <a:pt x="299" y="15"/>
                  </a:cubicBezTo>
                  <a:cubicBezTo>
                    <a:pt x="330" y="-3"/>
                    <a:pt x="362" y="-5"/>
                    <a:pt x="386" y="9"/>
                  </a:cubicBezTo>
                  <a:cubicBezTo>
                    <a:pt x="403" y="19"/>
                    <a:pt x="413" y="36"/>
                    <a:pt x="413" y="53"/>
                  </a:cubicBezTo>
                  <a:cubicBezTo>
                    <a:pt x="413" y="68"/>
                    <a:pt x="404" y="81"/>
                    <a:pt x="390" y="89"/>
                  </a:cubicBezTo>
                  <a:cubicBezTo>
                    <a:pt x="375" y="97"/>
                    <a:pt x="367" y="113"/>
                    <a:pt x="358" y="131"/>
                  </a:cubicBezTo>
                  <a:cubicBezTo>
                    <a:pt x="343" y="159"/>
                    <a:pt x="324" y="195"/>
                    <a:pt x="271" y="195"/>
                  </a:cubicBezTo>
                  <a:cubicBezTo>
                    <a:pt x="245" y="195"/>
                    <a:pt x="219" y="201"/>
                    <a:pt x="191" y="207"/>
                  </a:cubicBezTo>
                  <a:cubicBezTo>
                    <a:pt x="163" y="212"/>
                    <a:pt x="135" y="218"/>
                    <a:pt x="107" y="218"/>
                  </a:cubicBezTo>
                  <a:moveTo>
                    <a:pt x="351" y="23"/>
                  </a:moveTo>
                  <a:cubicBezTo>
                    <a:pt x="339" y="23"/>
                    <a:pt x="325" y="27"/>
                    <a:pt x="311" y="36"/>
                  </a:cubicBezTo>
                  <a:cubicBezTo>
                    <a:pt x="261" y="66"/>
                    <a:pt x="199" y="78"/>
                    <a:pt x="140" y="89"/>
                  </a:cubicBezTo>
                  <a:cubicBezTo>
                    <a:pt x="116" y="94"/>
                    <a:pt x="91" y="99"/>
                    <a:pt x="68" y="105"/>
                  </a:cubicBezTo>
                  <a:lnTo>
                    <a:pt x="68" y="105"/>
                  </a:lnTo>
                  <a:cubicBezTo>
                    <a:pt x="50" y="109"/>
                    <a:pt x="35" y="121"/>
                    <a:pt x="27" y="136"/>
                  </a:cubicBezTo>
                  <a:cubicBezTo>
                    <a:pt x="21" y="149"/>
                    <a:pt x="18" y="165"/>
                    <a:pt x="49" y="181"/>
                  </a:cubicBezTo>
                  <a:cubicBezTo>
                    <a:pt x="90" y="204"/>
                    <a:pt x="137" y="194"/>
                    <a:pt x="187" y="183"/>
                  </a:cubicBezTo>
                  <a:cubicBezTo>
                    <a:pt x="214" y="178"/>
                    <a:pt x="243" y="172"/>
                    <a:pt x="271" y="172"/>
                  </a:cubicBezTo>
                  <a:cubicBezTo>
                    <a:pt x="310" y="172"/>
                    <a:pt x="322" y="147"/>
                    <a:pt x="337" y="120"/>
                  </a:cubicBezTo>
                  <a:cubicBezTo>
                    <a:pt x="347" y="100"/>
                    <a:pt x="358" y="79"/>
                    <a:pt x="379" y="68"/>
                  </a:cubicBezTo>
                  <a:cubicBezTo>
                    <a:pt x="386" y="64"/>
                    <a:pt x="390" y="59"/>
                    <a:pt x="390" y="52"/>
                  </a:cubicBezTo>
                  <a:cubicBezTo>
                    <a:pt x="390" y="44"/>
                    <a:pt x="384" y="35"/>
                    <a:pt x="374" y="29"/>
                  </a:cubicBezTo>
                  <a:cubicBezTo>
                    <a:pt x="367" y="25"/>
                    <a:pt x="360" y="23"/>
                    <a:pt x="351" y="23"/>
                  </a:cubicBezTo>
                  <a:close/>
                </a:path>
              </a:pathLst>
            </a:custGeom>
            <a:solidFill>
              <a:schemeClr val="dk1"/>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3" name="Google Shape;313;p35"/>
            <p:cNvSpPr/>
            <p:nvPr/>
          </p:nvSpPr>
          <p:spPr>
            <a:xfrm>
              <a:off x="6177600" y="2723400"/>
              <a:ext cx="144720" cy="59400"/>
            </a:xfrm>
            <a:custGeom>
              <a:avLst/>
              <a:gdLst/>
              <a:ahLst/>
              <a:cxnLst/>
              <a:rect l="l" t="t" r="r" b="b"/>
              <a:pathLst>
                <a:path w="402" h="165" extrusionOk="0">
                  <a:moveTo>
                    <a:pt x="103" y="165"/>
                  </a:moveTo>
                  <a:cubicBezTo>
                    <a:pt x="77" y="165"/>
                    <a:pt x="59" y="158"/>
                    <a:pt x="31" y="138"/>
                  </a:cubicBezTo>
                  <a:cubicBezTo>
                    <a:pt x="12" y="124"/>
                    <a:pt x="1" y="107"/>
                    <a:pt x="0" y="89"/>
                  </a:cubicBezTo>
                  <a:cubicBezTo>
                    <a:pt x="-1" y="65"/>
                    <a:pt x="14" y="39"/>
                    <a:pt x="44" y="13"/>
                  </a:cubicBezTo>
                  <a:cubicBezTo>
                    <a:pt x="57" y="1"/>
                    <a:pt x="71" y="0"/>
                    <a:pt x="79" y="1"/>
                  </a:cubicBezTo>
                  <a:cubicBezTo>
                    <a:pt x="100" y="3"/>
                    <a:pt x="115" y="21"/>
                    <a:pt x="119" y="26"/>
                  </a:cubicBezTo>
                  <a:cubicBezTo>
                    <a:pt x="125" y="31"/>
                    <a:pt x="155" y="35"/>
                    <a:pt x="176" y="37"/>
                  </a:cubicBezTo>
                  <a:cubicBezTo>
                    <a:pt x="200" y="40"/>
                    <a:pt x="226" y="44"/>
                    <a:pt x="250" y="50"/>
                  </a:cubicBezTo>
                  <a:cubicBezTo>
                    <a:pt x="266" y="54"/>
                    <a:pt x="286" y="55"/>
                    <a:pt x="305" y="56"/>
                  </a:cubicBezTo>
                  <a:cubicBezTo>
                    <a:pt x="350" y="57"/>
                    <a:pt x="400" y="60"/>
                    <a:pt x="401" y="105"/>
                  </a:cubicBezTo>
                  <a:cubicBezTo>
                    <a:pt x="402" y="117"/>
                    <a:pt x="398" y="127"/>
                    <a:pt x="391" y="134"/>
                  </a:cubicBezTo>
                  <a:cubicBezTo>
                    <a:pt x="374" y="151"/>
                    <a:pt x="342" y="151"/>
                    <a:pt x="297" y="150"/>
                  </a:cubicBezTo>
                  <a:cubicBezTo>
                    <a:pt x="269" y="150"/>
                    <a:pt x="237" y="149"/>
                    <a:pt x="204" y="153"/>
                  </a:cubicBezTo>
                  <a:cubicBezTo>
                    <a:pt x="187" y="155"/>
                    <a:pt x="173" y="157"/>
                    <a:pt x="161" y="159"/>
                  </a:cubicBezTo>
                  <a:cubicBezTo>
                    <a:pt x="136" y="162"/>
                    <a:pt x="118" y="165"/>
                    <a:pt x="103" y="165"/>
                  </a:cubicBezTo>
                  <a:moveTo>
                    <a:pt x="74" y="24"/>
                  </a:moveTo>
                  <a:cubicBezTo>
                    <a:pt x="69" y="24"/>
                    <a:pt x="64" y="26"/>
                    <a:pt x="59" y="30"/>
                  </a:cubicBezTo>
                  <a:cubicBezTo>
                    <a:pt x="35" y="52"/>
                    <a:pt x="23" y="71"/>
                    <a:pt x="24" y="88"/>
                  </a:cubicBezTo>
                  <a:cubicBezTo>
                    <a:pt x="25" y="99"/>
                    <a:pt x="31" y="109"/>
                    <a:pt x="45" y="118"/>
                  </a:cubicBezTo>
                  <a:cubicBezTo>
                    <a:pt x="82" y="146"/>
                    <a:pt x="95" y="144"/>
                    <a:pt x="157" y="136"/>
                  </a:cubicBezTo>
                  <a:cubicBezTo>
                    <a:pt x="170" y="134"/>
                    <a:pt x="184" y="132"/>
                    <a:pt x="201" y="130"/>
                  </a:cubicBezTo>
                  <a:cubicBezTo>
                    <a:pt x="236" y="126"/>
                    <a:pt x="269" y="126"/>
                    <a:pt x="298" y="127"/>
                  </a:cubicBezTo>
                  <a:cubicBezTo>
                    <a:pt x="332" y="127"/>
                    <a:pt x="364" y="128"/>
                    <a:pt x="374" y="118"/>
                  </a:cubicBezTo>
                  <a:cubicBezTo>
                    <a:pt x="376" y="116"/>
                    <a:pt x="378" y="113"/>
                    <a:pt x="378" y="106"/>
                  </a:cubicBezTo>
                  <a:cubicBezTo>
                    <a:pt x="377" y="84"/>
                    <a:pt x="349" y="81"/>
                    <a:pt x="304" y="79"/>
                  </a:cubicBezTo>
                  <a:cubicBezTo>
                    <a:pt x="284" y="78"/>
                    <a:pt x="262" y="77"/>
                    <a:pt x="244" y="73"/>
                  </a:cubicBezTo>
                  <a:cubicBezTo>
                    <a:pt x="222" y="67"/>
                    <a:pt x="196" y="64"/>
                    <a:pt x="173" y="61"/>
                  </a:cubicBezTo>
                  <a:cubicBezTo>
                    <a:pt x="134" y="56"/>
                    <a:pt x="112" y="52"/>
                    <a:pt x="102" y="42"/>
                  </a:cubicBezTo>
                  <a:lnTo>
                    <a:pt x="100" y="40"/>
                  </a:lnTo>
                  <a:cubicBezTo>
                    <a:pt x="97" y="36"/>
                    <a:pt x="87" y="25"/>
                    <a:pt x="76" y="24"/>
                  </a:cubicBezTo>
                  <a:cubicBezTo>
                    <a:pt x="76" y="24"/>
                    <a:pt x="75" y="24"/>
                    <a:pt x="74" y="24"/>
                  </a:cubicBez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4" name="Google Shape;314;p35"/>
            <p:cNvSpPr/>
            <p:nvPr/>
          </p:nvSpPr>
          <p:spPr>
            <a:xfrm>
              <a:off x="6542640" y="2684160"/>
              <a:ext cx="125640" cy="66600"/>
            </a:xfrm>
            <a:custGeom>
              <a:avLst/>
              <a:gdLst/>
              <a:ahLst/>
              <a:cxnLst/>
              <a:rect l="l" t="t" r="r" b="b"/>
              <a:pathLst>
                <a:path w="349" h="185" extrusionOk="0">
                  <a:moveTo>
                    <a:pt x="110" y="185"/>
                  </a:moveTo>
                  <a:cubicBezTo>
                    <a:pt x="44" y="185"/>
                    <a:pt x="18" y="142"/>
                    <a:pt x="2" y="99"/>
                  </a:cubicBezTo>
                  <a:cubicBezTo>
                    <a:pt x="-2" y="86"/>
                    <a:pt x="-2" y="73"/>
                    <a:pt x="5" y="61"/>
                  </a:cubicBezTo>
                  <a:cubicBezTo>
                    <a:pt x="24" y="24"/>
                    <a:pt x="87" y="5"/>
                    <a:pt x="94" y="3"/>
                  </a:cubicBezTo>
                  <a:lnTo>
                    <a:pt x="97" y="2"/>
                  </a:lnTo>
                  <a:cubicBezTo>
                    <a:pt x="183" y="-4"/>
                    <a:pt x="203" y="15"/>
                    <a:pt x="229" y="46"/>
                  </a:cubicBezTo>
                  <a:cubicBezTo>
                    <a:pt x="239" y="58"/>
                    <a:pt x="249" y="71"/>
                    <a:pt x="269" y="84"/>
                  </a:cubicBezTo>
                  <a:cubicBezTo>
                    <a:pt x="289" y="98"/>
                    <a:pt x="306" y="107"/>
                    <a:pt x="319" y="113"/>
                  </a:cubicBezTo>
                  <a:cubicBezTo>
                    <a:pt x="337" y="123"/>
                    <a:pt x="348" y="128"/>
                    <a:pt x="349" y="140"/>
                  </a:cubicBezTo>
                  <a:cubicBezTo>
                    <a:pt x="350" y="152"/>
                    <a:pt x="340" y="160"/>
                    <a:pt x="329" y="168"/>
                  </a:cubicBezTo>
                  <a:cubicBezTo>
                    <a:pt x="306" y="184"/>
                    <a:pt x="277" y="182"/>
                    <a:pt x="243" y="179"/>
                  </a:cubicBezTo>
                  <a:cubicBezTo>
                    <a:pt x="215" y="177"/>
                    <a:pt x="183" y="175"/>
                    <a:pt x="146" y="182"/>
                  </a:cubicBezTo>
                  <a:cubicBezTo>
                    <a:pt x="133" y="184"/>
                    <a:pt x="121" y="185"/>
                    <a:pt x="110" y="185"/>
                  </a:cubicBezTo>
                  <a:moveTo>
                    <a:pt x="99" y="26"/>
                  </a:moveTo>
                  <a:cubicBezTo>
                    <a:pt x="82" y="31"/>
                    <a:pt x="37" y="48"/>
                    <a:pt x="26" y="71"/>
                  </a:cubicBezTo>
                  <a:cubicBezTo>
                    <a:pt x="22" y="78"/>
                    <a:pt x="22" y="84"/>
                    <a:pt x="24" y="91"/>
                  </a:cubicBezTo>
                  <a:cubicBezTo>
                    <a:pt x="43" y="143"/>
                    <a:pt x="70" y="172"/>
                    <a:pt x="142" y="159"/>
                  </a:cubicBezTo>
                  <a:cubicBezTo>
                    <a:pt x="181" y="151"/>
                    <a:pt x="217" y="154"/>
                    <a:pt x="245" y="156"/>
                  </a:cubicBezTo>
                  <a:cubicBezTo>
                    <a:pt x="275" y="158"/>
                    <a:pt x="299" y="160"/>
                    <a:pt x="315" y="149"/>
                  </a:cubicBezTo>
                  <a:cubicBezTo>
                    <a:pt x="319" y="146"/>
                    <a:pt x="322" y="144"/>
                    <a:pt x="323" y="142"/>
                  </a:cubicBezTo>
                  <a:cubicBezTo>
                    <a:pt x="320" y="140"/>
                    <a:pt x="313" y="137"/>
                    <a:pt x="308" y="134"/>
                  </a:cubicBezTo>
                  <a:cubicBezTo>
                    <a:pt x="295" y="127"/>
                    <a:pt x="277" y="118"/>
                    <a:pt x="256" y="104"/>
                  </a:cubicBezTo>
                  <a:cubicBezTo>
                    <a:pt x="233" y="89"/>
                    <a:pt x="221" y="73"/>
                    <a:pt x="210" y="61"/>
                  </a:cubicBezTo>
                  <a:cubicBezTo>
                    <a:pt x="190" y="36"/>
                    <a:pt x="178" y="21"/>
                    <a:pt x="99" y="26"/>
                  </a:cubicBezTo>
                  <a:close/>
                </a:path>
              </a:pathLst>
            </a:custGeom>
            <a:solidFill>
              <a:schemeClr val="dk1"/>
            </a:solidFill>
            <a:ln>
              <a:noFill/>
            </a:ln>
          </p:spPr>
          <p:txBody>
            <a:bodyPr spcFirstLastPara="1" wrap="square" lIns="90000" tIns="21600" rIns="90000" bIns="21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5" name="Google Shape;315;p35"/>
            <p:cNvSpPr/>
            <p:nvPr/>
          </p:nvSpPr>
          <p:spPr>
            <a:xfrm>
              <a:off x="6489000" y="2514600"/>
              <a:ext cx="37800" cy="38160"/>
            </a:xfrm>
            <a:custGeom>
              <a:avLst/>
              <a:gdLst/>
              <a:ahLst/>
              <a:cxnLst/>
              <a:rect l="l" t="t" r="r" b="b"/>
              <a:pathLst>
                <a:path w="105" h="106" extrusionOk="0">
                  <a:moveTo>
                    <a:pt x="62" y="106"/>
                  </a:moveTo>
                  <a:cubicBezTo>
                    <a:pt x="50" y="106"/>
                    <a:pt x="37" y="101"/>
                    <a:pt x="23" y="91"/>
                  </a:cubicBezTo>
                  <a:cubicBezTo>
                    <a:pt x="8" y="79"/>
                    <a:pt x="0" y="67"/>
                    <a:pt x="0" y="52"/>
                  </a:cubicBezTo>
                  <a:cubicBezTo>
                    <a:pt x="0" y="30"/>
                    <a:pt x="20" y="14"/>
                    <a:pt x="23" y="12"/>
                  </a:cubicBezTo>
                  <a:cubicBezTo>
                    <a:pt x="40" y="-1"/>
                    <a:pt x="60" y="-3"/>
                    <a:pt x="77" y="7"/>
                  </a:cubicBezTo>
                  <a:cubicBezTo>
                    <a:pt x="95" y="17"/>
                    <a:pt x="106" y="38"/>
                    <a:pt x="104" y="57"/>
                  </a:cubicBezTo>
                  <a:cubicBezTo>
                    <a:pt x="101" y="80"/>
                    <a:pt x="91" y="97"/>
                    <a:pt x="76" y="103"/>
                  </a:cubicBezTo>
                  <a:cubicBezTo>
                    <a:pt x="71" y="105"/>
                    <a:pt x="67" y="106"/>
                    <a:pt x="62" y="106"/>
                  </a:cubicBezTo>
                  <a:moveTo>
                    <a:pt x="54" y="24"/>
                  </a:moveTo>
                  <a:cubicBezTo>
                    <a:pt x="49" y="24"/>
                    <a:pt x="43" y="26"/>
                    <a:pt x="38" y="30"/>
                  </a:cubicBezTo>
                  <a:lnTo>
                    <a:pt x="37" y="31"/>
                  </a:lnTo>
                  <a:cubicBezTo>
                    <a:pt x="34" y="33"/>
                    <a:pt x="24" y="43"/>
                    <a:pt x="24" y="52"/>
                  </a:cubicBezTo>
                  <a:cubicBezTo>
                    <a:pt x="24" y="59"/>
                    <a:pt x="28" y="65"/>
                    <a:pt x="37" y="72"/>
                  </a:cubicBezTo>
                  <a:cubicBezTo>
                    <a:pt x="50" y="81"/>
                    <a:pt x="60" y="84"/>
                    <a:pt x="67" y="81"/>
                  </a:cubicBezTo>
                  <a:cubicBezTo>
                    <a:pt x="73" y="78"/>
                    <a:pt x="79" y="68"/>
                    <a:pt x="80" y="54"/>
                  </a:cubicBezTo>
                  <a:cubicBezTo>
                    <a:pt x="82" y="44"/>
                    <a:pt x="75" y="33"/>
                    <a:pt x="66" y="28"/>
                  </a:cubicBezTo>
                  <a:cubicBezTo>
                    <a:pt x="62" y="26"/>
                    <a:pt x="58" y="24"/>
                    <a:pt x="54"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6" name="Google Shape;316;p35"/>
            <p:cNvSpPr/>
            <p:nvPr/>
          </p:nvSpPr>
          <p:spPr>
            <a:xfrm>
              <a:off x="6533640" y="2521440"/>
              <a:ext cx="54720" cy="88920"/>
            </a:xfrm>
            <a:custGeom>
              <a:avLst/>
              <a:gdLst/>
              <a:ahLst/>
              <a:cxnLst/>
              <a:rect l="l" t="t" r="r" b="b"/>
              <a:pathLst>
                <a:path w="152" h="247" extrusionOk="0">
                  <a:moveTo>
                    <a:pt x="98" y="247"/>
                  </a:moveTo>
                  <a:cubicBezTo>
                    <a:pt x="97" y="247"/>
                    <a:pt x="96" y="247"/>
                    <a:pt x="94" y="247"/>
                  </a:cubicBezTo>
                  <a:cubicBezTo>
                    <a:pt x="82" y="245"/>
                    <a:pt x="77" y="233"/>
                    <a:pt x="68" y="216"/>
                  </a:cubicBezTo>
                  <a:cubicBezTo>
                    <a:pt x="63" y="206"/>
                    <a:pt x="57" y="193"/>
                    <a:pt x="47" y="178"/>
                  </a:cubicBezTo>
                  <a:cubicBezTo>
                    <a:pt x="37" y="162"/>
                    <a:pt x="27" y="150"/>
                    <a:pt x="20" y="141"/>
                  </a:cubicBezTo>
                  <a:cubicBezTo>
                    <a:pt x="0" y="117"/>
                    <a:pt x="-14" y="99"/>
                    <a:pt x="19" y="67"/>
                  </a:cubicBezTo>
                  <a:cubicBezTo>
                    <a:pt x="54" y="32"/>
                    <a:pt x="70" y="13"/>
                    <a:pt x="70" y="13"/>
                  </a:cubicBezTo>
                  <a:lnTo>
                    <a:pt x="71" y="12"/>
                  </a:lnTo>
                  <a:cubicBezTo>
                    <a:pt x="83" y="-1"/>
                    <a:pt x="100" y="-3"/>
                    <a:pt x="115" y="8"/>
                  </a:cubicBezTo>
                  <a:cubicBezTo>
                    <a:pt x="144" y="29"/>
                    <a:pt x="164" y="91"/>
                    <a:pt x="144" y="129"/>
                  </a:cubicBezTo>
                  <a:cubicBezTo>
                    <a:pt x="134" y="147"/>
                    <a:pt x="138" y="159"/>
                    <a:pt x="142" y="172"/>
                  </a:cubicBezTo>
                  <a:cubicBezTo>
                    <a:pt x="147" y="188"/>
                    <a:pt x="154" y="208"/>
                    <a:pt x="129" y="230"/>
                  </a:cubicBezTo>
                  <a:cubicBezTo>
                    <a:pt x="117" y="241"/>
                    <a:pt x="108" y="247"/>
                    <a:pt x="98" y="247"/>
                  </a:cubicBezTo>
                  <a:moveTo>
                    <a:pt x="88" y="28"/>
                  </a:moveTo>
                  <a:cubicBezTo>
                    <a:pt x="86" y="31"/>
                    <a:pt x="70" y="50"/>
                    <a:pt x="35" y="83"/>
                  </a:cubicBezTo>
                  <a:cubicBezTo>
                    <a:pt x="18" y="101"/>
                    <a:pt x="19" y="102"/>
                    <a:pt x="38" y="126"/>
                  </a:cubicBezTo>
                  <a:cubicBezTo>
                    <a:pt x="46" y="136"/>
                    <a:pt x="56" y="148"/>
                    <a:pt x="67" y="166"/>
                  </a:cubicBezTo>
                  <a:cubicBezTo>
                    <a:pt x="77" y="182"/>
                    <a:pt x="84" y="196"/>
                    <a:pt x="89" y="206"/>
                  </a:cubicBezTo>
                  <a:cubicBezTo>
                    <a:pt x="93" y="214"/>
                    <a:pt x="97" y="222"/>
                    <a:pt x="100" y="224"/>
                  </a:cubicBezTo>
                  <a:cubicBezTo>
                    <a:pt x="99" y="223"/>
                    <a:pt x="103" y="222"/>
                    <a:pt x="114" y="212"/>
                  </a:cubicBezTo>
                  <a:cubicBezTo>
                    <a:pt x="127" y="200"/>
                    <a:pt x="125" y="194"/>
                    <a:pt x="120" y="179"/>
                  </a:cubicBezTo>
                  <a:cubicBezTo>
                    <a:pt x="115" y="165"/>
                    <a:pt x="109" y="145"/>
                    <a:pt x="123" y="118"/>
                  </a:cubicBezTo>
                  <a:cubicBezTo>
                    <a:pt x="138" y="90"/>
                    <a:pt x="120" y="41"/>
                    <a:pt x="101" y="28"/>
                  </a:cubicBezTo>
                  <a:cubicBezTo>
                    <a:pt x="94" y="23"/>
                    <a:pt x="91" y="25"/>
                    <a:pt x="88" y="28"/>
                  </a:cubicBezTo>
                  <a:close/>
                </a:path>
              </a:pathLst>
            </a:custGeom>
            <a:solidFill>
              <a:schemeClr val="dk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7" name="Google Shape;317;p35"/>
            <p:cNvSpPr/>
            <p:nvPr/>
          </p:nvSpPr>
          <p:spPr>
            <a:xfrm>
              <a:off x="6679080" y="2067120"/>
              <a:ext cx="61920" cy="97560"/>
            </a:xfrm>
            <a:custGeom>
              <a:avLst/>
              <a:gdLst/>
              <a:ahLst/>
              <a:cxnLst/>
              <a:rect l="l" t="t" r="r" b="b"/>
              <a:pathLst>
                <a:path w="172" h="271" extrusionOk="0">
                  <a:moveTo>
                    <a:pt x="63" y="271"/>
                  </a:moveTo>
                  <a:cubicBezTo>
                    <a:pt x="59" y="271"/>
                    <a:pt x="55" y="271"/>
                    <a:pt x="51" y="270"/>
                  </a:cubicBezTo>
                  <a:cubicBezTo>
                    <a:pt x="-5" y="262"/>
                    <a:pt x="-2" y="207"/>
                    <a:pt x="1" y="163"/>
                  </a:cubicBezTo>
                  <a:cubicBezTo>
                    <a:pt x="2" y="152"/>
                    <a:pt x="3" y="142"/>
                    <a:pt x="3" y="132"/>
                  </a:cubicBezTo>
                  <a:cubicBezTo>
                    <a:pt x="3" y="76"/>
                    <a:pt x="112" y="13"/>
                    <a:pt x="124" y="6"/>
                  </a:cubicBezTo>
                  <a:lnTo>
                    <a:pt x="125" y="6"/>
                  </a:lnTo>
                  <a:cubicBezTo>
                    <a:pt x="131" y="3"/>
                    <a:pt x="148" y="-5"/>
                    <a:pt x="161" y="5"/>
                  </a:cubicBezTo>
                  <a:cubicBezTo>
                    <a:pt x="178" y="18"/>
                    <a:pt x="172" y="49"/>
                    <a:pt x="164" y="89"/>
                  </a:cubicBezTo>
                  <a:cubicBezTo>
                    <a:pt x="161" y="109"/>
                    <a:pt x="157" y="130"/>
                    <a:pt x="156" y="148"/>
                  </a:cubicBezTo>
                  <a:cubicBezTo>
                    <a:pt x="154" y="193"/>
                    <a:pt x="139" y="231"/>
                    <a:pt x="113" y="253"/>
                  </a:cubicBezTo>
                  <a:cubicBezTo>
                    <a:pt x="99" y="265"/>
                    <a:pt x="82" y="271"/>
                    <a:pt x="63" y="271"/>
                  </a:cubicBezTo>
                  <a:moveTo>
                    <a:pt x="135" y="27"/>
                  </a:moveTo>
                  <a:cubicBezTo>
                    <a:pt x="93" y="51"/>
                    <a:pt x="26" y="100"/>
                    <a:pt x="26" y="132"/>
                  </a:cubicBezTo>
                  <a:cubicBezTo>
                    <a:pt x="26" y="142"/>
                    <a:pt x="25" y="153"/>
                    <a:pt x="25" y="164"/>
                  </a:cubicBezTo>
                  <a:cubicBezTo>
                    <a:pt x="21" y="217"/>
                    <a:pt x="23" y="242"/>
                    <a:pt x="54" y="247"/>
                  </a:cubicBezTo>
                  <a:cubicBezTo>
                    <a:pt x="71" y="249"/>
                    <a:pt x="86" y="245"/>
                    <a:pt x="98" y="235"/>
                  </a:cubicBezTo>
                  <a:cubicBezTo>
                    <a:pt x="118" y="218"/>
                    <a:pt x="131" y="185"/>
                    <a:pt x="132" y="147"/>
                  </a:cubicBezTo>
                  <a:cubicBezTo>
                    <a:pt x="133" y="128"/>
                    <a:pt x="137" y="106"/>
                    <a:pt x="141" y="85"/>
                  </a:cubicBezTo>
                  <a:cubicBezTo>
                    <a:pt x="145" y="64"/>
                    <a:pt x="152" y="29"/>
                    <a:pt x="147" y="23"/>
                  </a:cubicBezTo>
                  <a:cubicBezTo>
                    <a:pt x="147" y="24"/>
                    <a:pt x="144" y="23"/>
                    <a:pt x="135" y="2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8" name="Google Shape;318;p35"/>
            <p:cNvSpPr/>
            <p:nvPr/>
          </p:nvSpPr>
          <p:spPr>
            <a:xfrm>
              <a:off x="6546240" y="2138400"/>
              <a:ext cx="96120" cy="198000"/>
            </a:xfrm>
            <a:custGeom>
              <a:avLst/>
              <a:gdLst/>
              <a:ahLst/>
              <a:cxnLst/>
              <a:rect l="l" t="t" r="r" b="b"/>
              <a:pathLst>
                <a:path w="267" h="550" extrusionOk="0">
                  <a:moveTo>
                    <a:pt x="60" y="550"/>
                  </a:moveTo>
                  <a:cubicBezTo>
                    <a:pt x="49" y="550"/>
                    <a:pt x="41" y="546"/>
                    <a:pt x="36" y="542"/>
                  </a:cubicBezTo>
                  <a:cubicBezTo>
                    <a:pt x="8" y="523"/>
                    <a:pt x="2" y="473"/>
                    <a:pt x="0" y="422"/>
                  </a:cubicBezTo>
                  <a:cubicBezTo>
                    <a:pt x="-1" y="395"/>
                    <a:pt x="17" y="376"/>
                    <a:pt x="35" y="358"/>
                  </a:cubicBezTo>
                  <a:cubicBezTo>
                    <a:pt x="54" y="337"/>
                    <a:pt x="71" y="318"/>
                    <a:pt x="66" y="289"/>
                  </a:cubicBezTo>
                  <a:lnTo>
                    <a:pt x="65" y="285"/>
                  </a:lnTo>
                  <a:cubicBezTo>
                    <a:pt x="53" y="225"/>
                    <a:pt x="48" y="205"/>
                    <a:pt x="86" y="163"/>
                  </a:cubicBezTo>
                  <a:cubicBezTo>
                    <a:pt x="107" y="140"/>
                    <a:pt x="116" y="117"/>
                    <a:pt x="126" y="92"/>
                  </a:cubicBezTo>
                  <a:cubicBezTo>
                    <a:pt x="133" y="76"/>
                    <a:pt x="140" y="59"/>
                    <a:pt x="149" y="42"/>
                  </a:cubicBezTo>
                  <a:cubicBezTo>
                    <a:pt x="178" y="-10"/>
                    <a:pt x="218" y="-1"/>
                    <a:pt x="244" y="4"/>
                  </a:cubicBezTo>
                  <a:cubicBezTo>
                    <a:pt x="257" y="6"/>
                    <a:pt x="264" y="15"/>
                    <a:pt x="266" y="27"/>
                  </a:cubicBezTo>
                  <a:cubicBezTo>
                    <a:pt x="269" y="52"/>
                    <a:pt x="248" y="97"/>
                    <a:pt x="215" y="114"/>
                  </a:cubicBezTo>
                  <a:cubicBezTo>
                    <a:pt x="188" y="129"/>
                    <a:pt x="202" y="165"/>
                    <a:pt x="203" y="166"/>
                  </a:cubicBezTo>
                  <a:lnTo>
                    <a:pt x="203" y="168"/>
                  </a:lnTo>
                  <a:cubicBezTo>
                    <a:pt x="207" y="179"/>
                    <a:pt x="213" y="188"/>
                    <a:pt x="221" y="199"/>
                  </a:cubicBezTo>
                  <a:cubicBezTo>
                    <a:pt x="236" y="220"/>
                    <a:pt x="255" y="245"/>
                    <a:pt x="254" y="301"/>
                  </a:cubicBezTo>
                  <a:cubicBezTo>
                    <a:pt x="254" y="369"/>
                    <a:pt x="218" y="391"/>
                    <a:pt x="190" y="410"/>
                  </a:cubicBezTo>
                  <a:cubicBezTo>
                    <a:pt x="182" y="415"/>
                    <a:pt x="175" y="419"/>
                    <a:pt x="168" y="425"/>
                  </a:cubicBezTo>
                  <a:cubicBezTo>
                    <a:pt x="158" y="434"/>
                    <a:pt x="151" y="450"/>
                    <a:pt x="143" y="468"/>
                  </a:cubicBezTo>
                  <a:cubicBezTo>
                    <a:pt x="130" y="499"/>
                    <a:pt x="114" y="535"/>
                    <a:pt x="77" y="547"/>
                  </a:cubicBezTo>
                  <a:cubicBezTo>
                    <a:pt x="71" y="549"/>
                    <a:pt x="65" y="550"/>
                    <a:pt x="60" y="550"/>
                  </a:cubicBezTo>
                  <a:moveTo>
                    <a:pt x="214" y="24"/>
                  </a:moveTo>
                  <a:cubicBezTo>
                    <a:pt x="197" y="24"/>
                    <a:pt x="183" y="30"/>
                    <a:pt x="170" y="53"/>
                  </a:cubicBezTo>
                  <a:cubicBezTo>
                    <a:pt x="161" y="69"/>
                    <a:pt x="154" y="85"/>
                    <a:pt x="148" y="100"/>
                  </a:cubicBezTo>
                  <a:cubicBezTo>
                    <a:pt x="138" y="126"/>
                    <a:pt x="127" y="153"/>
                    <a:pt x="104" y="179"/>
                  </a:cubicBezTo>
                  <a:cubicBezTo>
                    <a:pt x="74" y="212"/>
                    <a:pt x="76" y="221"/>
                    <a:pt x="88" y="280"/>
                  </a:cubicBezTo>
                  <a:lnTo>
                    <a:pt x="89" y="284"/>
                  </a:lnTo>
                  <a:cubicBezTo>
                    <a:pt x="97" y="325"/>
                    <a:pt x="72" y="352"/>
                    <a:pt x="52" y="374"/>
                  </a:cubicBezTo>
                  <a:cubicBezTo>
                    <a:pt x="37" y="390"/>
                    <a:pt x="23" y="404"/>
                    <a:pt x="24" y="421"/>
                  </a:cubicBezTo>
                  <a:cubicBezTo>
                    <a:pt x="25" y="445"/>
                    <a:pt x="27" y="508"/>
                    <a:pt x="49" y="523"/>
                  </a:cubicBezTo>
                  <a:cubicBezTo>
                    <a:pt x="52" y="525"/>
                    <a:pt x="58" y="528"/>
                    <a:pt x="70" y="524"/>
                  </a:cubicBezTo>
                  <a:cubicBezTo>
                    <a:pt x="97" y="515"/>
                    <a:pt x="109" y="487"/>
                    <a:pt x="122" y="459"/>
                  </a:cubicBezTo>
                  <a:cubicBezTo>
                    <a:pt x="130" y="438"/>
                    <a:pt x="139" y="419"/>
                    <a:pt x="153" y="407"/>
                  </a:cubicBezTo>
                  <a:cubicBezTo>
                    <a:pt x="161" y="401"/>
                    <a:pt x="169" y="395"/>
                    <a:pt x="177" y="390"/>
                  </a:cubicBezTo>
                  <a:cubicBezTo>
                    <a:pt x="204" y="372"/>
                    <a:pt x="230" y="356"/>
                    <a:pt x="231" y="300"/>
                  </a:cubicBezTo>
                  <a:cubicBezTo>
                    <a:pt x="231" y="253"/>
                    <a:pt x="216" y="233"/>
                    <a:pt x="202" y="213"/>
                  </a:cubicBezTo>
                  <a:cubicBezTo>
                    <a:pt x="194" y="202"/>
                    <a:pt x="185" y="190"/>
                    <a:pt x="181" y="175"/>
                  </a:cubicBezTo>
                  <a:cubicBezTo>
                    <a:pt x="173" y="155"/>
                    <a:pt x="167" y="113"/>
                    <a:pt x="204" y="94"/>
                  </a:cubicBezTo>
                  <a:cubicBezTo>
                    <a:pt x="223" y="83"/>
                    <a:pt x="239" y="56"/>
                    <a:pt x="242" y="38"/>
                  </a:cubicBezTo>
                  <a:cubicBezTo>
                    <a:pt x="243" y="31"/>
                    <a:pt x="242" y="28"/>
                    <a:pt x="242" y="27"/>
                  </a:cubicBezTo>
                  <a:cubicBezTo>
                    <a:pt x="232" y="25"/>
                    <a:pt x="223" y="24"/>
                    <a:pt x="214"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19" name="Google Shape;319;p35"/>
            <p:cNvSpPr/>
            <p:nvPr/>
          </p:nvSpPr>
          <p:spPr>
            <a:xfrm>
              <a:off x="6562440" y="2244600"/>
              <a:ext cx="185400" cy="344160"/>
            </a:xfrm>
            <a:custGeom>
              <a:avLst/>
              <a:gdLst/>
              <a:ahLst/>
              <a:cxnLst/>
              <a:rect l="l" t="t" r="r" b="b"/>
              <a:pathLst>
                <a:path w="515" h="956" extrusionOk="0">
                  <a:moveTo>
                    <a:pt x="265" y="956"/>
                  </a:moveTo>
                  <a:cubicBezTo>
                    <a:pt x="261" y="956"/>
                    <a:pt x="257" y="956"/>
                    <a:pt x="255" y="955"/>
                  </a:cubicBezTo>
                  <a:lnTo>
                    <a:pt x="245" y="953"/>
                  </a:lnTo>
                  <a:cubicBezTo>
                    <a:pt x="207" y="946"/>
                    <a:pt x="186" y="940"/>
                    <a:pt x="154" y="869"/>
                  </a:cubicBezTo>
                  <a:cubicBezTo>
                    <a:pt x="140" y="838"/>
                    <a:pt x="125" y="824"/>
                    <a:pt x="111" y="812"/>
                  </a:cubicBezTo>
                  <a:cubicBezTo>
                    <a:pt x="92" y="794"/>
                    <a:pt x="75" y="779"/>
                    <a:pt x="74" y="730"/>
                  </a:cubicBezTo>
                  <a:cubicBezTo>
                    <a:pt x="74" y="719"/>
                    <a:pt x="74" y="706"/>
                    <a:pt x="74" y="692"/>
                  </a:cubicBezTo>
                  <a:cubicBezTo>
                    <a:pt x="74" y="619"/>
                    <a:pt x="73" y="518"/>
                    <a:pt x="49" y="484"/>
                  </a:cubicBezTo>
                  <a:cubicBezTo>
                    <a:pt x="43" y="477"/>
                    <a:pt x="-2" y="430"/>
                    <a:pt x="0" y="383"/>
                  </a:cubicBezTo>
                  <a:cubicBezTo>
                    <a:pt x="0" y="363"/>
                    <a:pt x="9" y="346"/>
                    <a:pt x="24" y="332"/>
                  </a:cubicBezTo>
                  <a:cubicBezTo>
                    <a:pt x="62" y="299"/>
                    <a:pt x="90" y="307"/>
                    <a:pt x="113" y="313"/>
                  </a:cubicBezTo>
                  <a:cubicBezTo>
                    <a:pt x="130" y="317"/>
                    <a:pt x="143" y="321"/>
                    <a:pt x="160" y="310"/>
                  </a:cubicBezTo>
                  <a:cubicBezTo>
                    <a:pt x="184" y="295"/>
                    <a:pt x="187" y="280"/>
                    <a:pt x="192" y="258"/>
                  </a:cubicBezTo>
                  <a:cubicBezTo>
                    <a:pt x="195" y="241"/>
                    <a:pt x="199" y="221"/>
                    <a:pt x="214" y="197"/>
                  </a:cubicBezTo>
                  <a:cubicBezTo>
                    <a:pt x="233" y="165"/>
                    <a:pt x="256" y="167"/>
                    <a:pt x="271" y="168"/>
                  </a:cubicBezTo>
                  <a:cubicBezTo>
                    <a:pt x="285" y="169"/>
                    <a:pt x="292" y="170"/>
                    <a:pt x="300" y="144"/>
                  </a:cubicBezTo>
                  <a:cubicBezTo>
                    <a:pt x="306" y="124"/>
                    <a:pt x="306" y="106"/>
                    <a:pt x="305" y="91"/>
                  </a:cubicBezTo>
                  <a:cubicBezTo>
                    <a:pt x="304" y="51"/>
                    <a:pt x="308" y="25"/>
                    <a:pt x="377" y="9"/>
                  </a:cubicBezTo>
                  <a:cubicBezTo>
                    <a:pt x="431" y="-5"/>
                    <a:pt x="470" y="-1"/>
                    <a:pt x="493" y="20"/>
                  </a:cubicBezTo>
                  <a:cubicBezTo>
                    <a:pt x="512" y="38"/>
                    <a:pt x="519" y="65"/>
                    <a:pt x="513" y="101"/>
                  </a:cubicBezTo>
                  <a:cubicBezTo>
                    <a:pt x="511" y="121"/>
                    <a:pt x="511" y="137"/>
                    <a:pt x="512" y="151"/>
                  </a:cubicBezTo>
                  <a:cubicBezTo>
                    <a:pt x="514" y="192"/>
                    <a:pt x="512" y="217"/>
                    <a:pt x="451" y="232"/>
                  </a:cubicBezTo>
                  <a:cubicBezTo>
                    <a:pt x="386" y="248"/>
                    <a:pt x="325" y="267"/>
                    <a:pt x="310" y="298"/>
                  </a:cubicBezTo>
                  <a:cubicBezTo>
                    <a:pt x="302" y="315"/>
                    <a:pt x="301" y="326"/>
                    <a:pt x="305" y="337"/>
                  </a:cubicBezTo>
                  <a:cubicBezTo>
                    <a:pt x="311" y="352"/>
                    <a:pt x="331" y="367"/>
                    <a:pt x="365" y="382"/>
                  </a:cubicBezTo>
                  <a:cubicBezTo>
                    <a:pt x="385" y="391"/>
                    <a:pt x="403" y="398"/>
                    <a:pt x="418" y="403"/>
                  </a:cubicBezTo>
                  <a:cubicBezTo>
                    <a:pt x="460" y="419"/>
                    <a:pt x="486" y="428"/>
                    <a:pt x="480" y="468"/>
                  </a:cubicBezTo>
                  <a:cubicBezTo>
                    <a:pt x="477" y="489"/>
                    <a:pt x="461" y="505"/>
                    <a:pt x="436" y="512"/>
                  </a:cubicBezTo>
                  <a:cubicBezTo>
                    <a:pt x="409" y="520"/>
                    <a:pt x="370" y="517"/>
                    <a:pt x="345" y="491"/>
                  </a:cubicBezTo>
                  <a:cubicBezTo>
                    <a:pt x="319" y="463"/>
                    <a:pt x="280" y="461"/>
                    <a:pt x="255" y="460"/>
                  </a:cubicBezTo>
                  <a:lnTo>
                    <a:pt x="246" y="460"/>
                  </a:lnTo>
                  <a:cubicBezTo>
                    <a:pt x="240" y="460"/>
                    <a:pt x="232" y="458"/>
                    <a:pt x="224" y="457"/>
                  </a:cubicBezTo>
                  <a:cubicBezTo>
                    <a:pt x="209" y="453"/>
                    <a:pt x="189" y="449"/>
                    <a:pt x="181" y="455"/>
                  </a:cubicBezTo>
                  <a:cubicBezTo>
                    <a:pt x="180" y="456"/>
                    <a:pt x="177" y="458"/>
                    <a:pt x="176" y="465"/>
                  </a:cubicBezTo>
                  <a:cubicBezTo>
                    <a:pt x="169" y="519"/>
                    <a:pt x="160" y="706"/>
                    <a:pt x="181" y="736"/>
                  </a:cubicBezTo>
                  <a:cubicBezTo>
                    <a:pt x="207" y="775"/>
                    <a:pt x="234" y="829"/>
                    <a:pt x="253" y="868"/>
                  </a:cubicBezTo>
                  <a:cubicBezTo>
                    <a:pt x="257" y="878"/>
                    <a:pt x="263" y="888"/>
                    <a:pt x="269" y="898"/>
                  </a:cubicBezTo>
                  <a:cubicBezTo>
                    <a:pt x="282" y="920"/>
                    <a:pt x="292" y="936"/>
                    <a:pt x="283" y="949"/>
                  </a:cubicBezTo>
                  <a:cubicBezTo>
                    <a:pt x="279" y="955"/>
                    <a:pt x="272" y="956"/>
                    <a:pt x="265" y="956"/>
                  </a:cubicBezTo>
                  <a:moveTo>
                    <a:pt x="81" y="331"/>
                  </a:moveTo>
                  <a:cubicBezTo>
                    <a:pt x="69" y="331"/>
                    <a:pt x="56" y="335"/>
                    <a:pt x="40" y="350"/>
                  </a:cubicBezTo>
                  <a:cubicBezTo>
                    <a:pt x="29" y="359"/>
                    <a:pt x="24" y="370"/>
                    <a:pt x="23" y="383"/>
                  </a:cubicBezTo>
                  <a:cubicBezTo>
                    <a:pt x="22" y="423"/>
                    <a:pt x="66" y="467"/>
                    <a:pt x="66" y="468"/>
                  </a:cubicBezTo>
                  <a:lnTo>
                    <a:pt x="67" y="469"/>
                  </a:lnTo>
                  <a:cubicBezTo>
                    <a:pt x="97" y="509"/>
                    <a:pt x="97" y="611"/>
                    <a:pt x="98" y="692"/>
                  </a:cubicBezTo>
                  <a:cubicBezTo>
                    <a:pt x="98" y="706"/>
                    <a:pt x="98" y="718"/>
                    <a:pt x="98" y="730"/>
                  </a:cubicBezTo>
                  <a:cubicBezTo>
                    <a:pt x="99" y="768"/>
                    <a:pt x="109" y="778"/>
                    <a:pt x="127" y="794"/>
                  </a:cubicBezTo>
                  <a:cubicBezTo>
                    <a:pt x="141" y="808"/>
                    <a:pt x="159" y="824"/>
                    <a:pt x="175" y="859"/>
                  </a:cubicBezTo>
                  <a:cubicBezTo>
                    <a:pt x="204" y="922"/>
                    <a:pt x="219" y="925"/>
                    <a:pt x="249" y="930"/>
                  </a:cubicBezTo>
                  <a:lnTo>
                    <a:pt x="260" y="932"/>
                  </a:lnTo>
                  <a:lnTo>
                    <a:pt x="261" y="932"/>
                  </a:lnTo>
                  <a:cubicBezTo>
                    <a:pt x="258" y="926"/>
                    <a:pt x="253" y="917"/>
                    <a:pt x="249" y="910"/>
                  </a:cubicBezTo>
                  <a:cubicBezTo>
                    <a:pt x="243" y="900"/>
                    <a:pt x="236" y="889"/>
                    <a:pt x="231" y="878"/>
                  </a:cubicBezTo>
                  <a:cubicBezTo>
                    <a:pt x="217" y="847"/>
                    <a:pt x="188" y="788"/>
                    <a:pt x="161" y="749"/>
                  </a:cubicBezTo>
                  <a:cubicBezTo>
                    <a:pt x="129" y="703"/>
                    <a:pt x="153" y="464"/>
                    <a:pt x="153" y="462"/>
                  </a:cubicBezTo>
                  <a:cubicBezTo>
                    <a:pt x="154" y="451"/>
                    <a:pt x="159" y="442"/>
                    <a:pt x="167" y="436"/>
                  </a:cubicBezTo>
                  <a:cubicBezTo>
                    <a:pt x="184" y="424"/>
                    <a:pt x="209" y="429"/>
                    <a:pt x="229" y="433"/>
                  </a:cubicBezTo>
                  <a:cubicBezTo>
                    <a:pt x="236" y="435"/>
                    <a:pt x="242" y="436"/>
                    <a:pt x="248" y="437"/>
                  </a:cubicBezTo>
                  <a:lnTo>
                    <a:pt x="256" y="437"/>
                  </a:lnTo>
                  <a:cubicBezTo>
                    <a:pt x="283" y="438"/>
                    <a:pt x="329" y="439"/>
                    <a:pt x="362" y="475"/>
                  </a:cubicBezTo>
                  <a:cubicBezTo>
                    <a:pt x="379" y="493"/>
                    <a:pt x="409" y="496"/>
                    <a:pt x="429" y="490"/>
                  </a:cubicBezTo>
                  <a:cubicBezTo>
                    <a:pt x="437" y="487"/>
                    <a:pt x="454" y="481"/>
                    <a:pt x="457" y="464"/>
                  </a:cubicBezTo>
                  <a:cubicBezTo>
                    <a:pt x="460" y="445"/>
                    <a:pt x="453" y="441"/>
                    <a:pt x="409" y="425"/>
                  </a:cubicBezTo>
                  <a:cubicBezTo>
                    <a:pt x="394" y="420"/>
                    <a:pt x="376" y="413"/>
                    <a:pt x="355" y="404"/>
                  </a:cubicBezTo>
                  <a:cubicBezTo>
                    <a:pt x="314" y="386"/>
                    <a:pt x="291" y="367"/>
                    <a:pt x="283" y="345"/>
                  </a:cubicBezTo>
                  <a:cubicBezTo>
                    <a:pt x="275" y="324"/>
                    <a:pt x="281" y="304"/>
                    <a:pt x="289" y="288"/>
                  </a:cubicBezTo>
                  <a:cubicBezTo>
                    <a:pt x="306" y="250"/>
                    <a:pt x="362" y="230"/>
                    <a:pt x="445" y="209"/>
                  </a:cubicBezTo>
                  <a:cubicBezTo>
                    <a:pt x="491" y="198"/>
                    <a:pt x="490" y="186"/>
                    <a:pt x="488" y="153"/>
                  </a:cubicBezTo>
                  <a:cubicBezTo>
                    <a:pt x="488" y="138"/>
                    <a:pt x="487" y="120"/>
                    <a:pt x="490" y="98"/>
                  </a:cubicBezTo>
                  <a:cubicBezTo>
                    <a:pt x="494" y="70"/>
                    <a:pt x="490" y="49"/>
                    <a:pt x="477" y="38"/>
                  </a:cubicBezTo>
                  <a:cubicBezTo>
                    <a:pt x="460" y="23"/>
                    <a:pt x="428" y="20"/>
                    <a:pt x="382" y="31"/>
                  </a:cubicBezTo>
                  <a:cubicBezTo>
                    <a:pt x="327" y="45"/>
                    <a:pt x="328" y="59"/>
                    <a:pt x="329" y="90"/>
                  </a:cubicBezTo>
                  <a:cubicBezTo>
                    <a:pt x="329" y="107"/>
                    <a:pt x="330" y="127"/>
                    <a:pt x="323" y="151"/>
                  </a:cubicBezTo>
                  <a:cubicBezTo>
                    <a:pt x="310" y="191"/>
                    <a:pt x="290" y="193"/>
                    <a:pt x="269" y="191"/>
                  </a:cubicBezTo>
                  <a:cubicBezTo>
                    <a:pt x="255" y="190"/>
                    <a:pt x="245" y="189"/>
                    <a:pt x="234" y="209"/>
                  </a:cubicBezTo>
                  <a:cubicBezTo>
                    <a:pt x="222" y="229"/>
                    <a:pt x="218" y="246"/>
                    <a:pt x="215" y="263"/>
                  </a:cubicBezTo>
                  <a:cubicBezTo>
                    <a:pt x="209" y="287"/>
                    <a:pt x="205" y="310"/>
                    <a:pt x="172" y="330"/>
                  </a:cubicBezTo>
                  <a:cubicBezTo>
                    <a:pt x="147" y="346"/>
                    <a:pt x="125" y="340"/>
                    <a:pt x="107" y="335"/>
                  </a:cubicBezTo>
                  <a:cubicBezTo>
                    <a:pt x="98" y="333"/>
                    <a:pt x="89" y="331"/>
                    <a:pt x="81" y="33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0" name="Google Shape;320;p35"/>
            <p:cNvSpPr/>
            <p:nvPr/>
          </p:nvSpPr>
          <p:spPr>
            <a:xfrm>
              <a:off x="6323760" y="2953440"/>
              <a:ext cx="199080" cy="114840"/>
            </a:xfrm>
            <a:custGeom>
              <a:avLst/>
              <a:gdLst/>
              <a:ahLst/>
              <a:cxnLst/>
              <a:rect l="l" t="t" r="r" b="b"/>
              <a:pathLst>
                <a:path w="553" h="319" extrusionOk="0">
                  <a:moveTo>
                    <a:pt x="305" y="319"/>
                  </a:moveTo>
                  <a:cubicBezTo>
                    <a:pt x="284" y="319"/>
                    <a:pt x="261" y="316"/>
                    <a:pt x="236" y="309"/>
                  </a:cubicBezTo>
                  <a:cubicBezTo>
                    <a:pt x="88" y="266"/>
                    <a:pt x="14" y="116"/>
                    <a:pt x="11" y="110"/>
                  </a:cubicBezTo>
                  <a:lnTo>
                    <a:pt x="10" y="110"/>
                  </a:lnTo>
                  <a:cubicBezTo>
                    <a:pt x="1" y="90"/>
                    <a:pt x="-4" y="74"/>
                    <a:pt x="3" y="63"/>
                  </a:cubicBezTo>
                  <a:cubicBezTo>
                    <a:pt x="10" y="52"/>
                    <a:pt x="23" y="52"/>
                    <a:pt x="39" y="51"/>
                  </a:cubicBezTo>
                  <a:cubicBezTo>
                    <a:pt x="58" y="51"/>
                    <a:pt x="83" y="50"/>
                    <a:pt x="109" y="32"/>
                  </a:cubicBezTo>
                  <a:cubicBezTo>
                    <a:pt x="159" y="-2"/>
                    <a:pt x="173" y="-2"/>
                    <a:pt x="220" y="1"/>
                  </a:cubicBezTo>
                  <a:cubicBezTo>
                    <a:pt x="236" y="2"/>
                    <a:pt x="255" y="3"/>
                    <a:pt x="281" y="3"/>
                  </a:cubicBezTo>
                  <a:cubicBezTo>
                    <a:pt x="367" y="3"/>
                    <a:pt x="382" y="10"/>
                    <a:pt x="411" y="29"/>
                  </a:cubicBezTo>
                  <a:cubicBezTo>
                    <a:pt x="415" y="32"/>
                    <a:pt x="420" y="35"/>
                    <a:pt x="426" y="39"/>
                  </a:cubicBezTo>
                  <a:cubicBezTo>
                    <a:pt x="446" y="51"/>
                    <a:pt x="455" y="70"/>
                    <a:pt x="463" y="88"/>
                  </a:cubicBezTo>
                  <a:cubicBezTo>
                    <a:pt x="473" y="112"/>
                    <a:pt x="481" y="126"/>
                    <a:pt x="503" y="130"/>
                  </a:cubicBezTo>
                  <a:cubicBezTo>
                    <a:pt x="537" y="135"/>
                    <a:pt x="554" y="165"/>
                    <a:pt x="553" y="191"/>
                  </a:cubicBezTo>
                  <a:cubicBezTo>
                    <a:pt x="552" y="215"/>
                    <a:pt x="535" y="242"/>
                    <a:pt x="497" y="245"/>
                  </a:cubicBezTo>
                  <a:cubicBezTo>
                    <a:pt x="479" y="246"/>
                    <a:pt x="461" y="258"/>
                    <a:pt x="440" y="272"/>
                  </a:cubicBezTo>
                  <a:cubicBezTo>
                    <a:pt x="407" y="293"/>
                    <a:pt x="366" y="319"/>
                    <a:pt x="305" y="319"/>
                  </a:cubicBezTo>
                  <a:moveTo>
                    <a:pt x="32" y="99"/>
                  </a:moveTo>
                  <a:cubicBezTo>
                    <a:pt x="34" y="103"/>
                    <a:pt x="106" y="247"/>
                    <a:pt x="242" y="286"/>
                  </a:cubicBezTo>
                  <a:cubicBezTo>
                    <a:pt x="333" y="313"/>
                    <a:pt x="383" y="280"/>
                    <a:pt x="427" y="252"/>
                  </a:cubicBezTo>
                  <a:cubicBezTo>
                    <a:pt x="450" y="237"/>
                    <a:pt x="472" y="223"/>
                    <a:pt x="495" y="221"/>
                  </a:cubicBezTo>
                  <a:cubicBezTo>
                    <a:pt x="520" y="219"/>
                    <a:pt x="529" y="204"/>
                    <a:pt x="530" y="190"/>
                  </a:cubicBezTo>
                  <a:cubicBezTo>
                    <a:pt x="530" y="175"/>
                    <a:pt x="521" y="157"/>
                    <a:pt x="499" y="153"/>
                  </a:cubicBezTo>
                  <a:cubicBezTo>
                    <a:pt x="463" y="147"/>
                    <a:pt x="452" y="121"/>
                    <a:pt x="441" y="98"/>
                  </a:cubicBezTo>
                  <a:cubicBezTo>
                    <a:pt x="434" y="82"/>
                    <a:pt x="427" y="67"/>
                    <a:pt x="414" y="59"/>
                  </a:cubicBezTo>
                  <a:cubicBezTo>
                    <a:pt x="408" y="55"/>
                    <a:pt x="403" y="52"/>
                    <a:pt x="398" y="49"/>
                  </a:cubicBezTo>
                  <a:cubicBezTo>
                    <a:pt x="374" y="33"/>
                    <a:pt x="364" y="26"/>
                    <a:pt x="281" y="26"/>
                  </a:cubicBezTo>
                  <a:cubicBezTo>
                    <a:pt x="254" y="26"/>
                    <a:pt x="235" y="25"/>
                    <a:pt x="219" y="24"/>
                  </a:cubicBezTo>
                  <a:cubicBezTo>
                    <a:pt x="176" y="22"/>
                    <a:pt x="167" y="21"/>
                    <a:pt x="122" y="52"/>
                  </a:cubicBezTo>
                  <a:cubicBezTo>
                    <a:pt x="91" y="73"/>
                    <a:pt x="60" y="74"/>
                    <a:pt x="40" y="75"/>
                  </a:cubicBezTo>
                  <a:cubicBezTo>
                    <a:pt x="33" y="75"/>
                    <a:pt x="25" y="75"/>
                    <a:pt x="22" y="76"/>
                  </a:cubicBezTo>
                  <a:cubicBezTo>
                    <a:pt x="23" y="76"/>
                    <a:pt x="23" y="76"/>
                    <a:pt x="23" y="76"/>
                  </a:cubicBezTo>
                  <a:cubicBezTo>
                    <a:pt x="23" y="76"/>
                    <a:pt x="23" y="82"/>
                    <a:pt x="32" y="9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1" name="Google Shape;321;p35"/>
            <p:cNvSpPr/>
            <p:nvPr/>
          </p:nvSpPr>
          <p:spPr>
            <a:xfrm>
              <a:off x="6624720" y="2969640"/>
              <a:ext cx="81720" cy="84960"/>
            </a:xfrm>
            <a:custGeom>
              <a:avLst/>
              <a:gdLst/>
              <a:ahLst/>
              <a:cxnLst/>
              <a:rect l="l" t="t" r="r" b="b"/>
              <a:pathLst>
                <a:path w="227" h="236" extrusionOk="0">
                  <a:moveTo>
                    <a:pt x="41" y="236"/>
                  </a:moveTo>
                  <a:cubicBezTo>
                    <a:pt x="23" y="236"/>
                    <a:pt x="10" y="229"/>
                    <a:pt x="3" y="212"/>
                  </a:cubicBezTo>
                  <a:cubicBezTo>
                    <a:pt x="-11" y="176"/>
                    <a:pt x="19" y="120"/>
                    <a:pt x="55" y="92"/>
                  </a:cubicBezTo>
                  <a:cubicBezTo>
                    <a:pt x="82" y="70"/>
                    <a:pt x="88" y="34"/>
                    <a:pt x="89" y="29"/>
                  </a:cubicBezTo>
                  <a:cubicBezTo>
                    <a:pt x="90" y="22"/>
                    <a:pt x="91" y="4"/>
                    <a:pt x="105" y="0"/>
                  </a:cubicBezTo>
                  <a:cubicBezTo>
                    <a:pt x="126" y="-6"/>
                    <a:pt x="149" y="22"/>
                    <a:pt x="196" y="94"/>
                  </a:cubicBezTo>
                  <a:cubicBezTo>
                    <a:pt x="203" y="104"/>
                    <a:pt x="210" y="114"/>
                    <a:pt x="214" y="120"/>
                  </a:cubicBezTo>
                  <a:cubicBezTo>
                    <a:pt x="221" y="130"/>
                    <a:pt x="230" y="144"/>
                    <a:pt x="225" y="159"/>
                  </a:cubicBezTo>
                  <a:cubicBezTo>
                    <a:pt x="218" y="181"/>
                    <a:pt x="190" y="191"/>
                    <a:pt x="144" y="207"/>
                  </a:cubicBezTo>
                  <a:lnTo>
                    <a:pt x="130" y="212"/>
                  </a:lnTo>
                  <a:cubicBezTo>
                    <a:pt x="95" y="225"/>
                    <a:pt x="64" y="236"/>
                    <a:pt x="41" y="236"/>
                  </a:cubicBezTo>
                  <a:moveTo>
                    <a:pt x="113" y="24"/>
                  </a:moveTo>
                  <a:cubicBezTo>
                    <a:pt x="113" y="26"/>
                    <a:pt x="113" y="28"/>
                    <a:pt x="113" y="31"/>
                  </a:cubicBezTo>
                  <a:lnTo>
                    <a:pt x="113" y="32"/>
                  </a:lnTo>
                  <a:cubicBezTo>
                    <a:pt x="112" y="34"/>
                    <a:pt x="106" y="82"/>
                    <a:pt x="70" y="110"/>
                  </a:cubicBezTo>
                  <a:cubicBezTo>
                    <a:pt x="38" y="135"/>
                    <a:pt x="16" y="181"/>
                    <a:pt x="25" y="204"/>
                  </a:cubicBezTo>
                  <a:cubicBezTo>
                    <a:pt x="32" y="221"/>
                    <a:pt x="66" y="210"/>
                    <a:pt x="122" y="190"/>
                  </a:cubicBezTo>
                  <a:lnTo>
                    <a:pt x="134" y="186"/>
                  </a:lnTo>
                  <a:cubicBezTo>
                    <a:pt x="170" y="173"/>
                    <a:pt x="200" y="162"/>
                    <a:pt x="203" y="152"/>
                  </a:cubicBezTo>
                  <a:cubicBezTo>
                    <a:pt x="204" y="149"/>
                    <a:pt x="201" y="142"/>
                    <a:pt x="195" y="134"/>
                  </a:cubicBezTo>
                  <a:cubicBezTo>
                    <a:pt x="190" y="127"/>
                    <a:pt x="184" y="118"/>
                    <a:pt x="177" y="107"/>
                  </a:cubicBezTo>
                  <a:cubicBezTo>
                    <a:pt x="162" y="84"/>
                    <a:pt x="129" y="34"/>
                    <a:pt x="113" y="24"/>
                  </a:cubicBezTo>
                  <a:close/>
                </a:path>
              </a:pathLst>
            </a:custGeom>
            <a:solidFill>
              <a:schemeClr val="dk1"/>
            </a:solidFill>
            <a:ln>
              <a:noFill/>
            </a:ln>
          </p:spPr>
          <p:txBody>
            <a:bodyPr spcFirstLastPara="1" wrap="square" lIns="90000" tIns="39950" rIns="90000" bIns="39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2" name="Google Shape;322;p35"/>
            <p:cNvSpPr/>
            <p:nvPr/>
          </p:nvSpPr>
          <p:spPr>
            <a:xfrm>
              <a:off x="6611760" y="2950200"/>
              <a:ext cx="34560" cy="41760"/>
            </a:xfrm>
            <a:custGeom>
              <a:avLst/>
              <a:gdLst/>
              <a:ahLst/>
              <a:cxnLst/>
              <a:rect l="l" t="t" r="r" b="b"/>
              <a:pathLst>
                <a:path w="96" h="116" extrusionOk="0">
                  <a:moveTo>
                    <a:pt x="44" y="116"/>
                  </a:moveTo>
                  <a:cubicBezTo>
                    <a:pt x="35" y="116"/>
                    <a:pt x="24" y="113"/>
                    <a:pt x="12" y="103"/>
                  </a:cubicBezTo>
                  <a:cubicBezTo>
                    <a:pt x="-18" y="77"/>
                    <a:pt x="16" y="28"/>
                    <a:pt x="23" y="19"/>
                  </a:cubicBezTo>
                  <a:cubicBezTo>
                    <a:pt x="31" y="4"/>
                    <a:pt x="41" y="1"/>
                    <a:pt x="48" y="0"/>
                  </a:cubicBezTo>
                  <a:cubicBezTo>
                    <a:pt x="60" y="-1"/>
                    <a:pt x="74" y="8"/>
                    <a:pt x="83" y="23"/>
                  </a:cubicBezTo>
                  <a:cubicBezTo>
                    <a:pt x="94" y="39"/>
                    <a:pt x="101" y="64"/>
                    <a:pt x="92" y="81"/>
                  </a:cubicBezTo>
                  <a:cubicBezTo>
                    <a:pt x="82" y="101"/>
                    <a:pt x="68" y="113"/>
                    <a:pt x="52" y="116"/>
                  </a:cubicBezTo>
                  <a:cubicBezTo>
                    <a:pt x="50" y="116"/>
                    <a:pt x="47" y="116"/>
                    <a:pt x="44" y="116"/>
                  </a:cubicBezTo>
                  <a:moveTo>
                    <a:pt x="50" y="24"/>
                  </a:moveTo>
                  <a:lnTo>
                    <a:pt x="50" y="24"/>
                  </a:lnTo>
                  <a:cubicBezTo>
                    <a:pt x="48" y="24"/>
                    <a:pt x="46" y="26"/>
                    <a:pt x="44" y="30"/>
                  </a:cubicBezTo>
                  <a:lnTo>
                    <a:pt x="43" y="32"/>
                  </a:lnTo>
                  <a:cubicBezTo>
                    <a:pt x="33" y="45"/>
                    <a:pt x="16" y="75"/>
                    <a:pt x="27" y="85"/>
                  </a:cubicBezTo>
                  <a:cubicBezTo>
                    <a:pt x="34" y="91"/>
                    <a:pt x="41" y="94"/>
                    <a:pt x="47" y="93"/>
                  </a:cubicBezTo>
                  <a:cubicBezTo>
                    <a:pt x="56" y="91"/>
                    <a:pt x="64" y="83"/>
                    <a:pt x="71" y="70"/>
                  </a:cubicBezTo>
                  <a:cubicBezTo>
                    <a:pt x="75" y="63"/>
                    <a:pt x="72" y="48"/>
                    <a:pt x="64" y="36"/>
                  </a:cubicBezTo>
                  <a:cubicBezTo>
                    <a:pt x="58" y="27"/>
                    <a:pt x="52" y="24"/>
                    <a:pt x="50"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3" name="Google Shape;323;p35"/>
            <p:cNvSpPr/>
            <p:nvPr/>
          </p:nvSpPr>
          <p:spPr>
            <a:xfrm>
              <a:off x="6667920" y="2914200"/>
              <a:ext cx="415080" cy="154800"/>
            </a:xfrm>
            <a:custGeom>
              <a:avLst/>
              <a:gdLst/>
              <a:ahLst/>
              <a:cxnLst/>
              <a:rect l="l" t="t" r="r" b="b"/>
              <a:pathLst>
                <a:path w="1153" h="430" extrusionOk="0">
                  <a:moveTo>
                    <a:pt x="1093" y="430"/>
                  </a:moveTo>
                  <a:cubicBezTo>
                    <a:pt x="1078" y="430"/>
                    <a:pt x="1068" y="421"/>
                    <a:pt x="1057" y="411"/>
                  </a:cubicBezTo>
                  <a:cubicBezTo>
                    <a:pt x="1042" y="397"/>
                    <a:pt x="1019" y="376"/>
                    <a:pt x="969" y="358"/>
                  </a:cubicBezTo>
                  <a:cubicBezTo>
                    <a:pt x="888" y="329"/>
                    <a:pt x="858" y="309"/>
                    <a:pt x="812" y="279"/>
                  </a:cubicBezTo>
                  <a:cubicBezTo>
                    <a:pt x="795" y="268"/>
                    <a:pt x="776" y="256"/>
                    <a:pt x="752" y="241"/>
                  </a:cubicBezTo>
                  <a:cubicBezTo>
                    <a:pt x="675" y="195"/>
                    <a:pt x="610" y="224"/>
                    <a:pt x="547" y="252"/>
                  </a:cubicBezTo>
                  <a:lnTo>
                    <a:pt x="530" y="259"/>
                  </a:lnTo>
                  <a:cubicBezTo>
                    <a:pt x="475" y="283"/>
                    <a:pt x="432" y="252"/>
                    <a:pt x="383" y="216"/>
                  </a:cubicBezTo>
                  <a:cubicBezTo>
                    <a:pt x="364" y="202"/>
                    <a:pt x="345" y="188"/>
                    <a:pt x="322" y="175"/>
                  </a:cubicBezTo>
                  <a:cubicBezTo>
                    <a:pt x="279" y="149"/>
                    <a:pt x="262" y="169"/>
                    <a:pt x="235" y="206"/>
                  </a:cubicBezTo>
                  <a:cubicBezTo>
                    <a:pt x="221" y="225"/>
                    <a:pt x="207" y="245"/>
                    <a:pt x="187" y="255"/>
                  </a:cubicBezTo>
                  <a:cubicBezTo>
                    <a:pt x="140" y="277"/>
                    <a:pt x="113" y="232"/>
                    <a:pt x="90" y="192"/>
                  </a:cubicBezTo>
                  <a:cubicBezTo>
                    <a:pt x="81" y="177"/>
                    <a:pt x="72" y="161"/>
                    <a:pt x="62" y="150"/>
                  </a:cubicBezTo>
                  <a:lnTo>
                    <a:pt x="50" y="137"/>
                  </a:lnTo>
                  <a:cubicBezTo>
                    <a:pt x="19" y="100"/>
                    <a:pt x="-4" y="73"/>
                    <a:pt x="0" y="41"/>
                  </a:cubicBezTo>
                  <a:cubicBezTo>
                    <a:pt x="1" y="33"/>
                    <a:pt x="5" y="27"/>
                    <a:pt x="12" y="22"/>
                  </a:cubicBezTo>
                  <a:cubicBezTo>
                    <a:pt x="36" y="4"/>
                    <a:pt x="94" y="12"/>
                    <a:pt x="105" y="14"/>
                  </a:cubicBezTo>
                  <a:lnTo>
                    <a:pt x="106" y="14"/>
                  </a:lnTo>
                  <a:cubicBezTo>
                    <a:pt x="151" y="24"/>
                    <a:pt x="196" y="27"/>
                    <a:pt x="236" y="30"/>
                  </a:cubicBezTo>
                  <a:cubicBezTo>
                    <a:pt x="295" y="34"/>
                    <a:pt x="347" y="38"/>
                    <a:pt x="381" y="62"/>
                  </a:cubicBezTo>
                  <a:cubicBezTo>
                    <a:pt x="407" y="80"/>
                    <a:pt x="419" y="72"/>
                    <a:pt x="446" y="52"/>
                  </a:cubicBezTo>
                  <a:cubicBezTo>
                    <a:pt x="465" y="39"/>
                    <a:pt x="487" y="22"/>
                    <a:pt x="521" y="11"/>
                  </a:cubicBezTo>
                  <a:cubicBezTo>
                    <a:pt x="610" y="-19"/>
                    <a:pt x="668" y="15"/>
                    <a:pt x="720" y="53"/>
                  </a:cubicBezTo>
                  <a:cubicBezTo>
                    <a:pt x="754" y="78"/>
                    <a:pt x="805" y="78"/>
                    <a:pt x="854" y="78"/>
                  </a:cubicBezTo>
                  <a:cubicBezTo>
                    <a:pt x="876" y="77"/>
                    <a:pt x="898" y="77"/>
                    <a:pt x="918" y="79"/>
                  </a:cubicBezTo>
                  <a:cubicBezTo>
                    <a:pt x="990" y="86"/>
                    <a:pt x="1024" y="115"/>
                    <a:pt x="1039" y="182"/>
                  </a:cubicBezTo>
                  <a:cubicBezTo>
                    <a:pt x="1051" y="231"/>
                    <a:pt x="1061" y="238"/>
                    <a:pt x="1089" y="258"/>
                  </a:cubicBezTo>
                  <a:lnTo>
                    <a:pt x="1102" y="267"/>
                  </a:lnTo>
                  <a:cubicBezTo>
                    <a:pt x="1128" y="286"/>
                    <a:pt x="1155" y="331"/>
                    <a:pt x="1152" y="372"/>
                  </a:cubicBezTo>
                  <a:cubicBezTo>
                    <a:pt x="1150" y="395"/>
                    <a:pt x="1139" y="412"/>
                    <a:pt x="1121" y="422"/>
                  </a:cubicBezTo>
                  <a:cubicBezTo>
                    <a:pt x="1110" y="428"/>
                    <a:pt x="1101" y="430"/>
                    <a:pt x="1093" y="430"/>
                  </a:cubicBezTo>
                  <a:moveTo>
                    <a:pt x="669" y="194"/>
                  </a:moveTo>
                  <a:cubicBezTo>
                    <a:pt x="699" y="194"/>
                    <a:pt x="730" y="201"/>
                    <a:pt x="764" y="221"/>
                  </a:cubicBezTo>
                  <a:cubicBezTo>
                    <a:pt x="789" y="236"/>
                    <a:pt x="808" y="249"/>
                    <a:pt x="825" y="260"/>
                  </a:cubicBezTo>
                  <a:cubicBezTo>
                    <a:pt x="869" y="288"/>
                    <a:pt x="899" y="307"/>
                    <a:pt x="977" y="336"/>
                  </a:cubicBezTo>
                  <a:cubicBezTo>
                    <a:pt x="1031" y="356"/>
                    <a:pt x="1056" y="378"/>
                    <a:pt x="1073" y="393"/>
                  </a:cubicBezTo>
                  <a:cubicBezTo>
                    <a:pt x="1089" y="408"/>
                    <a:pt x="1092" y="410"/>
                    <a:pt x="1110" y="401"/>
                  </a:cubicBezTo>
                  <a:cubicBezTo>
                    <a:pt x="1121" y="395"/>
                    <a:pt x="1127" y="385"/>
                    <a:pt x="1128" y="370"/>
                  </a:cubicBezTo>
                  <a:cubicBezTo>
                    <a:pt x="1131" y="339"/>
                    <a:pt x="1109" y="301"/>
                    <a:pt x="1088" y="286"/>
                  </a:cubicBezTo>
                  <a:lnTo>
                    <a:pt x="1076" y="277"/>
                  </a:lnTo>
                  <a:cubicBezTo>
                    <a:pt x="1046" y="256"/>
                    <a:pt x="1030" y="245"/>
                    <a:pt x="1017" y="188"/>
                  </a:cubicBezTo>
                  <a:cubicBezTo>
                    <a:pt x="1003" y="130"/>
                    <a:pt x="978" y="109"/>
                    <a:pt x="916" y="103"/>
                  </a:cubicBezTo>
                  <a:cubicBezTo>
                    <a:pt x="897" y="101"/>
                    <a:pt x="876" y="101"/>
                    <a:pt x="854" y="101"/>
                  </a:cubicBezTo>
                  <a:cubicBezTo>
                    <a:pt x="801" y="101"/>
                    <a:pt x="746" y="102"/>
                    <a:pt x="706" y="72"/>
                  </a:cubicBezTo>
                  <a:cubicBezTo>
                    <a:pt x="657" y="37"/>
                    <a:pt x="607" y="7"/>
                    <a:pt x="529" y="33"/>
                  </a:cubicBezTo>
                  <a:cubicBezTo>
                    <a:pt x="498" y="44"/>
                    <a:pt x="478" y="58"/>
                    <a:pt x="460" y="71"/>
                  </a:cubicBezTo>
                  <a:cubicBezTo>
                    <a:pt x="432" y="91"/>
                    <a:pt x="408" y="109"/>
                    <a:pt x="368" y="81"/>
                  </a:cubicBezTo>
                  <a:cubicBezTo>
                    <a:pt x="339" y="61"/>
                    <a:pt x="290" y="58"/>
                    <a:pt x="234" y="54"/>
                  </a:cubicBezTo>
                  <a:cubicBezTo>
                    <a:pt x="194" y="51"/>
                    <a:pt x="148" y="47"/>
                    <a:pt x="101" y="37"/>
                  </a:cubicBezTo>
                  <a:cubicBezTo>
                    <a:pt x="77" y="33"/>
                    <a:pt x="37" y="32"/>
                    <a:pt x="26" y="41"/>
                  </a:cubicBezTo>
                  <a:cubicBezTo>
                    <a:pt x="24" y="42"/>
                    <a:pt x="24" y="43"/>
                    <a:pt x="24" y="44"/>
                  </a:cubicBezTo>
                  <a:cubicBezTo>
                    <a:pt x="21" y="66"/>
                    <a:pt x="40" y="88"/>
                    <a:pt x="68" y="121"/>
                  </a:cubicBezTo>
                  <a:lnTo>
                    <a:pt x="80" y="135"/>
                  </a:lnTo>
                  <a:cubicBezTo>
                    <a:pt x="91" y="148"/>
                    <a:pt x="101" y="164"/>
                    <a:pt x="110" y="180"/>
                  </a:cubicBezTo>
                  <a:cubicBezTo>
                    <a:pt x="137" y="225"/>
                    <a:pt x="152" y="245"/>
                    <a:pt x="177" y="233"/>
                  </a:cubicBezTo>
                  <a:cubicBezTo>
                    <a:pt x="192" y="226"/>
                    <a:pt x="204" y="210"/>
                    <a:pt x="216" y="192"/>
                  </a:cubicBezTo>
                  <a:cubicBezTo>
                    <a:pt x="240" y="159"/>
                    <a:pt x="270" y="117"/>
                    <a:pt x="334" y="155"/>
                  </a:cubicBezTo>
                  <a:cubicBezTo>
                    <a:pt x="358" y="168"/>
                    <a:pt x="378" y="183"/>
                    <a:pt x="397" y="197"/>
                  </a:cubicBezTo>
                  <a:cubicBezTo>
                    <a:pt x="444" y="231"/>
                    <a:pt x="478" y="256"/>
                    <a:pt x="520" y="238"/>
                  </a:cubicBezTo>
                  <a:lnTo>
                    <a:pt x="538" y="230"/>
                  </a:lnTo>
                  <a:cubicBezTo>
                    <a:pt x="576" y="213"/>
                    <a:pt x="620" y="194"/>
                    <a:pt x="669" y="1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4" name="Google Shape;324;p35"/>
            <p:cNvSpPr/>
            <p:nvPr/>
          </p:nvSpPr>
          <p:spPr>
            <a:xfrm>
              <a:off x="6912720" y="2733120"/>
              <a:ext cx="99000" cy="60480"/>
            </a:xfrm>
            <a:custGeom>
              <a:avLst/>
              <a:gdLst/>
              <a:ahLst/>
              <a:cxnLst/>
              <a:rect l="l" t="t" r="r" b="b"/>
              <a:pathLst>
                <a:path w="275" h="168" extrusionOk="0">
                  <a:moveTo>
                    <a:pt x="184" y="168"/>
                  </a:moveTo>
                  <a:cubicBezTo>
                    <a:pt x="174" y="168"/>
                    <a:pt x="162" y="168"/>
                    <a:pt x="148" y="167"/>
                  </a:cubicBezTo>
                  <a:cubicBezTo>
                    <a:pt x="133" y="166"/>
                    <a:pt x="116" y="166"/>
                    <a:pt x="96" y="165"/>
                  </a:cubicBezTo>
                  <a:cubicBezTo>
                    <a:pt x="46" y="164"/>
                    <a:pt x="16" y="153"/>
                    <a:pt x="4" y="133"/>
                  </a:cubicBezTo>
                  <a:cubicBezTo>
                    <a:pt x="-4" y="118"/>
                    <a:pt x="1" y="102"/>
                    <a:pt x="5" y="95"/>
                  </a:cubicBezTo>
                  <a:cubicBezTo>
                    <a:pt x="15" y="73"/>
                    <a:pt x="29" y="68"/>
                    <a:pt x="41" y="65"/>
                  </a:cubicBezTo>
                  <a:cubicBezTo>
                    <a:pt x="49" y="62"/>
                    <a:pt x="54" y="60"/>
                    <a:pt x="59" y="54"/>
                  </a:cubicBezTo>
                  <a:cubicBezTo>
                    <a:pt x="77" y="31"/>
                    <a:pt x="123" y="14"/>
                    <a:pt x="201" y="2"/>
                  </a:cubicBezTo>
                  <a:cubicBezTo>
                    <a:pt x="230" y="-2"/>
                    <a:pt x="251" y="3"/>
                    <a:pt x="263" y="18"/>
                  </a:cubicBezTo>
                  <a:cubicBezTo>
                    <a:pt x="279" y="38"/>
                    <a:pt x="278" y="71"/>
                    <a:pt x="260" y="116"/>
                  </a:cubicBezTo>
                  <a:cubicBezTo>
                    <a:pt x="243" y="160"/>
                    <a:pt x="224" y="168"/>
                    <a:pt x="184" y="168"/>
                  </a:cubicBezTo>
                  <a:moveTo>
                    <a:pt x="25" y="106"/>
                  </a:moveTo>
                  <a:cubicBezTo>
                    <a:pt x="25" y="107"/>
                    <a:pt x="21" y="114"/>
                    <a:pt x="25" y="121"/>
                  </a:cubicBezTo>
                  <a:cubicBezTo>
                    <a:pt x="28" y="127"/>
                    <a:pt x="42" y="140"/>
                    <a:pt x="97" y="142"/>
                  </a:cubicBezTo>
                  <a:cubicBezTo>
                    <a:pt x="117" y="142"/>
                    <a:pt x="134" y="143"/>
                    <a:pt x="149" y="144"/>
                  </a:cubicBezTo>
                  <a:cubicBezTo>
                    <a:pt x="215" y="147"/>
                    <a:pt x="223" y="147"/>
                    <a:pt x="238" y="108"/>
                  </a:cubicBezTo>
                  <a:cubicBezTo>
                    <a:pt x="252" y="72"/>
                    <a:pt x="255" y="45"/>
                    <a:pt x="245" y="33"/>
                  </a:cubicBezTo>
                  <a:cubicBezTo>
                    <a:pt x="238" y="25"/>
                    <a:pt x="225" y="22"/>
                    <a:pt x="205" y="25"/>
                  </a:cubicBezTo>
                  <a:cubicBezTo>
                    <a:pt x="112" y="39"/>
                    <a:pt x="85" y="58"/>
                    <a:pt x="78" y="68"/>
                  </a:cubicBezTo>
                  <a:cubicBezTo>
                    <a:pt x="68" y="80"/>
                    <a:pt x="57" y="84"/>
                    <a:pt x="48" y="87"/>
                  </a:cubicBezTo>
                  <a:cubicBezTo>
                    <a:pt x="39" y="90"/>
                    <a:pt x="32" y="92"/>
                    <a:pt x="26" y="105"/>
                  </a:cubicBezTo>
                  <a:lnTo>
                    <a:pt x="25" y="106"/>
                  </a:lnTo>
                  <a:close/>
                </a:path>
              </a:pathLst>
            </a:custGeom>
            <a:solidFill>
              <a:schemeClr val="dk1"/>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5" name="Google Shape;325;p35"/>
            <p:cNvSpPr/>
            <p:nvPr/>
          </p:nvSpPr>
          <p:spPr>
            <a:xfrm>
              <a:off x="6343920" y="2748240"/>
              <a:ext cx="110160" cy="32400"/>
            </a:xfrm>
            <a:custGeom>
              <a:avLst/>
              <a:gdLst/>
              <a:ahLst/>
              <a:cxnLst/>
              <a:rect l="l" t="t" r="r" b="b"/>
              <a:pathLst>
                <a:path w="306" h="90" extrusionOk="0">
                  <a:moveTo>
                    <a:pt x="227" y="90"/>
                  </a:moveTo>
                  <a:cubicBezTo>
                    <a:pt x="219" y="90"/>
                    <a:pt x="210" y="90"/>
                    <a:pt x="200" y="90"/>
                  </a:cubicBezTo>
                  <a:cubicBezTo>
                    <a:pt x="184" y="90"/>
                    <a:pt x="166" y="89"/>
                    <a:pt x="143" y="89"/>
                  </a:cubicBezTo>
                  <a:cubicBezTo>
                    <a:pt x="24" y="89"/>
                    <a:pt x="5" y="45"/>
                    <a:pt x="2" y="35"/>
                  </a:cubicBezTo>
                  <a:cubicBezTo>
                    <a:pt x="-2" y="25"/>
                    <a:pt x="1" y="18"/>
                    <a:pt x="3" y="15"/>
                  </a:cubicBezTo>
                  <a:cubicBezTo>
                    <a:pt x="15" y="-3"/>
                    <a:pt x="54" y="-2"/>
                    <a:pt x="143" y="6"/>
                  </a:cubicBezTo>
                  <a:cubicBezTo>
                    <a:pt x="164" y="8"/>
                    <a:pt x="184" y="10"/>
                    <a:pt x="195" y="9"/>
                  </a:cubicBezTo>
                  <a:lnTo>
                    <a:pt x="196" y="9"/>
                  </a:lnTo>
                  <a:cubicBezTo>
                    <a:pt x="228" y="9"/>
                    <a:pt x="295" y="27"/>
                    <a:pt x="304" y="52"/>
                  </a:cubicBezTo>
                  <a:cubicBezTo>
                    <a:pt x="307" y="60"/>
                    <a:pt x="304" y="68"/>
                    <a:pt x="297" y="74"/>
                  </a:cubicBezTo>
                  <a:cubicBezTo>
                    <a:pt x="280" y="88"/>
                    <a:pt x="271" y="90"/>
                    <a:pt x="227" y="90"/>
                  </a:cubicBezTo>
                  <a:moveTo>
                    <a:pt x="25" y="28"/>
                  </a:moveTo>
                  <a:cubicBezTo>
                    <a:pt x="25" y="29"/>
                    <a:pt x="35" y="66"/>
                    <a:pt x="143" y="66"/>
                  </a:cubicBezTo>
                  <a:cubicBezTo>
                    <a:pt x="166" y="66"/>
                    <a:pt x="185" y="66"/>
                    <a:pt x="200" y="66"/>
                  </a:cubicBezTo>
                  <a:cubicBezTo>
                    <a:pt x="263" y="67"/>
                    <a:pt x="269" y="66"/>
                    <a:pt x="280" y="58"/>
                  </a:cubicBezTo>
                  <a:cubicBezTo>
                    <a:pt x="270" y="48"/>
                    <a:pt x="227" y="32"/>
                    <a:pt x="195" y="33"/>
                  </a:cubicBezTo>
                  <a:cubicBezTo>
                    <a:pt x="183" y="33"/>
                    <a:pt x="163" y="31"/>
                    <a:pt x="141" y="29"/>
                  </a:cubicBezTo>
                  <a:cubicBezTo>
                    <a:pt x="108" y="26"/>
                    <a:pt x="40" y="20"/>
                    <a:pt x="24" y="27"/>
                  </a:cubicBezTo>
                  <a:lnTo>
                    <a:pt x="25" y="2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6" name="Google Shape;326;p35"/>
            <p:cNvSpPr/>
            <p:nvPr/>
          </p:nvSpPr>
          <p:spPr>
            <a:xfrm>
              <a:off x="7007760" y="2480040"/>
              <a:ext cx="47880" cy="43560"/>
            </a:xfrm>
            <a:custGeom>
              <a:avLst/>
              <a:gdLst/>
              <a:ahLst/>
              <a:cxnLst/>
              <a:rect l="l" t="t" r="r" b="b"/>
              <a:pathLst>
                <a:path w="133" h="121" extrusionOk="0">
                  <a:moveTo>
                    <a:pt x="101" y="121"/>
                  </a:moveTo>
                  <a:cubicBezTo>
                    <a:pt x="100" y="121"/>
                    <a:pt x="99" y="121"/>
                    <a:pt x="98" y="121"/>
                  </a:cubicBezTo>
                  <a:cubicBezTo>
                    <a:pt x="6" y="117"/>
                    <a:pt x="0" y="38"/>
                    <a:pt x="0" y="37"/>
                  </a:cubicBezTo>
                  <a:lnTo>
                    <a:pt x="0" y="36"/>
                  </a:lnTo>
                  <a:lnTo>
                    <a:pt x="0" y="36"/>
                  </a:lnTo>
                  <a:cubicBezTo>
                    <a:pt x="2" y="2"/>
                    <a:pt x="26" y="0"/>
                    <a:pt x="33" y="1"/>
                  </a:cubicBezTo>
                  <a:cubicBezTo>
                    <a:pt x="71" y="3"/>
                    <a:pt x="134" y="64"/>
                    <a:pt x="133" y="97"/>
                  </a:cubicBezTo>
                  <a:cubicBezTo>
                    <a:pt x="133" y="103"/>
                    <a:pt x="129" y="121"/>
                    <a:pt x="101" y="121"/>
                  </a:cubicBezTo>
                  <a:moveTo>
                    <a:pt x="24" y="36"/>
                  </a:moveTo>
                  <a:cubicBezTo>
                    <a:pt x="24" y="42"/>
                    <a:pt x="31" y="95"/>
                    <a:pt x="99" y="98"/>
                  </a:cubicBezTo>
                  <a:cubicBezTo>
                    <a:pt x="107" y="98"/>
                    <a:pt x="109" y="96"/>
                    <a:pt x="109" y="96"/>
                  </a:cubicBezTo>
                  <a:cubicBezTo>
                    <a:pt x="111" y="93"/>
                    <a:pt x="105" y="77"/>
                    <a:pt x="85" y="57"/>
                  </a:cubicBezTo>
                  <a:cubicBezTo>
                    <a:pt x="61" y="34"/>
                    <a:pt x="37" y="21"/>
                    <a:pt x="28" y="25"/>
                  </a:cubicBezTo>
                  <a:cubicBezTo>
                    <a:pt x="25" y="26"/>
                    <a:pt x="24" y="33"/>
                    <a:pt x="24" y="3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7" name="Google Shape;327;p35"/>
            <p:cNvSpPr/>
            <p:nvPr/>
          </p:nvSpPr>
          <p:spPr>
            <a:xfrm>
              <a:off x="7067880" y="2473200"/>
              <a:ext cx="98280" cy="59400"/>
            </a:xfrm>
            <a:custGeom>
              <a:avLst/>
              <a:gdLst/>
              <a:ahLst/>
              <a:cxnLst/>
              <a:rect l="l" t="t" r="r" b="b"/>
              <a:pathLst>
                <a:path w="273" h="165" extrusionOk="0">
                  <a:moveTo>
                    <a:pt x="229" y="165"/>
                  </a:moveTo>
                  <a:cubicBezTo>
                    <a:pt x="208" y="165"/>
                    <a:pt x="179" y="158"/>
                    <a:pt x="144" y="148"/>
                  </a:cubicBezTo>
                  <a:cubicBezTo>
                    <a:pt x="134" y="145"/>
                    <a:pt x="123" y="143"/>
                    <a:pt x="112" y="140"/>
                  </a:cubicBezTo>
                  <a:cubicBezTo>
                    <a:pt x="22" y="117"/>
                    <a:pt x="6" y="59"/>
                    <a:pt x="3" y="47"/>
                  </a:cubicBezTo>
                  <a:cubicBezTo>
                    <a:pt x="-4" y="30"/>
                    <a:pt x="0" y="19"/>
                    <a:pt x="6" y="13"/>
                  </a:cubicBezTo>
                  <a:cubicBezTo>
                    <a:pt x="31" y="-15"/>
                    <a:pt x="118" y="13"/>
                    <a:pt x="144" y="23"/>
                  </a:cubicBezTo>
                  <a:cubicBezTo>
                    <a:pt x="165" y="30"/>
                    <a:pt x="271" y="71"/>
                    <a:pt x="273" y="116"/>
                  </a:cubicBezTo>
                  <a:cubicBezTo>
                    <a:pt x="274" y="135"/>
                    <a:pt x="270" y="148"/>
                    <a:pt x="260" y="156"/>
                  </a:cubicBezTo>
                  <a:cubicBezTo>
                    <a:pt x="252" y="162"/>
                    <a:pt x="241" y="165"/>
                    <a:pt x="229" y="165"/>
                  </a:cubicBezTo>
                  <a:moveTo>
                    <a:pt x="26" y="42"/>
                  </a:moveTo>
                  <a:cubicBezTo>
                    <a:pt x="27" y="45"/>
                    <a:pt x="37" y="97"/>
                    <a:pt x="118" y="117"/>
                  </a:cubicBezTo>
                  <a:cubicBezTo>
                    <a:pt x="129" y="120"/>
                    <a:pt x="140" y="123"/>
                    <a:pt x="150" y="125"/>
                  </a:cubicBezTo>
                  <a:cubicBezTo>
                    <a:pt x="194" y="137"/>
                    <a:pt x="233" y="147"/>
                    <a:pt x="245" y="138"/>
                  </a:cubicBezTo>
                  <a:cubicBezTo>
                    <a:pt x="249" y="135"/>
                    <a:pt x="250" y="128"/>
                    <a:pt x="250" y="117"/>
                  </a:cubicBezTo>
                  <a:cubicBezTo>
                    <a:pt x="249" y="102"/>
                    <a:pt x="205" y="70"/>
                    <a:pt x="136" y="45"/>
                  </a:cubicBezTo>
                  <a:cubicBezTo>
                    <a:pt x="70" y="21"/>
                    <a:pt x="30" y="21"/>
                    <a:pt x="23" y="28"/>
                  </a:cubicBezTo>
                  <a:cubicBezTo>
                    <a:pt x="22" y="30"/>
                    <a:pt x="23" y="34"/>
                    <a:pt x="25" y="38"/>
                  </a:cubicBezTo>
                  <a:lnTo>
                    <a:pt x="26" y="42"/>
                  </a:ln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8" name="Google Shape;328;p35"/>
            <p:cNvSpPr/>
            <p:nvPr/>
          </p:nvSpPr>
          <p:spPr>
            <a:xfrm>
              <a:off x="7052040" y="2607840"/>
              <a:ext cx="61920" cy="71280"/>
            </a:xfrm>
            <a:custGeom>
              <a:avLst/>
              <a:gdLst/>
              <a:ahLst/>
              <a:cxnLst/>
              <a:rect l="l" t="t" r="r" b="b"/>
              <a:pathLst>
                <a:path w="172" h="198" extrusionOk="0">
                  <a:moveTo>
                    <a:pt x="80" y="198"/>
                  </a:moveTo>
                  <a:cubicBezTo>
                    <a:pt x="71" y="198"/>
                    <a:pt x="61" y="196"/>
                    <a:pt x="51" y="192"/>
                  </a:cubicBezTo>
                  <a:cubicBezTo>
                    <a:pt x="30" y="184"/>
                    <a:pt x="15" y="170"/>
                    <a:pt x="7" y="149"/>
                  </a:cubicBezTo>
                  <a:cubicBezTo>
                    <a:pt x="-11" y="103"/>
                    <a:pt x="10" y="41"/>
                    <a:pt x="15" y="31"/>
                  </a:cubicBezTo>
                  <a:cubicBezTo>
                    <a:pt x="28" y="2"/>
                    <a:pt x="63" y="-7"/>
                    <a:pt x="106" y="7"/>
                  </a:cubicBezTo>
                  <a:cubicBezTo>
                    <a:pt x="142" y="19"/>
                    <a:pt x="176" y="46"/>
                    <a:pt x="171" y="76"/>
                  </a:cubicBezTo>
                  <a:cubicBezTo>
                    <a:pt x="163" y="117"/>
                    <a:pt x="146" y="171"/>
                    <a:pt x="110" y="191"/>
                  </a:cubicBezTo>
                  <a:cubicBezTo>
                    <a:pt x="101" y="196"/>
                    <a:pt x="91" y="198"/>
                    <a:pt x="80" y="198"/>
                  </a:cubicBezTo>
                  <a:moveTo>
                    <a:pt x="25" y="36"/>
                  </a:moveTo>
                  <a:lnTo>
                    <a:pt x="36" y="41"/>
                  </a:lnTo>
                  <a:cubicBezTo>
                    <a:pt x="33" y="48"/>
                    <a:pt x="14" y="103"/>
                    <a:pt x="29" y="140"/>
                  </a:cubicBezTo>
                  <a:cubicBezTo>
                    <a:pt x="35" y="155"/>
                    <a:pt x="45" y="165"/>
                    <a:pt x="59" y="171"/>
                  </a:cubicBezTo>
                  <a:cubicBezTo>
                    <a:pt x="75" y="177"/>
                    <a:pt x="87" y="176"/>
                    <a:pt x="99" y="170"/>
                  </a:cubicBezTo>
                  <a:cubicBezTo>
                    <a:pt x="121" y="158"/>
                    <a:pt x="138" y="123"/>
                    <a:pt x="148" y="71"/>
                  </a:cubicBezTo>
                  <a:cubicBezTo>
                    <a:pt x="150" y="60"/>
                    <a:pt x="129" y="39"/>
                    <a:pt x="98" y="29"/>
                  </a:cubicBezTo>
                  <a:cubicBezTo>
                    <a:pt x="75" y="22"/>
                    <a:pt x="46" y="21"/>
                    <a:pt x="36" y="41"/>
                  </a:cubicBezTo>
                  <a:lnTo>
                    <a:pt x="25" y="36"/>
                  </a:ln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29" name="Google Shape;329;p35"/>
            <p:cNvSpPr/>
            <p:nvPr/>
          </p:nvSpPr>
          <p:spPr>
            <a:xfrm>
              <a:off x="7106760" y="2534400"/>
              <a:ext cx="1538280" cy="1362240"/>
            </a:xfrm>
            <a:custGeom>
              <a:avLst/>
              <a:gdLst/>
              <a:ahLst/>
              <a:cxnLst/>
              <a:rect l="l" t="t" r="r" b="b"/>
              <a:pathLst>
                <a:path w="4273" h="3784" extrusionOk="0">
                  <a:moveTo>
                    <a:pt x="4273" y="3784"/>
                  </a:moveTo>
                  <a:lnTo>
                    <a:pt x="4254" y="3771"/>
                  </a:lnTo>
                  <a:cubicBezTo>
                    <a:pt x="4189" y="3725"/>
                    <a:pt x="4158" y="3675"/>
                    <a:pt x="4133" y="3635"/>
                  </a:cubicBezTo>
                  <a:cubicBezTo>
                    <a:pt x="4114" y="3604"/>
                    <a:pt x="4099" y="3579"/>
                    <a:pt x="4074" y="3564"/>
                  </a:cubicBezTo>
                  <a:cubicBezTo>
                    <a:pt x="4045" y="3546"/>
                    <a:pt x="4023" y="3520"/>
                    <a:pt x="4001" y="3496"/>
                  </a:cubicBezTo>
                  <a:cubicBezTo>
                    <a:pt x="3975" y="3467"/>
                    <a:pt x="3951" y="3440"/>
                    <a:pt x="3920" y="3430"/>
                  </a:cubicBezTo>
                  <a:cubicBezTo>
                    <a:pt x="3901" y="3423"/>
                    <a:pt x="3890" y="3414"/>
                    <a:pt x="3886" y="3403"/>
                  </a:cubicBezTo>
                  <a:cubicBezTo>
                    <a:pt x="3880" y="3386"/>
                    <a:pt x="3890" y="3370"/>
                    <a:pt x="3900" y="3354"/>
                  </a:cubicBezTo>
                  <a:cubicBezTo>
                    <a:pt x="3907" y="3344"/>
                    <a:pt x="3914" y="3333"/>
                    <a:pt x="3916" y="3323"/>
                  </a:cubicBezTo>
                  <a:cubicBezTo>
                    <a:pt x="3920" y="3307"/>
                    <a:pt x="3930" y="3295"/>
                    <a:pt x="3938" y="3285"/>
                  </a:cubicBezTo>
                  <a:cubicBezTo>
                    <a:pt x="3954" y="3266"/>
                    <a:pt x="3963" y="3254"/>
                    <a:pt x="3942" y="3226"/>
                  </a:cubicBezTo>
                  <a:cubicBezTo>
                    <a:pt x="3936" y="3219"/>
                    <a:pt x="3934" y="3218"/>
                    <a:pt x="3933" y="3218"/>
                  </a:cubicBezTo>
                  <a:cubicBezTo>
                    <a:pt x="3932" y="3219"/>
                    <a:pt x="3926" y="3231"/>
                    <a:pt x="3922" y="3238"/>
                  </a:cubicBezTo>
                  <a:cubicBezTo>
                    <a:pt x="3910" y="3263"/>
                    <a:pt x="3891" y="3300"/>
                    <a:pt x="3848" y="3303"/>
                  </a:cubicBezTo>
                  <a:cubicBezTo>
                    <a:pt x="3816" y="3305"/>
                    <a:pt x="3790" y="3326"/>
                    <a:pt x="3762" y="3347"/>
                  </a:cubicBezTo>
                  <a:cubicBezTo>
                    <a:pt x="3733" y="3370"/>
                    <a:pt x="3702" y="3394"/>
                    <a:pt x="3662" y="3396"/>
                  </a:cubicBezTo>
                  <a:cubicBezTo>
                    <a:pt x="3588" y="3400"/>
                    <a:pt x="3586" y="3359"/>
                    <a:pt x="3583" y="3324"/>
                  </a:cubicBezTo>
                  <a:cubicBezTo>
                    <a:pt x="3583" y="3318"/>
                    <a:pt x="3582" y="3312"/>
                    <a:pt x="3581" y="3306"/>
                  </a:cubicBezTo>
                  <a:cubicBezTo>
                    <a:pt x="3580" y="3290"/>
                    <a:pt x="3569" y="3282"/>
                    <a:pt x="3559" y="3281"/>
                  </a:cubicBezTo>
                  <a:cubicBezTo>
                    <a:pt x="3550" y="3280"/>
                    <a:pt x="3538" y="3286"/>
                    <a:pt x="3534" y="3304"/>
                  </a:cubicBezTo>
                  <a:cubicBezTo>
                    <a:pt x="3523" y="3357"/>
                    <a:pt x="3458" y="3398"/>
                    <a:pt x="3411" y="3396"/>
                  </a:cubicBezTo>
                  <a:cubicBezTo>
                    <a:pt x="3406" y="3396"/>
                    <a:pt x="3391" y="3395"/>
                    <a:pt x="3384" y="3383"/>
                  </a:cubicBezTo>
                  <a:cubicBezTo>
                    <a:pt x="3377" y="3370"/>
                    <a:pt x="3387" y="3354"/>
                    <a:pt x="3398" y="3335"/>
                  </a:cubicBezTo>
                  <a:cubicBezTo>
                    <a:pt x="3404" y="3324"/>
                    <a:pt x="3410" y="3314"/>
                    <a:pt x="3414" y="3303"/>
                  </a:cubicBezTo>
                  <a:cubicBezTo>
                    <a:pt x="3419" y="3289"/>
                    <a:pt x="3427" y="3269"/>
                    <a:pt x="3436" y="3247"/>
                  </a:cubicBezTo>
                  <a:cubicBezTo>
                    <a:pt x="3452" y="3206"/>
                    <a:pt x="3472" y="3155"/>
                    <a:pt x="3482" y="3121"/>
                  </a:cubicBezTo>
                  <a:cubicBezTo>
                    <a:pt x="3485" y="3112"/>
                    <a:pt x="3483" y="3108"/>
                    <a:pt x="3483" y="3107"/>
                  </a:cubicBezTo>
                  <a:cubicBezTo>
                    <a:pt x="3477" y="3097"/>
                    <a:pt x="3456" y="3091"/>
                    <a:pt x="3438" y="3086"/>
                  </a:cubicBezTo>
                  <a:cubicBezTo>
                    <a:pt x="3417" y="3081"/>
                    <a:pt x="3395" y="3075"/>
                    <a:pt x="3383" y="3061"/>
                  </a:cubicBezTo>
                  <a:cubicBezTo>
                    <a:pt x="3368" y="3041"/>
                    <a:pt x="3372" y="3024"/>
                    <a:pt x="3380" y="3014"/>
                  </a:cubicBezTo>
                  <a:cubicBezTo>
                    <a:pt x="3392" y="3000"/>
                    <a:pt x="3419" y="2994"/>
                    <a:pt x="3447" y="3010"/>
                  </a:cubicBezTo>
                  <a:cubicBezTo>
                    <a:pt x="3459" y="3018"/>
                    <a:pt x="3472" y="3019"/>
                    <a:pt x="3483" y="3012"/>
                  </a:cubicBezTo>
                  <a:cubicBezTo>
                    <a:pt x="3497" y="3004"/>
                    <a:pt x="3505" y="2986"/>
                    <a:pt x="3504" y="2964"/>
                  </a:cubicBezTo>
                  <a:cubicBezTo>
                    <a:pt x="3504" y="2957"/>
                    <a:pt x="3502" y="2955"/>
                    <a:pt x="3502" y="2955"/>
                  </a:cubicBezTo>
                  <a:cubicBezTo>
                    <a:pt x="3499" y="2952"/>
                    <a:pt x="3489" y="2953"/>
                    <a:pt x="3480" y="2954"/>
                  </a:cubicBezTo>
                  <a:cubicBezTo>
                    <a:pt x="3456" y="2956"/>
                    <a:pt x="3420" y="2959"/>
                    <a:pt x="3390" y="2924"/>
                  </a:cubicBezTo>
                  <a:cubicBezTo>
                    <a:pt x="3368" y="2897"/>
                    <a:pt x="3342" y="2888"/>
                    <a:pt x="3321" y="2881"/>
                  </a:cubicBezTo>
                  <a:cubicBezTo>
                    <a:pt x="3299" y="2873"/>
                    <a:pt x="3273" y="2864"/>
                    <a:pt x="3280" y="2833"/>
                  </a:cubicBezTo>
                  <a:cubicBezTo>
                    <a:pt x="3283" y="2817"/>
                    <a:pt x="3295" y="2805"/>
                    <a:pt x="3314" y="2798"/>
                  </a:cubicBezTo>
                  <a:cubicBezTo>
                    <a:pt x="3352" y="2785"/>
                    <a:pt x="3409" y="2796"/>
                    <a:pt x="3441" y="2823"/>
                  </a:cubicBezTo>
                  <a:cubicBezTo>
                    <a:pt x="3454" y="2833"/>
                    <a:pt x="3463" y="2844"/>
                    <a:pt x="3471" y="2853"/>
                  </a:cubicBezTo>
                  <a:cubicBezTo>
                    <a:pt x="3492" y="2877"/>
                    <a:pt x="3499" y="2885"/>
                    <a:pt x="3527" y="2868"/>
                  </a:cubicBezTo>
                  <a:cubicBezTo>
                    <a:pt x="3535" y="2863"/>
                    <a:pt x="3536" y="2858"/>
                    <a:pt x="3536" y="2855"/>
                  </a:cubicBezTo>
                  <a:cubicBezTo>
                    <a:pt x="3536" y="2826"/>
                    <a:pt x="3466" y="2769"/>
                    <a:pt x="3328" y="2686"/>
                  </a:cubicBezTo>
                  <a:cubicBezTo>
                    <a:pt x="3198" y="2607"/>
                    <a:pt x="3200" y="2545"/>
                    <a:pt x="3202" y="2490"/>
                  </a:cubicBezTo>
                  <a:cubicBezTo>
                    <a:pt x="3202" y="2471"/>
                    <a:pt x="3203" y="2452"/>
                    <a:pt x="3196" y="2435"/>
                  </a:cubicBezTo>
                  <a:cubicBezTo>
                    <a:pt x="3187" y="2411"/>
                    <a:pt x="3186" y="2394"/>
                    <a:pt x="3184" y="2381"/>
                  </a:cubicBezTo>
                  <a:cubicBezTo>
                    <a:pt x="3182" y="2357"/>
                    <a:pt x="3180" y="2345"/>
                    <a:pt x="3128" y="2306"/>
                  </a:cubicBezTo>
                  <a:cubicBezTo>
                    <a:pt x="3085" y="2275"/>
                    <a:pt x="3084" y="2260"/>
                    <a:pt x="3088" y="2241"/>
                  </a:cubicBezTo>
                  <a:cubicBezTo>
                    <a:pt x="3090" y="2229"/>
                    <a:pt x="3093" y="2215"/>
                    <a:pt x="3048" y="2171"/>
                  </a:cubicBezTo>
                  <a:cubicBezTo>
                    <a:pt x="2996" y="2121"/>
                    <a:pt x="2971" y="2116"/>
                    <a:pt x="2935" y="2110"/>
                  </a:cubicBezTo>
                  <a:cubicBezTo>
                    <a:pt x="2909" y="2105"/>
                    <a:pt x="2875" y="2099"/>
                    <a:pt x="2824" y="2072"/>
                  </a:cubicBezTo>
                  <a:cubicBezTo>
                    <a:pt x="2779" y="2049"/>
                    <a:pt x="2755" y="2029"/>
                    <a:pt x="2737" y="2014"/>
                  </a:cubicBezTo>
                  <a:cubicBezTo>
                    <a:pt x="2706" y="1988"/>
                    <a:pt x="2690" y="1974"/>
                    <a:pt x="2604" y="1968"/>
                  </a:cubicBezTo>
                  <a:cubicBezTo>
                    <a:pt x="2514" y="1961"/>
                    <a:pt x="2454" y="1932"/>
                    <a:pt x="2391" y="1900"/>
                  </a:cubicBezTo>
                  <a:cubicBezTo>
                    <a:pt x="2354" y="1882"/>
                    <a:pt x="2317" y="1863"/>
                    <a:pt x="2272" y="1849"/>
                  </a:cubicBezTo>
                  <a:cubicBezTo>
                    <a:pt x="2239" y="1838"/>
                    <a:pt x="2208" y="1825"/>
                    <a:pt x="2178" y="1812"/>
                  </a:cubicBezTo>
                  <a:cubicBezTo>
                    <a:pt x="2099" y="1777"/>
                    <a:pt x="2017" y="1742"/>
                    <a:pt x="1877" y="1753"/>
                  </a:cubicBezTo>
                  <a:cubicBezTo>
                    <a:pt x="1729" y="1765"/>
                    <a:pt x="1674" y="1714"/>
                    <a:pt x="1641" y="1684"/>
                  </a:cubicBezTo>
                  <a:cubicBezTo>
                    <a:pt x="1630" y="1674"/>
                    <a:pt x="1622" y="1667"/>
                    <a:pt x="1615" y="1665"/>
                  </a:cubicBezTo>
                  <a:cubicBezTo>
                    <a:pt x="1600" y="1662"/>
                    <a:pt x="1590" y="1655"/>
                    <a:pt x="1586" y="1644"/>
                  </a:cubicBezTo>
                  <a:cubicBezTo>
                    <a:pt x="1577" y="1624"/>
                    <a:pt x="1590" y="1597"/>
                    <a:pt x="1607" y="1567"/>
                  </a:cubicBezTo>
                  <a:cubicBezTo>
                    <a:pt x="1623" y="1538"/>
                    <a:pt x="1642" y="1540"/>
                    <a:pt x="1656" y="1542"/>
                  </a:cubicBezTo>
                  <a:cubicBezTo>
                    <a:pt x="1665" y="1543"/>
                    <a:pt x="1670" y="1543"/>
                    <a:pt x="1676" y="1537"/>
                  </a:cubicBezTo>
                  <a:cubicBezTo>
                    <a:pt x="1682" y="1532"/>
                    <a:pt x="1683" y="1529"/>
                    <a:pt x="1683" y="1529"/>
                  </a:cubicBezTo>
                  <a:cubicBezTo>
                    <a:pt x="1683" y="1529"/>
                    <a:pt x="1675" y="1523"/>
                    <a:pt x="1636" y="1523"/>
                  </a:cubicBezTo>
                  <a:cubicBezTo>
                    <a:pt x="1630" y="1523"/>
                    <a:pt x="1623" y="1523"/>
                    <a:pt x="1616" y="1523"/>
                  </a:cubicBezTo>
                  <a:cubicBezTo>
                    <a:pt x="1592" y="1524"/>
                    <a:pt x="1578" y="1527"/>
                    <a:pt x="1565" y="1529"/>
                  </a:cubicBezTo>
                  <a:cubicBezTo>
                    <a:pt x="1537" y="1534"/>
                    <a:pt x="1520" y="1537"/>
                    <a:pt x="1450" y="1517"/>
                  </a:cubicBezTo>
                  <a:cubicBezTo>
                    <a:pt x="1396" y="1501"/>
                    <a:pt x="1386" y="1486"/>
                    <a:pt x="1387" y="1464"/>
                  </a:cubicBezTo>
                  <a:cubicBezTo>
                    <a:pt x="1387" y="1463"/>
                    <a:pt x="1387" y="1461"/>
                    <a:pt x="1387" y="1460"/>
                  </a:cubicBezTo>
                  <a:lnTo>
                    <a:pt x="1387" y="1460"/>
                  </a:lnTo>
                  <a:cubicBezTo>
                    <a:pt x="1386" y="1460"/>
                    <a:pt x="1384" y="1457"/>
                    <a:pt x="1369" y="1454"/>
                  </a:cubicBezTo>
                  <a:cubicBezTo>
                    <a:pt x="1345" y="1449"/>
                    <a:pt x="1325" y="1448"/>
                    <a:pt x="1308" y="1447"/>
                  </a:cubicBezTo>
                  <a:cubicBezTo>
                    <a:pt x="1281" y="1445"/>
                    <a:pt x="1259" y="1444"/>
                    <a:pt x="1239" y="1428"/>
                  </a:cubicBezTo>
                  <a:cubicBezTo>
                    <a:pt x="1225" y="1417"/>
                    <a:pt x="1222" y="1407"/>
                    <a:pt x="1220" y="1400"/>
                  </a:cubicBezTo>
                  <a:cubicBezTo>
                    <a:pt x="1218" y="1392"/>
                    <a:pt x="1216" y="1387"/>
                    <a:pt x="1184" y="1381"/>
                  </a:cubicBezTo>
                  <a:cubicBezTo>
                    <a:pt x="1165" y="1378"/>
                    <a:pt x="1152" y="1370"/>
                    <a:pt x="1145" y="1359"/>
                  </a:cubicBezTo>
                  <a:cubicBezTo>
                    <a:pt x="1134" y="1341"/>
                    <a:pt x="1140" y="1320"/>
                    <a:pt x="1145" y="1299"/>
                  </a:cubicBezTo>
                  <a:cubicBezTo>
                    <a:pt x="1148" y="1288"/>
                    <a:pt x="1151" y="1277"/>
                    <a:pt x="1151" y="1268"/>
                  </a:cubicBezTo>
                  <a:cubicBezTo>
                    <a:pt x="1151" y="1215"/>
                    <a:pt x="1207" y="1212"/>
                    <a:pt x="1261" y="1208"/>
                  </a:cubicBezTo>
                  <a:cubicBezTo>
                    <a:pt x="1271" y="1207"/>
                    <a:pt x="1277" y="1204"/>
                    <a:pt x="1280" y="1200"/>
                  </a:cubicBezTo>
                  <a:cubicBezTo>
                    <a:pt x="1289" y="1184"/>
                    <a:pt x="1265" y="1142"/>
                    <a:pt x="1251" y="1118"/>
                  </a:cubicBezTo>
                  <a:lnTo>
                    <a:pt x="1247" y="1110"/>
                  </a:lnTo>
                  <a:cubicBezTo>
                    <a:pt x="1244" y="1105"/>
                    <a:pt x="1240" y="1099"/>
                    <a:pt x="1235" y="1098"/>
                  </a:cubicBezTo>
                  <a:cubicBezTo>
                    <a:pt x="1227" y="1096"/>
                    <a:pt x="1212" y="1107"/>
                    <a:pt x="1196" y="1119"/>
                  </a:cubicBezTo>
                  <a:cubicBezTo>
                    <a:pt x="1187" y="1126"/>
                    <a:pt x="1176" y="1134"/>
                    <a:pt x="1165" y="1141"/>
                  </a:cubicBezTo>
                  <a:cubicBezTo>
                    <a:pt x="1136" y="1160"/>
                    <a:pt x="1128" y="1199"/>
                    <a:pt x="1121" y="1236"/>
                  </a:cubicBezTo>
                  <a:cubicBezTo>
                    <a:pt x="1118" y="1253"/>
                    <a:pt x="1115" y="1269"/>
                    <a:pt x="1110" y="1284"/>
                  </a:cubicBezTo>
                  <a:cubicBezTo>
                    <a:pt x="1105" y="1299"/>
                    <a:pt x="1099" y="1307"/>
                    <a:pt x="1091" y="1311"/>
                  </a:cubicBezTo>
                  <a:cubicBezTo>
                    <a:pt x="1082" y="1315"/>
                    <a:pt x="1073" y="1311"/>
                    <a:pt x="1067" y="1308"/>
                  </a:cubicBezTo>
                  <a:cubicBezTo>
                    <a:pt x="1059" y="1305"/>
                    <a:pt x="1058" y="1304"/>
                    <a:pt x="1052" y="1314"/>
                  </a:cubicBezTo>
                  <a:cubicBezTo>
                    <a:pt x="1046" y="1325"/>
                    <a:pt x="1047" y="1326"/>
                    <a:pt x="1059" y="1336"/>
                  </a:cubicBezTo>
                  <a:cubicBezTo>
                    <a:pt x="1071" y="1345"/>
                    <a:pt x="1089" y="1359"/>
                    <a:pt x="1086" y="1389"/>
                  </a:cubicBezTo>
                  <a:cubicBezTo>
                    <a:pt x="1084" y="1420"/>
                    <a:pt x="1062" y="1429"/>
                    <a:pt x="1047" y="1435"/>
                  </a:cubicBezTo>
                  <a:cubicBezTo>
                    <a:pt x="1030" y="1442"/>
                    <a:pt x="1025" y="1444"/>
                    <a:pt x="1031" y="1461"/>
                  </a:cubicBezTo>
                  <a:cubicBezTo>
                    <a:pt x="1051" y="1522"/>
                    <a:pt x="1033" y="1557"/>
                    <a:pt x="968" y="1586"/>
                  </a:cubicBezTo>
                  <a:cubicBezTo>
                    <a:pt x="901" y="1616"/>
                    <a:pt x="846" y="1613"/>
                    <a:pt x="802" y="1578"/>
                  </a:cubicBezTo>
                  <a:cubicBezTo>
                    <a:pt x="781" y="1562"/>
                    <a:pt x="770" y="1532"/>
                    <a:pt x="771" y="1497"/>
                  </a:cubicBezTo>
                  <a:cubicBezTo>
                    <a:pt x="771" y="1469"/>
                    <a:pt x="781" y="1434"/>
                    <a:pt x="800" y="1420"/>
                  </a:cubicBezTo>
                  <a:cubicBezTo>
                    <a:pt x="827" y="1401"/>
                    <a:pt x="834" y="1395"/>
                    <a:pt x="819" y="1370"/>
                  </a:cubicBezTo>
                  <a:cubicBezTo>
                    <a:pt x="814" y="1361"/>
                    <a:pt x="811" y="1358"/>
                    <a:pt x="810" y="1356"/>
                  </a:cubicBezTo>
                  <a:cubicBezTo>
                    <a:pt x="803" y="1350"/>
                    <a:pt x="803" y="1347"/>
                    <a:pt x="801" y="1326"/>
                  </a:cubicBezTo>
                  <a:cubicBezTo>
                    <a:pt x="800" y="1317"/>
                    <a:pt x="798" y="1302"/>
                    <a:pt x="795" y="1280"/>
                  </a:cubicBezTo>
                  <a:cubicBezTo>
                    <a:pt x="793" y="1262"/>
                    <a:pt x="791" y="1254"/>
                    <a:pt x="790" y="1250"/>
                  </a:cubicBezTo>
                  <a:cubicBezTo>
                    <a:pt x="789" y="1251"/>
                    <a:pt x="788" y="1251"/>
                    <a:pt x="787" y="1252"/>
                  </a:cubicBezTo>
                  <a:cubicBezTo>
                    <a:pt x="774" y="1259"/>
                    <a:pt x="748" y="1272"/>
                    <a:pt x="711" y="1232"/>
                  </a:cubicBezTo>
                  <a:cubicBezTo>
                    <a:pt x="698" y="1218"/>
                    <a:pt x="687" y="1205"/>
                    <a:pt x="677" y="1193"/>
                  </a:cubicBezTo>
                  <a:cubicBezTo>
                    <a:pt x="640" y="1150"/>
                    <a:pt x="617" y="1124"/>
                    <a:pt x="564" y="1116"/>
                  </a:cubicBezTo>
                  <a:cubicBezTo>
                    <a:pt x="494" y="1107"/>
                    <a:pt x="453" y="1090"/>
                    <a:pt x="442" y="1067"/>
                  </a:cubicBezTo>
                  <a:cubicBezTo>
                    <a:pt x="439" y="1060"/>
                    <a:pt x="436" y="1049"/>
                    <a:pt x="445" y="1036"/>
                  </a:cubicBezTo>
                  <a:cubicBezTo>
                    <a:pt x="466" y="1001"/>
                    <a:pt x="547" y="981"/>
                    <a:pt x="639" y="1013"/>
                  </a:cubicBezTo>
                  <a:cubicBezTo>
                    <a:pt x="660" y="1020"/>
                    <a:pt x="677" y="1028"/>
                    <a:pt x="692" y="1035"/>
                  </a:cubicBezTo>
                  <a:cubicBezTo>
                    <a:pt x="736" y="1056"/>
                    <a:pt x="749" y="1062"/>
                    <a:pt x="786" y="1016"/>
                  </a:cubicBezTo>
                  <a:cubicBezTo>
                    <a:pt x="842" y="948"/>
                    <a:pt x="892" y="903"/>
                    <a:pt x="956" y="909"/>
                  </a:cubicBezTo>
                  <a:cubicBezTo>
                    <a:pt x="995" y="912"/>
                    <a:pt x="1011" y="949"/>
                    <a:pt x="1022" y="976"/>
                  </a:cubicBezTo>
                  <a:cubicBezTo>
                    <a:pt x="1026" y="985"/>
                    <a:pt x="1032" y="999"/>
                    <a:pt x="1035" y="1001"/>
                  </a:cubicBezTo>
                  <a:cubicBezTo>
                    <a:pt x="1042" y="998"/>
                    <a:pt x="1049" y="992"/>
                    <a:pt x="1057" y="985"/>
                  </a:cubicBezTo>
                  <a:cubicBezTo>
                    <a:pt x="1070" y="974"/>
                    <a:pt x="1084" y="963"/>
                    <a:pt x="1100" y="964"/>
                  </a:cubicBezTo>
                  <a:cubicBezTo>
                    <a:pt x="1111" y="966"/>
                    <a:pt x="1120" y="971"/>
                    <a:pt x="1129" y="983"/>
                  </a:cubicBezTo>
                  <a:cubicBezTo>
                    <a:pt x="1147" y="1005"/>
                    <a:pt x="1152" y="1003"/>
                    <a:pt x="1180" y="990"/>
                  </a:cubicBezTo>
                  <a:cubicBezTo>
                    <a:pt x="1187" y="986"/>
                    <a:pt x="1194" y="983"/>
                    <a:pt x="1202" y="979"/>
                  </a:cubicBezTo>
                  <a:cubicBezTo>
                    <a:pt x="1222" y="971"/>
                    <a:pt x="1223" y="969"/>
                    <a:pt x="1226" y="959"/>
                  </a:cubicBezTo>
                  <a:cubicBezTo>
                    <a:pt x="1229" y="949"/>
                    <a:pt x="1233" y="933"/>
                    <a:pt x="1252" y="907"/>
                  </a:cubicBezTo>
                  <a:cubicBezTo>
                    <a:pt x="1271" y="881"/>
                    <a:pt x="1278" y="840"/>
                    <a:pt x="1271" y="801"/>
                  </a:cubicBezTo>
                  <a:cubicBezTo>
                    <a:pt x="1266" y="776"/>
                    <a:pt x="1256" y="755"/>
                    <a:pt x="1242" y="747"/>
                  </a:cubicBezTo>
                  <a:cubicBezTo>
                    <a:pt x="1226" y="736"/>
                    <a:pt x="1206" y="742"/>
                    <a:pt x="1170" y="754"/>
                  </a:cubicBezTo>
                  <a:cubicBezTo>
                    <a:pt x="1141" y="763"/>
                    <a:pt x="1106" y="775"/>
                    <a:pt x="1060" y="780"/>
                  </a:cubicBezTo>
                  <a:cubicBezTo>
                    <a:pt x="1041" y="781"/>
                    <a:pt x="1022" y="784"/>
                    <a:pt x="1002" y="786"/>
                  </a:cubicBezTo>
                  <a:cubicBezTo>
                    <a:pt x="913" y="795"/>
                    <a:pt x="812" y="806"/>
                    <a:pt x="718" y="801"/>
                  </a:cubicBezTo>
                  <a:cubicBezTo>
                    <a:pt x="681" y="799"/>
                    <a:pt x="652" y="799"/>
                    <a:pt x="628" y="799"/>
                  </a:cubicBezTo>
                  <a:cubicBezTo>
                    <a:pt x="576" y="798"/>
                    <a:pt x="551" y="798"/>
                    <a:pt x="533" y="777"/>
                  </a:cubicBezTo>
                  <a:cubicBezTo>
                    <a:pt x="528" y="772"/>
                    <a:pt x="516" y="763"/>
                    <a:pt x="502" y="755"/>
                  </a:cubicBezTo>
                  <a:cubicBezTo>
                    <a:pt x="463" y="730"/>
                    <a:pt x="402" y="691"/>
                    <a:pt x="431" y="640"/>
                  </a:cubicBezTo>
                  <a:cubicBezTo>
                    <a:pt x="459" y="587"/>
                    <a:pt x="442" y="515"/>
                    <a:pt x="419" y="490"/>
                  </a:cubicBezTo>
                  <a:cubicBezTo>
                    <a:pt x="411" y="482"/>
                    <a:pt x="404" y="482"/>
                    <a:pt x="380" y="485"/>
                  </a:cubicBezTo>
                  <a:cubicBezTo>
                    <a:pt x="352" y="488"/>
                    <a:pt x="311" y="493"/>
                    <a:pt x="239" y="481"/>
                  </a:cubicBezTo>
                  <a:cubicBezTo>
                    <a:pt x="212" y="480"/>
                    <a:pt x="196" y="470"/>
                    <a:pt x="182" y="463"/>
                  </a:cubicBezTo>
                  <a:cubicBezTo>
                    <a:pt x="166" y="454"/>
                    <a:pt x="158" y="450"/>
                    <a:pt x="132" y="464"/>
                  </a:cubicBezTo>
                  <a:cubicBezTo>
                    <a:pt x="90" y="496"/>
                    <a:pt x="45" y="493"/>
                    <a:pt x="20" y="475"/>
                  </a:cubicBezTo>
                  <a:cubicBezTo>
                    <a:pt x="3" y="462"/>
                    <a:pt x="-4" y="443"/>
                    <a:pt x="2" y="425"/>
                  </a:cubicBezTo>
                  <a:cubicBezTo>
                    <a:pt x="18" y="382"/>
                    <a:pt x="81" y="359"/>
                    <a:pt x="82" y="359"/>
                  </a:cubicBezTo>
                  <a:cubicBezTo>
                    <a:pt x="118" y="347"/>
                    <a:pt x="119" y="334"/>
                    <a:pt x="122" y="280"/>
                  </a:cubicBezTo>
                  <a:cubicBezTo>
                    <a:pt x="123" y="267"/>
                    <a:pt x="124" y="252"/>
                    <a:pt x="126" y="235"/>
                  </a:cubicBezTo>
                  <a:cubicBezTo>
                    <a:pt x="132" y="167"/>
                    <a:pt x="164" y="169"/>
                    <a:pt x="213" y="172"/>
                  </a:cubicBezTo>
                  <a:cubicBezTo>
                    <a:pt x="242" y="174"/>
                    <a:pt x="277" y="176"/>
                    <a:pt x="324" y="168"/>
                  </a:cubicBezTo>
                  <a:cubicBezTo>
                    <a:pt x="387" y="157"/>
                    <a:pt x="409" y="126"/>
                    <a:pt x="433" y="94"/>
                  </a:cubicBezTo>
                  <a:cubicBezTo>
                    <a:pt x="458" y="60"/>
                    <a:pt x="483" y="25"/>
                    <a:pt x="550" y="10"/>
                  </a:cubicBezTo>
                  <a:cubicBezTo>
                    <a:pt x="665" y="-15"/>
                    <a:pt x="772" y="7"/>
                    <a:pt x="875" y="77"/>
                  </a:cubicBezTo>
                  <a:cubicBezTo>
                    <a:pt x="885" y="85"/>
                    <a:pt x="895" y="91"/>
                    <a:pt x="905" y="98"/>
                  </a:cubicBezTo>
                  <a:cubicBezTo>
                    <a:pt x="970" y="143"/>
                    <a:pt x="1002" y="166"/>
                    <a:pt x="1092" y="173"/>
                  </a:cubicBezTo>
                  <a:cubicBezTo>
                    <a:pt x="1130" y="176"/>
                    <a:pt x="1166" y="171"/>
                    <a:pt x="1197" y="167"/>
                  </a:cubicBezTo>
                  <a:cubicBezTo>
                    <a:pt x="1251" y="160"/>
                    <a:pt x="1298" y="154"/>
                    <a:pt x="1318" y="201"/>
                  </a:cubicBezTo>
                  <a:cubicBezTo>
                    <a:pt x="1331" y="232"/>
                    <a:pt x="1327" y="265"/>
                    <a:pt x="1324" y="294"/>
                  </a:cubicBezTo>
                  <a:cubicBezTo>
                    <a:pt x="1320" y="330"/>
                    <a:pt x="1319" y="353"/>
                    <a:pt x="1336" y="368"/>
                  </a:cubicBezTo>
                  <a:cubicBezTo>
                    <a:pt x="1382" y="408"/>
                    <a:pt x="1396" y="431"/>
                    <a:pt x="1355" y="504"/>
                  </a:cubicBezTo>
                  <a:cubicBezTo>
                    <a:pt x="1328" y="551"/>
                    <a:pt x="1336" y="611"/>
                    <a:pt x="1341" y="651"/>
                  </a:cubicBezTo>
                  <a:cubicBezTo>
                    <a:pt x="1343" y="666"/>
                    <a:pt x="1344" y="678"/>
                    <a:pt x="1344" y="686"/>
                  </a:cubicBezTo>
                  <a:cubicBezTo>
                    <a:pt x="1342" y="702"/>
                    <a:pt x="1336" y="788"/>
                    <a:pt x="1374" y="877"/>
                  </a:cubicBezTo>
                  <a:cubicBezTo>
                    <a:pt x="1410" y="965"/>
                    <a:pt x="1478" y="1074"/>
                    <a:pt x="1505" y="1096"/>
                  </a:cubicBezTo>
                  <a:cubicBezTo>
                    <a:pt x="1513" y="1102"/>
                    <a:pt x="1522" y="1102"/>
                    <a:pt x="1537" y="1101"/>
                  </a:cubicBezTo>
                  <a:cubicBezTo>
                    <a:pt x="1560" y="1100"/>
                    <a:pt x="1592" y="1098"/>
                    <a:pt x="1614" y="1140"/>
                  </a:cubicBezTo>
                  <a:cubicBezTo>
                    <a:pt x="1622" y="1156"/>
                    <a:pt x="1629" y="1170"/>
                    <a:pt x="1635" y="1184"/>
                  </a:cubicBezTo>
                  <a:cubicBezTo>
                    <a:pt x="1652" y="1222"/>
                    <a:pt x="1667" y="1254"/>
                    <a:pt x="1707" y="1286"/>
                  </a:cubicBezTo>
                  <a:cubicBezTo>
                    <a:pt x="1744" y="1315"/>
                    <a:pt x="1799" y="1311"/>
                    <a:pt x="1862" y="1306"/>
                  </a:cubicBezTo>
                  <a:cubicBezTo>
                    <a:pt x="1889" y="1304"/>
                    <a:pt x="1916" y="1302"/>
                    <a:pt x="1945" y="1302"/>
                  </a:cubicBezTo>
                  <a:cubicBezTo>
                    <a:pt x="1974" y="1302"/>
                    <a:pt x="1982" y="1296"/>
                    <a:pt x="1984" y="1294"/>
                  </a:cubicBezTo>
                  <a:cubicBezTo>
                    <a:pt x="1987" y="1290"/>
                    <a:pt x="1985" y="1281"/>
                    <a:pt x="1983" y="1272"/>
                  </a:cubicBezTo>
                  <a:cubicBezTo>
                    <a:pt x="1980" y="1256"/>
                    <a:pt x="1974" y="1232"/>
                    <a:pt x="2000" y="1219"/>
                  </a:cubicBezTo>
                  <a:cubicBezTo>
                    <a:pt x="2038" y="1201"/>
                    <a:pt x="2109" y="1137"/>
                    <a:pt x="2142" y="1057"/>
                  </a:cubicBezTo>
                  <a:cubicBezTo>
                    <a:pt x="2163" y="1005"/>
                    <a:pt x="2207" y="990"/>
                    <a:pt x="2240" y="979"/>
                  </a:cubicBezTo>
                  <a:cubicBezTo>
                    <a:pt x="2259" y="972"/>
                    <a:pt x="2276" y="965"/>
                    <a:pt x="2280" y="954"/>
                  </a:cubicBezTo>
                  <a:cubicBezTo>
                    <a:pt x="2286" y="938"/>
                    <a:pt x="2289" y="922"/>
                    <a:pt x="2292" y="904"/>
                  </a:cubicBezTo>
                  <a:cubicBezTo>
                    <a:pt x="2296" y="881"/>
                    <a:pt x="2301" y="855"/>
                    <a:pt x="2313" y="824"/>
                  </a:cubicBezTo>
                  <a:cubicBezTo>
                    <a:pt x="2327" y="786"/>
                    <a:pt x="2373" y="791"/>
                    <a:pt x="2416" y="795"/>
                  </a:cubicBezTo>
                  <a:cubicBezTo>
                    <a:pt x="2451" y="799"/>
                    <a:pt x="2490" y="804"/>
                    <a:pt x="2518" y="789"/>
                  </a:cubicBezTo>
                  <a:cubicBezTo>
                    <a:pt x="2557" y="769"/>
                    <a:pt x="2586" y="767"/>
                    <a:pt x="2615" y="765"/>
                  </a:cubicBezTo>
                  <a:cubicBezTo>
                    <a:pt x="2636" y="763"/>
                    <a:pt x="2657" y="762"/>
                    <a:pt x="2681" y="752"/>
                  </a:cubicBezTo>
                  <a:cubicBezTo>
                    <a:pt x="2694" y="746"/>
                    <a:pt x="2702" y="741"/>
                    <a:pt x="2703" y="736"/>
                  </a:cubicBezTo>
                  <a:cubicBezTo>
                    <a:pt x="2706" y="726"/>
                    <a:pt x="2691" y="708"/>
                    <a:pt x="2675" y="688"/>
                  </a:cubicBezTo>
                  <a:cubicBezTo>
                    <a:pt x="2668" y="680"/>
                    <a:pt x="2661" y="671"/>
                    <a:pt x="2654" y="662"/>
                  </a:cubicBezTo>
                  <a:cubicBezTo>
                    <a:pt x="2645" y="649"/>
                    <a:pt x="2635" y="633"/>
                    <a:pt x="2641" y="620"/>
                  </a:cubicBezTo>
                  <a:cubicBezTo>
                    <a:pt x="2648" y="605"/>
                    <a:pt x="2669" y="603"/>
                    <a:pt x="2692" y="602"/>
                  </a:cubicBezTo>
                  <a:cubicBezTo>
                    <a:pt x="2707" y="601"/>
                    <a:pt x="2723" y="600"/>
                    <a:pt x="2737" y="595"/>
                  </a:cubicBezTo>
                  <a:cubicBezTo>
                    <a:pt x="2774" y="584"/>
                    <a:pt x="2807" y="561"/>
                    <a:pt x="2845" y="534"/>
                  </a:cubicBezTo>
                  <a:cubicBezTo>
                    <a:pt x="2855" y="527"/>
                    <a:pt x="2866" y="520"/>
                    <a:pt x="2877" y="513"/>
                  </a:cubicBezTo>
                  <a:cubicBezTo>
                    <a:pt x="2914" y="488"/>
                    <a:pt x="2928" y="497"/>
                    <a:pt x="2948" y="513"/>
                  </a:cubicBezTo>
                  <a:cubicBezTo>
                    <a:pt x="2959" y="521"/>
                    <a:pt x="2971" y="531"/>
                    <a:pt x="2993" y="539"/>
                  </a:cubicBezTo>
                  <a:cubicBezTo>
                    <a:pt x="3015" y="547"/>
                    <a:pt x="3031" y="556"/>
                    <a:pt x="3049" y="566"/>
                  </a:cubicBezTo>
                  <a:cubicBezTo>
                    <a:pt x="3083" y="586"/>
                    <a:pt x="3119" y="607"/>
                    <a:pt x="3207" y="617"/>
                  </a:cubicBezTo>
                  <a:cubicBezTo>
                    <a:pt x="3282" y="626"/>
                    <a:pt x="3306" y="653"/>
                    <a:pt x="3328" y="677"/>
                  </a:cubicBezTo>
                  <a:cubicBezTo>
                    <a:pt x="3346" y="697"/>
                    <a:pt x="3361" y="714"/>
                    <a:pt x="3408" y="720"/>
                  </a:cubicBezTo>
                  <a:cubicBezTo>
                    <a:pt x="3479" y="729"/>
                    <a:pt x="3492" y="740"/>
                    <a:pt x="3517" y="763"/>
                  </a:cubicBezTo>
                  <a:cubicBezTo>
                    <a:pt x="3529" y="774"/>
                    <a:pt x="3543" y="788"/>
                    <a:pt x="3572" y="806"/>
                  </a:cubicBezTo>
                  <a:cubicBezTo>
                    <a:pt x="3638" y="847"/>
                    <a:pt x="3727" y="868"/>
                    <a:pt x="3847" y="868"/>
                  </a:cubicBezTo>
                  <a:cubicBezTo>
                    <a:pt x="3903" y="868"/>
                    <a:pt x="3918" y="874"/>
                    <a:pt x="3933" y="884"/>
                  </a:cubicBezTo>
                  <a:cubicBezTo>
                    <a:pt x="3940" y="888"/>
                    <a:pt x="3945" y="891"/>
                    <a:pt x="3957" y="894"/>
                  </a:cubicBezTo>
                  <a:cubicBezTo>
                    <a:pt x="3997" y="902"/>
                    <a:pt x="4101" y="901"/>
                    <a:pt x="4102" y="901"/>
                  </a:cubicBezTo>
                  <a:cubicBezTo>
                    <a:pt x="4161" y="908"/>
                    <a:pt x="4170" y="926"/>
                    <a:pt x="4167" y="956"/>
                  </a:cubicBezTo>
                  <a:cubicBezTo>
                    <a:pt x="4166" y="965"/>
                    <a:pt x="4165" y="973"/>
                    <a:pt x="4170" y="980"/>
                  </a:cubicBezTo>
                  <a:cubicBezTo>
                    <a:pt x="4176" y="988"/>
                    <a:pt x="4191" y="994"/>
                    <a:pt x="4213" y="995"/>
                  </a:cubicBezTo>
                  <a:cubicBezTo>
                    <a:pt x="4247" y="998"/>
                    <a:pt x="4273" y="1024"/>
                    <a:pt x="4273" y="1057"/>
                  </a:cubicBezTo>
                  <a:cubicBezTo>
                    <a:pt x="4273" y="1403"/>
                    <a:pt x="4274" y="2409"/>
                    <a:pt x="4272" y="2497"/>
                  </a:cubicBezTo>
                  <a:cubicBezTo>
                    <a:pt x="4272" y="2519"/>
                    <a:pt x="4273" y="2536"/>
                    <a:pt x="4273" y="2549"/>
                  </a:cubicBezTo>
                  <a:cubicBezTo>
                    <a:pt x="4274" y="2600"/>
                    <a:pt x="4273" y="2606"/>
                    <a:pt x="4237" y="2689"/>
                  </a:cubicBezTo>
                  <a:cubicBezTo>
                    <a:pt x="4195" y="2783"/>
                    <a:pt x="4264" y="2827"/>
                    <a:pt x="4267" y="2829"/>
                  </a:cubicBezTo>
                  <a:lnTo>
                    <a:pt x="4272" y="2832"/>
                  </a:lnTo>
                  <a:lnTo>
                    <a:pt x="4272" y="2839"/>
                  </a:lnTo>
                  <a:lnTo>
                    <a:pt x="4272" y="3784"/>
                  </a:lnTo>
                  <a:lnTo>
                    <a:pt x="4273" y="3784"/>
                  </a:lnTo>
                  <a:moveTo>
                    <a:pt x="3934" y="3194"/>
                  </a:moveTo>
                  <a:cubicBezTo>
                    <a:pt x="3946" y="3194"/>
                    <a:pt x="3955" y="3204"/>
                    <a:pt x="3961" y="3212"/>
                  </a:cubicBezTo>
                  <a:cubicBezTo>
                    <a:pt x="3993" y="3255"/>
                    <a:pt x="3973" y="3280"/>
                    <a:pt x="3957" y="3299"/>
                  </a:cubicBezTo>
                  <a:cubicBezTo>
                    <a:pt x="3949" y="3309"/>
                    <a:pt x="3942" y="3318"/>
                    <a:pt x="3939" y="3329"/>
                  </a:cubicBezTo>
                  <a:cubicBezTo>
                    <a:pt x="3935" y="3343"/>
                    <a:pt x="3927" y="3355"/>
                    <a:pt x="3920" y="3366"/>
                  </a:cubicBezTo>
                  <a:cubicBezTo>
                    <a:pt x="3914" y="3377"/>
                    <a:pt x="3906" y="3389"/>
                    <a:pt x="3908" y="3395"/>
                  </a:cubicBezTo>
                  <a:cubicBezTo>
                    <a:pt x="3909" y="3397"/>
                    <a:pt x="3912" y="3402"/>
                    <a:pt x="3928" y="3407"/>
                  </a:cubicBezTo>
                  <a:cubicBezTo>
                    <a:pt x="3964" y="3420"/>
                    <a:pt x="3990" y="3449"/>
                    <a:pt x="4018" y="3480"/>
                  </a:cubicBezTo>
                  <a:cubicBezTo>
                    <a:pt x="4039" y="3503"/>
                    <a:pt x="4061" y="3528"/>
                    <a:pt x="4087" y="3544"/>
                  </a:cubicBezTo>
                  <a:cubicBezTo>
                    <a:pt x="4116" y="3562"/>
                    <a:pt x="4133" y="3590"/>
                    <a:pt x="4153" y="3622"/>
                  </a:cubicBezTo>
                  <a:cubicBezTo>
                    <a:pt x="4176" y="3658"/>
                    <a:pt x="4200" y="3699"/>
                    <a:pt x="4249" y="3737"/>
                  </a:cubicBezTo>
                  <a:lnTo>
                    <a:pt x="4249" y="2845"/>
                  </a:lnTo>
                  <a:cubicBezTo>
                    <a:pt x="4230" y="2830"/>
                    <a:pt x="4173" y="2776"/>
                    <a:pt x="4215" y="2680"/>
                  </a:cubicBezTo>
                  <a:cubicBezTo>
                    <a:pt x="4251" y="2599"/>
                    <a:pt x="4251" y="2596"/>
                    <a:pt x="4249" y="2550"/>
                  </a:cubicBezTo>
                  <a:cubicBezTo>
                    <a:pt x="4249" y="2536"/>
                    <a:pt x="4249" y="2519"/>
                    <a:pt x="4249" y="2496"/>
                  </a:cubicBezTo>
                  <a:cubicBezTo>
                    <a:pt x="4250" y="2408"/>
                    <a:pt x="4249" y="1403"/>
                    <a:pt x="4249" y="1057"/>
                  </a:cubicBezTo>
                  <a:cubicBezTo>
                    <a:pt x="4249" y="1036"/>
                    <a:pt x="4233" y="1019"/>
                    <a:pt x="4212" y="1018"/>
                  </a:cubicBezTo>
                  <a:cubicBezTo>
                    <a:pt x="4181" y="1016"/>
                    <a:pt x="4161" y="1007"/>
                    <a:pt x="4151" y="993"/>
                  </a:cubicBezTo>
                  <a:cubicBezTo>
                    <a:pt x="4141" y="979"/>
                    <a:pt x="4143" y="964"/>
                    <a:pt x="4144" y="954"/>
                  </a:cubicBezTo>
                  <a:cubicBezTo>
                    <a:pt x="4146" y="938"/>
                    <a:pt x="4146" y="930"/>
                    <a:pt x="4101" y="925"/>
                  </a:cubicBezTo>
                  <a:cubicBezTo>
                    <a:pt x="4098" y="925"/>
                    <a:pt x="3995" y="925"/>
                    <a:pt x="3953" y="917"/>
                  </a:cubicBezTo>
                  <a:cubicBezTo>
                    <a:pt x="3936" y="913"/>
                    <a:pt x="3928" y="908"/>
                    <a:pt x="3921" y="904"/>
                  </a:cubicBezTo>
                  <a:cubicBezTo>
                    <a:pt x="3911" y="897"/>
                    <a:pt x="3901" y="891"/>
                    <a:pt x="3847" y="891"/>
                  </a:cubicBezTo>
                  <a:cubicBezTo>
                    <a:pt x="3723" y="891"/>
                    <a:pt x="3629" y="870"/>
                    <a:pt x="3560" y="826"/>
                  </a:cubicBezTo>
                  <a:cubicBezTo>
                    <a:pt x="3529" y="807"/>
                    <a:pt x="3514" y="792"/>
                    <a:pt x="3501" y="780"/>
                  </a:cubicBezTo>
                  <a:cubicBezTo>
                    <a:pt x="3480" y="761"/>
                    <a:pt x="3471" y="752"/>
                    <a:pt x="3405" y="744"/>
                  </a:cubicBezTo>
                  <a:cubicBezTo>
                    <a:pt x="3349" y="737"/>
                    <a:pt x="3330" y="714"/>
                    <a:pt x="3310" y="693"/>
                  </a:cubicBezTo>
                  <a:cubicBezTo>
                    <a:pt x="3290" y="670"/>
                    <a:pt x="3271" y="648"/>
                    <a:pt x="3204" y="641"/>
                  </a:cubicBezTo>
                  <a:cubicBezTo>
                    <a:pt x="3112" y="630"/>
                    <a:pt x="3072" y="607"/>
                    <a:pt x="3037" y="587"/>
                  </a:cubicBezTo>
                  <a:cubicBezTo>
                    <a:pt x="3021" y="577"/>
                    <a:pt x="3005" y="568"/>
                    <a:pt x="2986" y="561"/>
                  </a:cubicBezTo>
                  <a:cubicBezTo>
                    <a:pt x="2960" y="552"/>
                    <a:pt x="2945" y="540"/>
                    <a:pt x="2934" y="531"/>
                  </a:cubicBezTo>
                  <a:cubicBezTo>
                    <a:pt x="2918" y="519"/>
                    <a:pt x="2915" y="516"/>
                    <a:pt x="2890" y="533"/>
                  </a:cubicBezTo>
                  <a:cubicBezTo>
                    <a:pt x="2879" y="540"/>
                    <a:pt x="2869" y="547"/>
                    <a:pt x="2859" y="554"/>
                  </a:cubicBezTo>
                  <a:cubicBezTo>
                    <a:pt x="2820" y="580"/>
                    <a:pt x="2784" y="605"/>
                    <a:pt x="2744" y="618"/>
                  </a:cubicBezTo>
                  <a:cubicBezTo>
                    <a:pt x="2728" y="623"/>
                    <a:pt x="2710" y="624"/>
                    <a:pt x="2693" y="625"/>
                  </a:cubicBezTo>
                  <a:cubicBezTo>
                    <a:pt x="2683" y="626"/>
                    <a:pt x="2666" y="627"/>
                    <a:pt x="2663" y="630"/>
                  </a:cubicBezTo>
                  <a:cubicBezTo>
                    <a:pt x="2663" y="630"/>
                    <a:pt x="2664" y="635"/>
                    <a:pt x="2673" y="648"/>
                  </a:cubicBezTo>
                  <a:cubicBezTo>
                    <a:pt x="2680" y="657"/>
                    <a:pt x="2687" y="665"/>
                    <a:pt x="2693" y="673"/>
                  </a:cubicBezTo>
                  <a:cubicBezTo>
                    <a:pt x="2715" y="700"/>
                    <a:pt x="2732" y="721"/>
                    <a:pt x="2726" y="742"/>
                  </a:cubicBezTo>
                  <a:cubicBezTo>
                    <a:pt x="2722" y="759"/>
                    <a:pt x="2704" y="768"/>
                    <a:pt x="2690" y="774"/>
                  </a:cubicBezTo>
                  <a:cubicBezTo>
                    <a:pt x="2663" y="785"/>
                    <a:pt x="2639" y="787"/>
                    <a:pt x="2616" y="788"/>
                  </a:cubicBezTo>
                  <a:cubicBezTo>
                    <a:pt x="2589" y="790"/>
                    <a:pt x="2563" y="792"/>
                    <a:pt x="2528" y="810"/>
                  </a:cubicBezTo>
                  <a:cubicBezTo>
                    <a:pt x="2494" y="828"/>
                    <a:pt x="2452" y="823"/>
                    <a:pt x="2414" y="819"/>
                  </a:cubicBezTo>
                  <a:cubicBezTo>
                    <a:pt x="2370" y="814"/>
                    <a:pt x="2343" y="812"/>
                    <a:pt x="2335" y="832"/>
                  </a:cubicBezTo>
                  <a:cubicBezTo>
                    <a:pt x="2324" y="862"/>
                    <a:pt x="2320" y="886"/>
                    <a:pt x="2315" y="909"/>
                  </a:cubicBezTo>
                  <a:cubicBezTo>
                    <a:pt x="2312" y="927"/>
                    <a:pt x="2309" y="944"/>
                    <a:pt x="2303" y="962"/>
                  </a:cubicBezTo>
                  <a:cubicBezTo>
                    <a:pt x="2295" y="984"/>
                    <a:pt x="2272" y="992"/>
                    <a:pt x="2248" y="1001"/>
                  </a:cubicBezTo>
                  <a:cubicBezTo>
                    <a:pt x="2216" y="1011"/>
                    <a:pt x="2181" y="1024"/>
                    <a:pt x="2164" y="1066"/>
                  </a:cubicBezTo>
                  <a:cubicBezTo>
                    <a:pt x="2129" y="1152"/>
                    <a:pt x="2053" y="1220"/>
                    <a:pt x="2010" y="1241"/>
                  </a:cubicBezTo>
                  <a:cubicBezTo>
                    <a:pt x="2003" y="1244"/>
                    <a:pt x="2002" y="1248"/>
                    <a:pt x="2006" y="1267"/>
                  </a:cubicBezTo>
                  <a:cubicBezTo>
                    <a:pt x="2009" y="1280"/>
                    <a:pt x="2013" y="1296"/>
                    <a:pt x="2003" y="1309"/>
                  </a:cubicBezTo>
                  <a:cubicBezTo>
                    <a:pt x="1993" y="1320"/>
                    <a:pt x="1975" y="1326"/>
                    <a:pt x="1945" y="1326"/>
                  </a:cubicBezTo>
                  <a:cubicBezTo>
                    <a:pt x="1917" y="1326"/>
                    <a:pt x="1890" y="1328"/>
                    <a:pt x="1864" y="1330"/>
                  </a:cubicBezTo>
                  <a:cubicBezTo>
                    <a:pt x="1796" y="1335"/>
                    <a:pt x="1737" y="1339"/>
                    <a:pt x="1693" y="1304"/>
                  </a:cubicBezTo>
                  <a:cubicBezTo>
                    <a:pt x="1648" y="1270"/>
                    <a:pt x="1631" y="1233"/>
                    <a:pt x="1614" y="1194"/>
                  </a:cubicBezTo>
                  <a:cubicBezTo>
                    <a:pt x="1608" y="1180"/>
                    <a:pt x="1601" y="1166"/>
                    <a:pt x="1593" y="1151"/>
                  </a:cubicBezTo>
                  <a:cubicBezTo>
                    <a:pt x="1578" y="1123"/>
                    <a:pt x="1561" y="1124"/>
                    <a:pt x="1539" y="1125"/>
                  </a:cubicBezTo>
                  <a:cubicBezTo>
                    <a:pt x="1523" y="1125"/>
                    <a:pt x="1505" y="1126"/>
                    <a:pt x="1490" y="1114"/>
                  </a:cubicBezTo>
                  <a:cubicBezTo>
                    <a:pt x="1458" y="1088"/>
                    <a:pt x="1387" y="972"/>
                    <a:pt x="1352" y="887"/>
                  </a:cubicBezTo>
                  <a:cubicBezTo>
                    <a:pt x="1312" y="792"/>
                    <a:pt x="1319" y="701"/>
                    <a:pt x="1320" y="684"/>
                  </a:cubicBezTo>
                  <a:cubicBezTo>
                    <a:pt x="1321" y="678"/>
                    <a:pt x="1319" y="667"/>
                    <a:pt x="1318" y="654"/>
                  </a:cubicBezTo>
                  <a:cubicBezTo>
                    <a:pt x="1312" y="611"/>
                    <a:pt x="1304" y="547"/>
                    <a:pt x="1335" y="493"/>
                  </a:cubicBezTo>
                  <a:cubicBezTo>
                    <a:pt x="1371" y="429"/>
                    <a:pt x="1357" y="417"/>
                    <a:pt x="1320" y="385"/>
                  </a:cubicBezTo>
                  <a:cubicBezTo>
                    <a:pt x="1293" y="362"/>
                    <a:pt x="1297" y="326"/>
                    <a:pt x="1301" y="292"/>
                  </a:cubicBezTo>
                  <a:cubicBezTo>
                    <a:pt x="1304" y="264"/>
                    <a:pt x="1307" y="236"/>
                    <a:pt x="1296" y="210"/>
                  </a:cubicBezTo>
                  <a:cubicBezTo>
                    <a:pt x="1284" y="181"/>
                    <a:pt x="1256" y="183"/>
                    <a:pt x="1200" y="191"/>
                  </a:cubicBezTo>
                  <a:cubicBezTo>
                    <a:pt x="1168" y="195"/>
                    <a:pt x="1131" y="200"/>
                    <a:pt x="1090" y="197"/>
                  </a:cubicBezTo>
                  <a:cubicBezTo>
                    <a:pt x="994" y="189"/>
                    <a:pt x="957" y="163"/>
                    <a:pt x="891" y="117"/>
                  </a:cubicBezTo>
                  <a:cubicBezTo>
                    <a:pt x="882" y="111"/>
                    <a:pt x="872" y="104"/>
                    <a:pt x="861" y="97"/>
                  </a:cubicBezTo>
                  <a:cubicBezTo>
                    <a:pt x="764" y="31"/>
                    <a:pt x="664" y="10"/>
                    <a:pt x="555" y="33"/>
                  </a:cubicBezTo>
                  <a:cubicBezTo>
                    <a:pt x="497" y="46"/>
                    <a:pt x="475" y="76"/>
                    <a:pt x="452" y="108"/>
                  </a:cubicBezTo>
                  <a:cubicBezTo>
                    <a:pt x="427" y="143"/>
                    <a:pt x="400" y="179"/>
                    <a:pt x="328" y="191"/>
                  </a:cubicBezTo>
                  <a:cubicBezTo>
                    <a:pt x="278" y="200"/>
                    <a:pt x="240" y="197"/>
                    <a:pt x="212" y="196"/>
                  </a:cubicBezTo>
                  <a:cubicBezTo>
                    <a:pt x="163" y="193"/>
                    <a:pt x="153" y="192"/>
                    <a:pt x="149" y="237"/>
                  </a:cubicBezTo>
                  <a:cubicBezTo>
                    <a:pt x="148" y="254"/>
                    <a:pt x="147" y="269"/>
                    <a:pt x="146" y="281"/>
                  </a:cubicBezTo>
                  <a:cubicBezTo>
                    <a:pt x="142" y="336"/>
                    <a:pt x="141" y="364"/>
                    <a:pt x="89" y="381"/>
                  </a:cubicBezTo>
                  <a:lnTo>
                    <a:pt x="89" y="381"/>
                  </a:lnTo>
                  <a:cubicBezTo>
                    <a:pt x="81" y="384"/>
                    <a:pt x="35" y="405"/>
                    <a:pt x="25" y="433"/>
                  </a:cubicBezTo>
                  <a:cubicBezTo>
                    <a:pt x="21" y="444"/>
                    <a:pt x="30" y="453"/>
                    <a:pt x="34" y="456"/>
                  </a:cubicBezTo>
                  <a:cubicBezTo>
                    <a:pt x="52" y="468"/>
                    <a:pt x="86" y="470"/>
                    <a:pt x="120" y="444"/>
                  </a:cubicBezTo>
                  <a:cubicBezTo>
                    <a:pt x="159" y="423"/>
                    <a:pt x="176" y="432"/>
                    <a:pt x="194" y="442"/>
                  </a:cubicBezTo>
                  <a:cubicBezTo>
                    <a:pt x="206" y="449"/>
                    <a:pt x="219" y="456"/>
                    <a:pt x="242" y="457"/>
                  </a:cubicBezTo>
                  <a:cubicBezTo>
                    <a:pt x="312" y="469"/>
                    <a:pt x="351" y="465"/>
                    <a:pt x="377" y="462"/>
                  </a:cubicBezTo>
                  <a:cubicBezTo>
                    <a:pt x="402" y="459"/>
                    <a:pt x="419" y="457"/>
                    <a:pt x="436" y="474"/>
                  </a:cubicBezTo>
                  <a:cubicBezTo>
                    <a:pt x="466" y="505"/>
                    <a:pt x="486" y="587"/>
                    <a:pt x="451" y="651"/>
                  </a:cubicBezTo>
                  <a:cubicBezTo>
                    <a:pt x="435" y="681"/>
                    <a:pt x="470" y="707"/>
                    <a:pt x="515" y="735"/>
                  </a:cubicBezTo>
                  <a:cubicBezTo>
                    <a:pt x="531" y="745"/>
                    <a:pt x="544" y="754"/>
                    <a:pt x="551" y="762"/>
                  </a:cubicBezTo>
                  <a:cubicBezTo>
                    <a:pt x="561" y="774"/>
                    <a:pt x="579" y="775"/>
                    <a:pt x="629" y="775"/>
                  </a:cubicBezTo>
                  <a:cubicBezTo>
                    <a:pt x="652" y="775"/>
                    <a:pt x="682" y="775"/>
                    <a:pt x="719" y="778"/>
                  </a:cubicBezTo>
                  <a:cubicBezTo>
                    <a:pt x="812" y="783"/>
                    <a:pt x="911" y="772"/>
                    <a:pt x="999" y="762"/>
                  </a:cubicBezTo>
                  <a:cubicBezTo>
                    <a:pt x="1019" y="760"/>
                    <a:pt x="1039" y="758"/>
                    <a:pt x="1057" y="756"/>
                  </a:cubicBezTo>
                  <a:cubicBezTo>
                    <a:pt x="1101" y="752"/>
                    <a:pt x="1135" y="741"/>
                    <a:pt x="1163" y="731"/>
                  </a:cubicBezTo>
                  <a:cubicBezTo>
                    <a:pt x="1199" y="719"/>
                    <a:pt x="1228" y="710"/>
                    <a:pt x="1255" y="727"/>
                  </a:cubicBezTo>
                  <a:cubicBezTo>
                    <a:pt x="1274" y="739"/>
                    <a:pt x="1288" y="765"/>
                    <a:pt x="1294" y="797"/>
                  </a:cubicBezTo>
                  <a:cubicBezTo>
                    <a:pt x="1303" y="842"/>
                    <a:pt x="1294" y="889"/>
                    <a:pt x="1271" y="921"/>
                  </a:cubicBezTo>
                  <a:cubicBezTo>
                    <a:pt x="1254" y="944"/>
                    <a:pt x="1251" y="956"/>
                    <a:pt x="1249" y="965"/>
                  </a:cubicBezTo>
                  <a:cubicBezTo>
                    <a:pt x="1244" y="981"/>
                    <a:pt x="1239" y="989"/>
                    <a:pt x="1212" y="1001"/>
                  </a:cubicBezTo>
                  <a:cubicBezTo>
                    <a:pt x="1204" y="1004"/>
                    <a:pt x="1197" y="1007"/>
                    <a:pt x="1190" y="1010"/>
                  </a:cubicBezTo>
                  <a:cubicBezTo>
                    <a:pt x="1162" y="1024"/>
                    <a:pt x="1141" y="1034"/>
                    <a:pt x="1111" y="997"/>
                  </a:cubicBezTo>
                  <a:cubicBezTo>
                    <a:pt x="1106" y="991"/>
                    <a:pt x="1102" y="988"/>
                    <a:pt x="1098" y="988"/>
                  </a:cubicBezTo>
                  <a:cubicBezTo>
                    <a:pt x="1091" y="987"/>
                    <a:pt x="1081" y="995"/>
                    <a:pt x="1072" y="1003"/>
                  </a:cubicBezTo>
                  <a:cubicBezTo>
                    <a:pt x="1063" y="1010"/>
                    <a:pt x="1054" y="1018"/>
                    <a:pt x="1043" y="1022"/>
                  </a:cubicBezTo>
                  <a:cubicBezTo>
                    <a:pt x="1020" y="1030"/>
                    <a:pt x="1010" y="1006"/>
                    <a:pt x="1000" y="985"/>
                  </a:cubicBezTo>
                  <a:cubicBezTo>
                    <a:pt x="990" y="961"/>
                    <a:pt x="979" y="935"/>
                    <a:pt x="954" y="932"/>
                  </a:cubicBezTo>
                  <a:cubicBezTo>
                    <a:pt x="907" y="928"/>
                    <a:pt x="866" y="956"/>
                    <a:pt x="805" y="1031"/>
                  </a:cubicBezTo>
                  <a:cubicBezTo>
                    <a:pt x="756" y="1092"/>
                    <a:pt x="727" y="1078"/>
                    <a:pt x="682" y="1057"/>
                  </a:cubicBezTo>
                  <a:cubicBezTo>
                    <a:pt x="668" y="1050"/>
                    <a:pt x="651" y="1042"/>
                    <a:pt x="631" y="1035"/>
                  </a:cubicBezTo>
                  <a:cubicBezTo>
                    <a:pt x="547" y="1005"/>
                    <a:pt x="479" y="1024"/>
                    <a:pt x="465" y="1048"/>
                  </a:cubicBezTo>
                  <a:cubicBezTo>
                    <a:pt x="462" y="1053"/>
                    <a:pt x="463" y="1055"/>
                    <a:pt x="463" y="1057"/>
                  </a:cubicBezTo>
                  <a:cubicBezTo>
                    <a:pt x="469" y="1068"/>
                    <a:pt x="499" y="1084"/>
                    <a:pt x="567" y="1093"/>
                  </a:cubicBezTo>
                  <a:cubicBezTo>
                    <a:pt x="629" y="1102"/>
                    <a:pt x="655" y="1132"/>
                    <a:pt x="695" y="1178"/>
                  </a:cubicBezTo>
                  <a:cubicBezTo>
                    <a:pt x="705" y="1190"/>
                    <a:pt x="716" y="1203"/>
                    <a:pt x="728" y="1216"/>
                  </a:cubicBezTo>
                  <a:cubicBezTo>
                    <a:pt x="753" y="1243"/>
                    <a:pt x="765" y="1237"/>
                    <a:pt x="777" y="1231"/>
                  </a:cubicBezTo>
                  <a:cubicBezTo>
                    <a:pt x="783" y="1227"/>
                    <a:pt x="792" y="1223"/>
                    <a:pt x="801" y="1228"/>
                  </a:cubicBezTo>
                  <a:cubicBezTo>
                    <a:pt x="811" y="1233"/>
                    <a:pt x="815" y="1245"/>
                    <a:pt x="819" y="1277"/>
                  </a:cubicBezTo>
                  <a:cubicBezTo>
                    <a:pt x="822" y="1300"/>
                    <a:pt x="823" y="1314"/>
                    <a:pt x="824" y="1324"/>
                  </a:cubicBezTo>
                  <a:cubicBezTo>
                    <a:pt x="825" y="1333"/>
                    <a:pt x="826" y="1339"/>
                    <a:pt x="826" y="1340"/>
                  </a:cubicBezTo>
                  <a:cubicBezTo>
                    <a:pt x="829" y="1343"/>
                    <a:pt x="833" y="1347"/>
                    <a:pt x="840" y="1358"/>
                  </a:cubicBezTo>
                  <a:cubicBezTo>
                    <a:pt x="866" y="1402"/>
                    <a:pt x="839" y="1422"/>
                    <a:pt x="814" y="1439"/>
                  </a:cubicBezTo>
                  <a:cubicBezTo>
                    <a:pt x="805" y="1446"/>
                    <a:pt x="795" y="1469"/>
                    <a:pt x="794" y="1498"/>
                  </a:cubicBezTo>
                  <a:cubicBezTo>
                    <a:pt x="794" y="1525"/>
                    <a:pt x="802" y="1548"/>
                    <a:pt x="816" y="1559"/>
                  </a:cubicBezTo>
                  <a:cubicBezTo>
                    <a:pt x="854" y="1590"/>
                    <a:pt x="899" y="1591"/>
                    <a:pt x="958" y="1565"/>
                  </a:cubicBezTo>
                  <a:cubicBezTo>
                    <a:pt x="1019" y="1538"/>
                    <a:pt x="1023" y="1512"/>
                    <a:pt x="1009" y="1469"/>
                  </a:cubicBezTo>
                  <a:cubicBezTo>
                    <a:pt x="996" y="1431"/>
                    <a:pt x="1021" y="1420"/>
                    <a:pt x="1038" y="1414"/>
                  </a:cubicBezTo>
                  <a:cubicBezTo>
                    <a:pt x="1053" y="1407"/>
                    <a:pt x="1062" y="1403"/>
                    <a:pt x="1063" y="1388"/>
                  </a:cubicBezTo>
                  <a:cubicBezTo>
                    <a:pt x="1064" y="1370"/>
                    <a:pt x="1055" y="1363"/>
                    <a:pt x="1045" y="1354"/>
                  </a:cubicBezTo>
                  <a:cubicBezTo>
                    <a:pt x="1033" y="1345"/>
                    <a:pt x="1015" y="1331"/>
                    <a:pt x="1032" y="1302"/>
                  </a:cubicBezTo>
                  <a:cubicBezTo>
                    <a:pt x="1049" y="1274"/>
                    <a:pt x="1068" y="1283"/>
                    <a:pt x="1077" y="1287"/>
                  </a:cubicBezTo>
                  <a:cubicBezTo>
                    <a:pt x="1079" y="1288"/>
                    <a:pt x="1081" y="1289"/>
                    <a:pt x="1082" y="1289"/>
                  </a:cubicBezTo>
                  <a:cubicBezTo>
                    <a:pt x="1082" y="1289"/>
                    <a:pt x="1084" y="1286"/>
                    <a:pt x="1088" y="1277"/>
                  </a:cubicBezTo>
                  <a:cubicBezTo>
                    <a:pt x="1092" y="1263"/>
                    <a:pt x="1095" y="1248"/>
                    <a:pt x="1098" y="1232"/>
                  </a:cubicBezTo>
                  <a:cubicBezTo>
                    <a:pt x="1106" y="1191"/>
                    <a:pt x="1115" y="1145"/>
                    <a:pt x="1152" y="1121"/>
                  </a:cubicBezTo>
                  <a:cubicBezTo>
                    <a:pt x="1163" y="1115"/>
                    <a:pt x="1173" y="1107"/>
                    <a:pt x="1182" y="1101"/>
                  </a:cubicBezTo>
                  <a:cubicBezTo>
                    <a:pt x="1204" y="1084"/>
                    <a:pt x="1222" y="1071"/>
                    <a:pt x="1240" y="1074"/>
                  </a:cubicBezTo>
                  <a:cubicBezTo>
                    <a:pt x="1251" y="1077"/>
                    <a:pt x="1260" y="1085"/>
                    <a:pt x="1268" y="1098"/>
                  </a:cubicBezTo>
                  <a:lnTo>
                    <a:pt x="1272" y="1106"/>
                  </a:lnTo>
                  <a:cubicBezTo>
                    <a:pt x="1291" y="1141"/>
                    <a:pt x="1315" y="1184"/>
                    <a:pt x="1301" y="1211"/>
                  </a:cubicBezTo>
                  <a:cubicBezTo>
                    <a:pt x="1294" y="1223"/>
                    <a:pt x="1281" y="1230"/>
                    <a:pt x="1262" y="1231"/>
                  </a:cubicBezTo>
                  <a:cubicBezTo>
                    <a:pt x="1194" y="1236"/>
                    <a:pt x="1175" y="1244"/>
                    <a:pt x="1175" y="1268"/>
                  </a:cubicBezTo>
                  <a:cubicBezTo>
                    <a:pt x="1175" y="1280"/>
                    <a:pt x="1172" y="1292"/>
                    <a:pt x="1168" y="1305"/>
                  </a:cubicBezTo>
                  <a:cubicBezTo>
                    <a:pt x="1164" y="1321"/>
                    <a:pt x="1160" y="1337"/>
                    <a:pt x="1165" y="1347"/>
                  </a:cubicBezTo>
                  <a:cubicBezTo>
                    <a:pt x="1169" y="1352"/>
                    <a:pt x="1177" y="1356"/>
                    <a:pt x="1188" y="1358"/>
                  </a:cubicBezTo>
                  <a:cubicBezTo>
                    <a:pt x="1228" y="1366"/>
                    <a:pt x="1237" y="1375"/>
                    <a:pt x="1243" y="1393"/>
                  </a:cubicBezTo>
                  <a:cubicBezTo>
                    <a:pt x="1244" y="1399"/>
                    <a:pt x="1246" y="1403"/>
                    <a:pt x="1254" y="1409"/>
                  </a:cubicBezTo>
                  <a:cubicBezTo>
                    <a:pt x="1268" y="1421"/>
                    <a:pt x="1284" y="1422"/>
                    <a:pt x="1310" y="1423"/>
                  </a:cubicBezTo>
                  <a:cubicBezTo>
                    <a:pt x="1327" y="1424"/>
                    <a:pt x="1348" y="1426"/>
                    <a:pt x="1374" y="1431"/>
                  </a:cubicBezTo>
                  <a:cubicBezTo>
                    <a:pt x="1401" y="1437"/>
                    <a:pt x="1411" y="1446"/>
                    <a:pt x="1410" y="1465"/>
                  </a:cubicBezTo>
                  <a:cubicBezTo>
                    <a:pt x="1410" y="1472"/>
                    <a:pt x="1410" y="1481"/>
                    <a:pt x="1456" y="1494"/>
                  </a:cubicBezTo>
                  <a:cubicBezTo>
                    <a:pt x="1521" y="1512"/>
                    <a:pt x="1535" y="1510"/>
                    <a:pt x="1561" y="1506"/>
                  </a:cubicBezTo>
                  <a:cubicBezTo>
                    <a:pt x="1574" y="1503"/>
                    <a:pt x="1590" y="1501"/>
                    <a:pt x="1615" y="1499"/>
                  </a:cubicBezTo>
                  <a:cubicBezTo>
                    <a:pt x="1670" y="1497"/>
                    <a:pt x="1698" y="1503"/>
                    <a:pt x="1705" y="1520"/>
                  </a:cubicBezTo>
                  <a:cubicBezTo>
                    <a:pt x="1708" y="1528"/>
                    <a:pt x="1708" y="1539"/>
                    <a:pt x="1692" y="1554"/>
                  </a:cubicBezTo>
                  <a:cubicBezTo>
                    <a:pt x="1678" y="1567"/>
                    <a:pt x="1664" y="1566"/>
                    <a:pt x="1653" y="1565"/>
                  </a:cubicBezTo>
                  <a:cubicBezTo>
                    <a:pt x="1642" y="1564"/>
                    <a:pt x="1637" y="1563"/>
                    <a:pt x="1628" y="1579"/>
                  </a:cubicBezTo>
                  <a:cubicBezTo>
                    <a:pt x="1619" y="1594"/>
                    <a:pt x="1602" y="1624"/>
                    <a:pt x="1607" y="1635"/>
                  </a:cubicBezTo>
                  <a:cubicBezTo>
                    <a:pt x="1609" y="1638"/>
                    <a:pt x="1613" y="1640"/>
                    <a:pt x="1620" y="1642"/>
                  </a:cubicBezTo>
                  <a:cubicBezTo>
                    <a:pt x="1633" y="1645"/>
                    <a:pt x="1644" y="1654"/>
                    <a:pt x="1657" y="1666"/>
                  </a:cubicBezTo>
                  <a:cubicBezTo>
                    <a:pt x="1689" y="1696"/>
                    <a:pt x="1738" y="1740"/>
                    <a:pt x="1876" y="1729"/>
                  </a:cubicBezTo>
                  <a:cubicBezTo>
                    <a:pt x="2021" y="1718"/>
                    <a:pt x="2106" y="1755"/>
                    <a:pt x="2187" y="1790"/>
                  </a:cubicBezTo>
                  <a:cubicBezTo>
                    <a:pt x="2218" y="1804"/>
                    <a:pt x="2247" y="1816"/>
                    <a:pt x="2280" y="1827"/>
                  </a:cubicBezTo>
                  <a:cubicBezTo>
                    <a:pt x="2326" y="1841"/>
                    <a:pt x="2364" y="1861"/>
                    <a:pt x="2401" y="1879"/>
                  </a:cubicBezTo>
                  <a:cubicBezTo>
                    <a:pt x="2462" y="1909"/>
                    <a:pt x="2520" y="1938"/>
                    <a:pt x="2606" y="1944"/>
                  </a:cubicBezTo>
                  <a:cubicBezTo>
                    <a:pt x="2699" y="1951"/>
                    <a:pt x="2720" y="1969"/>
                    <a:pt x="2752" y="1995"/>
                  </a:cubicBezTo>
                  <a:cubicBezTo>
                    <a:pt x="2770" y="2010"/>
                    <a:pt x="2792" y="2029"/>
                    <a:pt x="2835" y="2051"/>
                  </a:cubicBezTo>
                  <a:cubicBezTo>
                    <a:pt x="2883" y="2077"/>
                    <a:pt x="2913" y="2082"/>
                    <a:pt x="2940" y="2086"/>
                  </a:cubicBezTo>
                  <a:cubicBezTo>
                    <a:pt x="2978" y="2093"/>
                    <a:pt x="3008" y="2098"/>
                    <a:pt x="3065" y="2154"/>
                  </a:cubicBezTo>
                  <a:cubicBezTo>
                    <a:pt x="3114" y="2203"/>
                    <a:pt x="3115" y="2224"/>
                    <a:pt x="3111" y="2245"/>
                  </a:cubicBezTo>
                  <a:cubicBezTo>
                    <a:pt x="3109" y="2255"/>
                    <a:pt x="3108" y="2262"/>
                    <a:pt x="3142" y="2287"/>
                  </a:cubicBezTo>
                  <a:cubicBezTo>
                    <a:pt x="3200" y="2330"/>
                    <a:pt x="3204" y="2348"/>
                    <a:pt x="3208" y="2378"/>
                  </a:cubicBezTo>
                  <a:cubicBezTo>
                    <a:pt x="3209" y="2391"/>
                    <a:pt x="3210" y="2405"/>
                    <a:pt x="3218" y="2426"/>
                  </a:cubicBezTo>
                  <a:cubicBezTo>
                    <a:pt x="3226" y="2448"/>
                    <a:pt x="3226" y="2470"/>
                    <a:pt x="3225" y="2491"/>
                  </a:cubicBezTo>
                  <a:cubicBezTo>
                    <a:pt x="3224" y="2542"/>
                    <a:pt x="3222" y="2594"/>
                    <a:pt x="3340" y="2666"/>
                  </a:cubicBezTo>
                  <a:cubicBezTo>
                    <a:pt x="3494" y="2758"/>
                    <a:pt x="3560" y="2815"/>
                    <a:pt x="3560" y="2855"/>
                  </a:cubicBezTo>
                  <a:cubicBezTo>
                    <a:pt x="3560" y="2864"/>
                    <a:pt x="3557" y="2877"/>
                    <a:pt x="3539" y="2888"/>
                  </a:cubicBezTo>
                  <a:cubicBezTo>
                    <a:pt x="3495" y="2916"/>
                    <a:pt x="3475" y="2893"/>
                    <a:pt x="3454" y="2869"/>
                  </a:cubicBezTo>
                  <a:cubicBezTo>
                    <a:pt x="3446" y="2860"/>
                    <a:pt x="3437" y="2850"/>
                    <a:pt x="3426" y="2841"/>
                  </a:cubicBezTo>
                  <a:cubicBezTo>
                    <a:pt x="3398" y="2817"/>
                    <a:pt x="3349" y="2811"/>
                    <a:pt x="3322" y="2820"/>
                  </a:cubicBezTo>
                  <a:cubicBezTo>
                    <a:pt x="3314" y="2823"/>
                    <a:pt x="3305" y="2828"/>
                    <a:pt x="3303" y="2838"/>
                  </a:cubicBezTo>
                  <a:cubicBezTo>
                    <a:pt x="3301" y="2847"/>
                    <a:pt x="3303" y="2849"/>
                    <a:pt x="3329" y="2858"/>
                  </a:cubicBezTo>
                  <a:cubicBezTo>
                    <a:pt x="3351" y="2866"/>
                    <a:pt x="3382" y="2877"/>
                    <a:pt x="3408" y="2908"/>
                  </a:cubicBezTo>
                  <a:cubicBezTo>
                    <a:pt x="3430" y="2934"/>
                    <a:pt x="3456" y="2932"/>
                    <a:pt x="3478" y="2930"/>
                  </a:cubicBezTo>
                  <a:cubicBezTo>
                    <a:pt x="3493" y="2929"/>
                    <a:pt x="3507" y="2928"/>
                    <a:pt x="3518" y="2937"/>
                  </a:cubicBezTo>
                  <a:cubicBezTo>
                    <a:pt x="3524" y="2943"/>
                    <a:pt x="3527" y="2952"/>
                    <a:pt x="3528" y="2963"/>
                  </a:cubicBezTo>
                  <a:cubicBezTo>
                    <a:pt x="3529" y="2994"/>
                    <a:pt x="3517" y="3020"/>
                    <a:pt x="3496" y="3032"/>
                  </a:cubicBezTo>
                  <a:cubicBezTo>
                    <a:pt x="3477" y="3043"/>
                    <a:pt x="3455" y="3043"/>
                    <a:pt x="3435" y="3030"/>
                  </a:cubicBezTo>
                  <a:cubicBezTo>
                    <a:pt x="3417" y="3020"/>
                    <a:pt x="3403" y="3023"/>
                    <a:pt x="3398" y="3029"/>
                  </a:cubicBezTo>
                  <a:cubicBezTo>
                    <a:pt x="3393" y="3034"/>
                    <a:pt x="3399" y="3042"/>
                    <a:pt x="3402" y="3045"/>
                  </a:cubicBezTo>
                  <a:cubicBezTo>
                    <a:pt x="3409" y="3054"/>
                    <a:pt x="3427" y="3059"/>
                    <a:pt x="3444" y="3064"/>
                  </a:cubicBezTo>
                  <a:cubicBezTo>
                    <a:pt x="3468" y="3070"/>
                    <a:pt x="3493" y="3077"/>
                    <a:pt x="3503" y="3096"/>
                  </a:cubicBezTo>
                  <a:cubicBezTo>
                    <a:pt x="3508" y="3105"/>
                    <a:pt x="3509" y="3116"/>
                    <a:pt x="3505" y="3129"/>
                  </a:cubicBezTo>
                  <a:cubicBezTo>
                    <a:pt x="3494" y="3163"/>
                    <a:pt x="3474" y="3214"/>
                    <a:pt x="3458" y="3255"/>
                  </a:cubicBezTo>
                  <a:cubicBezTo>
                    <a:pt x="3449" y="3278"/>
                    <a:pt x="3441" y="3297"/>
                    <a:pt x="3436" y="3311"/>
                  </a:cubicBezTo>
                  <a:cubicBezTo>
                    <a:pt x="3432" y="3323"/>
                    <a:pt x="3424" y="3336"/>
                    <a:pt x="3418" y="3347"/>
                  </a:cubicBezTo>
                  <a:cubicBezTo>
                    <a:pt x="3413" y="3355"/>
                    <a:pt x="3406" y="3367"/>
                    <a:pt x="3405" y="3372"/>
                  </a:cubicBezTo>
                  <a:cubicBezTo>
                    <a:pt x="3406" y="3372"/>
                    <a:pt x="3408" y="3372"/>
                    <a:pt x="3412" y="3372"/>
                  </a:cubicBezTo>
                  <a:cubicBezTo>
                    <a:pt x="3448" y="3373"/>
                    <a:pt x="3502" y="3340"/>
                    <a:pt x="3511" y="3299"/>
                  </a:cubicBezTo>
                  <a:cubicBezTo>
                    <a:pt x="3518" y="3269"/>
                    <a:pt x="3540" y="3257"/>
                    <a:pt x="3560" y="3257"/>
                  </a:cubicBezTo>
                  <a:cubicBezTo>
                    <a:pt x="3584" y="3259"/>
                    <a:pt x="3602" y="3278"/>
                    <a:pt x="3605" y="3304"/>
                  </a:cubicBezTo>
                  <a:cubicBezTo>
                    <a:pt x="3606" y="3310"/>
                    <a:pt x="3606" y="3316"/>
                    <a:pt x="3607" y="3322"/>
                  </a:cubicBezTo>
                  <a:cubicBezTo>
                    <a:pt x="3609" y="3358"/>
                    <a:pt x="3611" y="3375"/>
                    <a:pt x="3661" y="3372"/>
                  </a:cubicBezTo>
                  <a:cubicBezTo>
                    <a:pt x="3694" y="3371"/>
                    <a:pt x="3720" y="3350"/>
                    <a:pt x="3748" y="3328"/>
                  </a:cubicBezTo>
                  <a:cubicBezTo>
                    <a:pt x="3777" y="3306"/>
                    <a:pt x="3807" y="3282"/>
                    <a:pt x="3846" y="3280"/>
                  </a:cubicBezTo>
                  <a:cubicBezTo>
                    <a:pt x="3876" y="3277"/>
                    <a:pt x="3890" y="3251"/>
                    <a:pt x="3902" y="3227"/>
                  </a:cubicBezTo>
                  <a:cubicBezTo>
                    <a:pt x="3910" y="3210"/>
                    <a:pt x="3918" y="3195"/>
                    <a:pt x="3932" y="3194"/>
                  </a:cubicBezTo>
                  <a:cubicBezTo>
                    <a:pt x="3933" y="3194"/>
                    <a:pt x="3934" y="3194"/>
                    <a:pt x="3934" y="31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0" name="Google Shape;330;p35"/>
            <p:cNvSpPr/>
            <p:nvPr/>
          </p:nvSpPr>
          <p:spPr>
            <a:xfrm>
              <a:off x="8135640" y="3633840"/>
              <a:ext cx="199080" cy="158760"/>
            </a:xfrm>
            <a:custGeom>
              <a:avLst/>
              <a:gdLst/>
              <a:ahLst/>
              <a:cxnLst/>
              <a:rect l="l" t="t" r="r" b="b"/>
              <a:pathLst>
                <a:path w="553" h="441" extrusionOk="0">
                  <a:moveTo>
                    <a:pt x="115" y="441"/>
                  </a:moveTo>
                  <a:cubicBezTo>
                    <a:pt x="64" y="441"/>
                    <a:pt x="20" y="434"/>
                    <a:pt x="6" y="417"/>
                  </a:cubicBezTo>
                  <a:cubicBezTo>
                    <a:pt x="2" y="411"/>
                    <a:pt x="-5" y="400"/>
                    <a:pt x="4" y="384"/>
                  </a:cubicBezTo>
                  <a:cubicBezTo>
                    <a:pt x="8" y="377"/>
                    <a:pt x="43" y="303"/>
                    <a:pt x="85" y="274"/>
                  </a:cubicBezTo>
                  <a:cubicBezTo>
                    <a:pt x="95" y="267"/>
                    <a:pt x="94" y="252"/>
                    <a:pt x="92" y="229"/>
                  </a:cubicBezTo>
                  <a:cubicBezTo>
                    <a:pt x="88" y="191"/>
                    <a:pt x="82" y="139"/>
                    <a:pt x="149" y="106"/>
                  </a:cubicBezTo>
                  <a:cubicBezTo>
                    <a:pt x="184" y="88"/>
                    <a:pt x="207" y="70"/>
                    <a:pt x="228" y="54"/>
                  </a:cubicBezTo>
                  <a:cubicBezTo>
                    <a:pt x="264" y="25"/>
                    <a:pt x="293" y="2"/>
                    <a:pt x="362" y="2"/>
                  </a:cubicBezTo>
                  <a:cubicBezTo>
                    <a:pt x="391" y="2"/>
                    <a:pt x="412" y="1"/>
                    <a:pt x="429" y="0"/>
                  </a:cubicBezTo>
                  <a:cubicBezTo>
                    <a:pt x="473" y="-2"/>
                    <a:pt x="492" y="-3"/>
                    <a:pt x="506" y="26"/>
                  </a:cubicBezTo>
                  <a:cubicBezTo>
                    <a:pt x="511" y="36"/>
                    <a:pt x="516" y="38"/>
                    <a:pt x="522" y="40"/>
                  </a:cubicBezTo>
                  <a:cubicBezTo>
                    <a:pt x="535" y="44"/>
                    <a:pt x="546" y="51"/>
                    <a:pt x="546" y="78"/>
                  </a:cubicBezTo>
                  <a:cubicBezTo>
                    <a:pt x="546" y="87"/>
                    <a:pt x="548" y="96"/>
                    <a:pt x="549" y="106"/>
                  </a:cubicBezTo>
                  <a:cubicBezTo>
                    <a:pt x="554" y="137"/>
                    <a:pt x="561" y="175"/>
                    <a:pt x="519" y="209"/>
                  </a:cubicBezTo>
                  <a:cubicBezTo>
                    <a:pt x="503" y="223"/>
                    <a:pt x="495" y="236"/>
                    <a:pt x="488" y="249"/>
                  </a:cubicBezTo>
                  <a:cubicBezTo>
                    <a:pt x="474" y="275"/>
                    <a:pt x="460" y="302"/>
                    <a:pt x="393" y="327"/>
                  </a:cubicBezTo>
                  <a:cubicBezTo>
                    <a:pt x="347" y="345"/>
                    <a:pt x="346" y="357"/>
                    <a:pt x="345" y="369"/>
                  </a:cubicBezTo>
                  <a:cubicBezTo>
                    <a:pt x="344" y="387"/>
                    <a:pt x="340" y="403"/>
                    <a:pt x="300" y="417"/>
                  </a:cubicBezTo>
                  <a:cubicBezTo>
                    <a:pt x="263" y="429"/>
                    <a:pt x="183" y="441"/>
                    <a:pt x="115" y="441"/>
                  </a:cubicBezTo>
                  <a:moveTo>
                    <a:pt x="457" y="23"/>
                  </a:moveTo>
                  <a:cubicBezTo>
                    <a:pt x="450" y="23"/>
                    <a:pt x="442" y="23"/>
                    <a:pt x="430" y="24"/>
                  </a:cubicBezTo>
                  <a:cubicBezTo>
                    <a:pt x="413" y="24"/>
                    <a:pt x="391" y="25"/>
                    <a:pt x="362" y="25"/>
                  </a:cubicBezTo>
                  <a:cubicBezTo>
                    <a:pt x="302" y="25"/>
                    <a:pt x="277" y="45"/>
                    <a:pt x="242" y="72"/>
                  </a:cubicBezTo>
                  <a:cubicBezTo>
                    <a:pt x="221" y="89"/>
                    <a:pt x="196" y="108"/>
                    <a:pt x="159" y="127"/>
                  </a:cubicBezTo>
                  <a:cubicBezTo>
                    <a:pt x="107" y="153"/>
                    <a:pt x="111" y="190"/>
                    <a:pt x="115" y="226"/>
                  </a:cubicBezTo>
                  <a:cubicBezTo>
                    <a:pt x="118" y="252"/>
                    <a:pt x="121" y="278"/>
                    <a:pt x="99" y="293"/>
                  </a:cubicBezTo>
                  <a:cubicBezTo>
                    <a:pt x="61" y="320"/>
                    <a:pt x="26" y="393"/>
                    <a:pt x="26" y="394"/>
                  </a:cubicBezTo>
                  <a:lnTo>
                    <a:pt x="25" y="395"/>
                  </a:lnTo>
                  <a:cubicBezTo>
                    <a:pt x="23" y="400"/>
                    <a:pt x="23" y="401"/>
                    <a:pt x="24" y="402"/>
                  </a:cubicBezTo>
                  <a:cubicBezTo>
                    <a:pt x="45" y="427"/>
                    <a:pt x="220" y="419"/>
                    <a:pt x="292" y="394"/>
                  </a:cubicBezTo>
                  <a:cubicBezTo>
                    <a:pt x="321" y="385"/>
                    <a:pt x="321" y="378"/>
                    <a:pt x="322" y="367"/>
                  </a:cubicBezTo>
                  <a:cubicBezTo>
                    <a:pt x="323" y="346"/>
                    <a:pt x="329" y="326"/>
                    <a:pt x="385" y="305"/>
                  </a:cubicBezTo>
                  <a:cubicBezTo>
                    <a:pt x="443" y="283"/>
                    <a:pt x="454" y="262"/>
                    <a:pt x="467" y="238"/>
                  </a:cubicBezTo>
                  <a:cubicBezTo>
                    <a:pt x="475" y="224"/>
                    <a:pt x="484" y="207"/>
                    <a:pt x="504" y="191"/>
                  </a:cubicBezTo>
                  <a:cubicBezTo>
                    <a:pt x="535" y="165"/>
                    <a:pt x="531" y="140"/>
                    <a:pt x="526" y="110"/>
                  </a:cubicBezTo>
                  <a:cubicBezTo>
                    <a:pt x="524" y="99"/>
                    <a:pt x="523" y="89"/>
                    <a:pt x="523" y="78"/>
                  </a:cubicBezTo>
                  <a:cubicBezTo>
                    <a:pt x="523" y="65"/>
                    <a:pt x="522" y="65"/>
                    <a:pt x="515" y="62"/>
                  </a:cubicBezTo>
                  <a:cubicBezTo>
                    <a:pt x="507" y="59"/>
                    <a:pt x="494" y="55"/>
                    <a:pt x="485" y="37"/>
                  </a:cubicBezTo>
                  <a:cubicBezTo>
                    <a:pt x="480" y="26"/>
                    <a:pt x="477" y="23"/>
                    <a:pt x="457"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1" name="Google Shape;331;p35"/>
            <p:cNvSpPr/>
            <p:nvPr/>
          </p:nvSpPr>
          <p:spPr>
            <a:xfrm>
              <a:off x="8284320" y="3756600"/>
              <a:ext cx="30240" cy="31680"/>
            </a:xfrm>
            <a:custGeom>
              <a:avLst/>
              <a:gdLst/>
              <a:ahLst/>
              <a:cxnLst/>
              <a:rect l="l" t="t" r="r" b="b"/>
              <a:pathLst>
                <a:path w="84" h="88" extrusionOk="0">
                  <a:moveTo>
                    <a:pt x="41" y="88"/>
                  </a:moveTo>
                  <a:cubicBezTo>
                    <a:pt x="35" y="88"/>
                    <a:pt x="30" y="86"/>
                    <a:pt x="25" y="83"/>
                  </a:cubicBezTo>
                  <a:cubicBezTo>
                    <a:pt x="0" y="69"/>
                    <a:pt x="-1" y="51"/>
                    <a:pt x="0" y="41"/>
                  </a:cubicBezTo>
                  <a:cubicBezTo>
                    <a:pt x="2" y="22"/>
                    <a:pt x="16" y="7"/>
                    <a:pt x="27" y="4"/>
                  </a:cubicBezTo>
                  <a:lnTo>
                    <a:pt x="27" y="4"/>
                  </a:lnTo>
                  <a:cubicBezTo>
                    <a:pt x="60" y="-7"/>
                    <a:pt x="74" y="6"/>
                    <a:pt x="79" y="15"/>
                  </a:cubicBezTo>
                  <a:cubicBezTo>
                    <a:pt x="90" y="33"/>
                    <a:pt x="81" y="60"/>
                    <a:pt x="67" y="75"/>
                  </a:cubicBezTo>
                  <a:cubicBezTo>
                    <a:pt x="59" y="83"/>
                    <a:pt x="50" y="88"/>
                    <a:pt x="41" y="88"/>
                  </a:cubicBezTo>
                  <a:moveTo>
                    <a:pt x="34" y="26"/>
                  </a:moveTo>
                  <a:cubicBezTo>
                    <a:pt x="32" y="27"/>
                    <a:pt x="24" y="34"/>
                    <a:pt x="23" y="43"/>
                  </a:cubicBezTo>
                  <a:cubicBezTo>
                    <a:pt x="22" y="51"/>
                    <a:pt x="27" y="57"/>
                    <a:pt x="36" y="63"/>
                  </a:cubicBezTo>
                  <a:cubicBezTo>
                    <a:pt x="38" y="64"/>
                    <a:pt x="43" y="67"/>
                    <a:pt x="50" y="59"/>
                  </a:cubicBezTo>
                  <a:cubicBezTo>
                    <a:pt x="59" y="49"/>
                    <a:pt x="63" y="33"/>
                    <a:pt x="59" y="27"/>
                  </a:cubicBezTo>
                  <a:cubicBezTo>
                    <a:pt x="56" y="22"/>
                    <a:pt x="47" y="22"/>
                    <a:pt x="34" y="2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2" name="Google Shape;332;p35"/>
            <p:cNvSpPr/>
            <p:nvPr/>
          </p:nvSpPr>
          <p:spPr>
            <a:xfrm>
              <a:off x="6874920" y="3682440"/>
              <a:ext cx="59040" cy="52200"/>
            </a:xfrm>
            <a:custGeom>
              <a:avLst/>
              <a:gdLst/>
              <a:ahLst/>
              <a:cxnLst/>
              <a:rect l="l" t="t" r="r" b="b"/>
              <a:pathLst>
                <a:path w="164" h="145" extrusionOk="0">
                  <a:moveTo>
                    <a:pt x="57" y="145"/>
                  </a:moveTo>
                  <a:cubicBezTo>
                    <a:pt x="41" y="145"/>
                    <a:pt x="28" y="140"/>
                    <a:pt x="18" y="131"/>
                  </a:cubicBezTo>
                  <a:cubicBezTo>
                    <a:pt x="-10" y="104"/>
                    <a:pt x="3" y="50"/>
                    <a:pt x="3" y="48"/>
                  </a:cubicBezTo>
                  <a:lnTo>
                    <a:pt x="4" y="47"/>
                  </a:lnTo>
                  <a:cubicBezTo>
                    <a:pt x="13" y="22"/>
                    <a:pt x="23" y="9"/>
                    <a:pt x="36" y="3"/>
                  </a:cubicBezTo>
                  <a:cubicBezTo>
                    <a:pt x="53" y="-4"/>
                    <a:pt x="71" y="1"/>
                    <a:pt x="98" y="13"/>
                  </a:cubicBezTo>
                  <a:cubicBezTo>
                    <a:pt x="110" y="18"/>
                    <a:pt x="166" y="43"/>
                    <a:pt x="164" y="82"/>
                  </a:cubicBezTo>
                  <a:cubicBezTo>
                    <a:pt x="163" y="105"/>
                    <a:pt x="141" y="123"/>
                    <a:pt x="97" y="138"/>
                  </a:cubicBezTo>
                  <a:cubicBezTo>
                    <a:pt x="82" y="142"/>
                    <a:pt x="69" y="145"/>
                    <a:pt x="57" y="145"/>
                  </a:cubicBezTo>
                  <a:moveTo>
                    <a:pt x="26" y="54"/>
                  </a:moveTo>
                  <a:cubicBezTo>
                    <a:pt x="23" y="67"/>
                    <a:pt x="19" y="100"/>
                    <a:pt x="34" y="114"/>
                  </a:cubicBezTo>
                  <a:cubicBezTo>
                    <a:pt x="47" y="126"/>
                    <a:pt x="72" y="121"/>
                    <a:pt x="90" y="115"/>
                  </a:cubicBezTo>
                  <a:cubicBezTo>
                    <a:pt x="122" y="105"/>
                    <a:pt x="140" y="92"/>
                    <a:pt x="141" y="80"/>
                  </a:cubicBezTo>
                  <a:cubicBezTo>
                    <a:pt x="141" y="67"/>
                    <a:pt x="119" y="47"/>
                    <a:pt x="89" y="34"/>
                  </a:cubicBezTo>
                  <a:cubicBezTo>
                    <a:pt x="69" y="26"/>
                    <a:pt x="54" y="21"/>
                    <a:pt x="45" y="25"/>
                  </a:cubicBezTo>
                  <a:cubicBezTo>
                    <a:pt x="39" y="28"/>
                    <a:pt x="33" y="37"/>
                    <a:pt x="26" y="54"/>
                  </a:cubicBezTo>
                  <a:close/>
                </a:path>
              </a:pathLst>
            </a:custGeom>
            <a:solidFill>
              <a:schemeClr val="dk1"/>
            </a:solidFill>
            <a:ln>
              <a:noFill/>
            </a:ln>
          </p:spPr>
          <p:txBody>
            <a:bodyPr spcFirstLastPara="1" wrap="square" lIns="90000" tIns="7200" rIns="90000" bIns="7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3" name="Google Shape;333;p35"/>
            <p:cNvSpPr/>
            <p:nvPr/>
          </p:nvSpPr>
          <p:spPr>
            <a:xfrm>
              <a:off x="7116120" y="3581280"/>
              <a:ext cx="94680" cy="140400"/>
            </a:xfrm>
            <a:custGeom>
              <a:avLst/>
              <a:gdLst/>
              <a:ahLst/>
              <a:cxnLst/>
              <a:rect l="l" t="t" r="r" b="b"/>
              <a:pathLst>
                <a:path w="263" h="390" extrusionOk="0">
                  <a:moveTo>
                    <a:pt x="31" y="390"/>
                  </a:moveTo>
                  <a:cubicBezTo>
                    <a:pt x="27" y="390"/>
                    <a:pt x="24" y="390"/>
                    <a:pt x="20" y="388"/>
                  </a:cubicBezTo>
                  <a:cubicBezTo>
                    <a:pt x="-2" y="379"/>
                    <a:pt x="0" y="343"/>
                    <a:pt x="0" y="331"/>
                  </a:cubicBezTo>
                  <a:cubicBezTo>
                    <a:pt x="2" y="290"/>
                    <a:pt x="18" y="262"/>
                    <a:pt x="34" y="235"/>
                  </a:cubicBezTo>
                  <a:cubicBezTo>
                    <a:pt x="45" y="216"/>
                    <a:pt x="56" y="197"/>
                    <a:pt x="60" y="174"/>
                  </a:cubicBezTo>
                  <a:cubicBezTo>
                    <a:pt x="68" y="135"/>
                    <a:pt x="83" y="130"/>
                    <a:pt x="102" y="127"/>
                  </a:cubicBezTo>
                  <a:cubicBezTo>
                    <a:pt x="112" y="125"/>
                    <a:pt x="121" y="124"/>
                    <a:pt x="132" y="111"/>
                  </a:cubicBezTo>
                  <a:cubicBezTo>
                    <a:pt x="162" y="78"/>
                    <a:pt x="190" y="33"/>
                    <a:pt x="192" y="29"/>
                  </a:cubicBezTo>
                  <a:cubicBezTo>
                    <a:pt x="197" y="20"/>
                    <a:pt x="213" y="-7"/>
                    <a:pt x="234" y="1"/>
                  </a:cubicBezTo>
                  <a:cubicBezTo>
                    <a:pt x="273" y="15"/>
                    <a:pt x="265" y="163"/>
                    <a:pt x="255" y="209"/>
                  </a:cubicBezTo>
                  <a:cubicBezTo>
                    <a:pt x="244" y="261"/>
                    <a:pt x="216" y="272"/>
                    <a:pt x="187" y="284"/>
                  </a:cubicBezTo>
                  <a:cubicBezTo>
                    <a:pt x="165" y="292"/>
                    <a:pt x="141" y="302"/>
                    <a:pt x="116" y="330"/>
                  </a:cubicBezTo>
                  <a:cubicBezTo>
                    <a:pt x="78" y="371"/>
                    <a:pt x="51" y="390"/>
                    <a:pt x="31" y="390"/>
                  </a:cubicBezTo>
                  <a:moveTo>
                    <a:pt x="225" y="23"/>
                  </a:moveTo>
                  <a:cubicBezTo>
                    <a:pt x="225" y="24"/>
                    <a:pt x="220" y="27"/>
                    <a:pt x="213" y="41"/>
                  </a:cubicBezTo>
                  <a:lnTo>
                    <a:pt x="212" y="41"/>
                  </a:lnTo>
                  <a:cubicBezTo>
                    <a:pt x="211" y="43"/>
                    <a:pt x="182" y="91"/>
                    <a:pt x="149" y="127"/>
                  </a:cubicBezTo>
                  <a:cubicBezTo>
                    <a:pt x="133" y="146"/>
                    <a:pt x="117" y="148"/>
                    <a:pt x="106" y="150"/>
                  </a:cubicBezTo>
                  <a:cubicBezTo>
                    <a:pt x="94" y="152"/>
                    <a:pt x="89" y="153"/>
                    <a:pt x="84" y="178"/>
                  </a:cubicBezTo>
                  <a:cubicBezTo>
                    <a:pt x="78" y="206"/>
                    <a:pt x="66" y="227"/>
                    <a:pt x="54" y="247"/>
                  </a:cubicBezTo>
                  <a:cubicBezTo>
                    <a:pt x="39" y="273"/>
                    <a:pt x="25" y="297"/>
                    <a:pt x="24" y="333"/>
                  </a:cubicBezTo>
                  <a:cubicBezTo>
                    <a:pt x="22" y="357"/>
                    <a:pt x="27" y="365"/>
                    <a:pt x="29" y="367"/>
                  </a:cubicBezTo>
                  <a:cubicBezTo>
                    <a:pt x="30" y="367"/>
                    <a:pt x="45" y="372"/>
                    <a:pt x="98" y="314"/>
                  </a:cubicBezTo>
                  <a:cubicBezTo>
                    <a:pt x="127" y="282"/>
                    <a:pt x="156" y="271"/>
                    <a:pt x="178" y="262"/>
                  </a:cubicBezTo>
                  <a:cubicBezTo>
                    <a:pt x="207" y="251"/>
                    <a:pt x="224" y="244"/>
                    <a:pt x="232" y="205"/>
                  </a:cubicBezTo>
                  <a:cubicBezTo>
                    <a:pt x="246" y="139"/>
                    <a:pt x="240" y="34"/>
                    <a:pt x="225"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4" name="Google Shape;334;p35"/>
            <p:cNvSpPr/>
            <p:nvPr/>
          </p:nvSpPr>
          <p:spPr>
            <a:xfrm>
              <a:off x="7354080" y="3389760"/>
              <a:ext cx="73440" cy="104760"/>
            </a:xfrm>
            <a:custGeom>
              <a:avLst/>
              <a:gdLst/>
              <a:ahLst/>
              <a:cxnLst/>
              <a:rect l="l" t="t" r="r" b="b"/>
              <a:pathLst>
                <a:path w="204" h="291" extrusionOk="0">
                  <a:moveTo>
                    <a:pt x="56" y="291"/>
                  </a:moveTo>
                  <a:cubicBezTo>
                    <a:pt x="50" y="291"/>
                    <a:pt x="45" y="291"/>
                    <a:pt x="40" y="290"/>
                  </a:cubicBezTo>
                  <a:cubicBezTo>
                    <a:pt x="21" y="288"/>
                    <a:pt x="7" y="277"/>
                    <a:pt x="2" y="260"/>
                  </a:cubicBezTo>
                  <a:cubicBezTo>
                    <a:pt x="-8" y="229"/>
                    <a:pt x="13" y="178"/>
                    <a:pt x="48" y="146"/>
                  </a:cubicBezTo>
                  <a:cubicBezTo>
                    <a:pt x="80" y="118"/>
                    <a:pt x="77" y="113"/>
                    <a:pt x="49" y="75"/>
                  </a:cubicBezTo>
                  <a:lnTo>
                    <a:pt x="41" y="64"/>
                  </a:lnTo>
                  <a:cubicBezTo>
                    <a:pt x="24" y="40"/>
                    <a:pt x="29" y="25"/>
                    <a:pt x="36" y="16"/>
                  </a:cubicBezTo>
                  <a:cubicBezTo>
                    <a:pt x="51" y="-1"/>
                    <a:pt x="85" y="-3"/>
                    <a:pt x="92" y="1"/>
                  </a:cubicBezTo>
                  <a:lnTo>
                    <a:pt x="92" y="1"/>
                  </a:lnTo>
                  <a:cubicBezTo>
                    <a:pt x="143" y="26"/>
                    <a:pt x="186" y="73"/>
                    <a:pt x="199" y="119"/>
                  </a:cubicBezTo>
                  <a:cubicBezTo>
                    <a:pt x="208" y="148"/>
                    <a:pt x="205" y="175"/>
                    <a:pt x="191" y="199"/>
                  </a:cubicBezTo>
                  <a:cubicBezTo>
                    <a:pt x="146" y="273"/>
                    <a:pt x="95" y="291"/>
                    <a:pt x="56" y="291"/>
                  </a:cubicBezTo>
                  <a:moveTo>
                    <a:pt x="82" y="23"/>
                  </a:moveTo>
                  <a:cubicBezTo>
                    <a:pt x="74" y="23"/>
                    <a:pt x="58" y="25"/>
                    <a:pt x="54" y="32"/>
                  </a:cubicBezTo>
                  <a:cubicBezTo>
                    <a:pt x="52" y="35"/>
                    <a:pt x="54" y="42"/>
                    <a:pt x="60" y="51"/>
                  </a:cubicBezTo>
                  <a:lnTo>
                    <a:pt x="68" y="61"/>
                  </a:lnTo>
                  <a:cubicBezTo>
                    <a:pt x="95" y="99"/>
                    <a:pt x="112" y="121"/>
                    <a:pt x="64" y="164"/>
                  </a:cubicBezTo>
                  <a:cubicBezTo>
                    <a:pt x="36" y="188"/>
                    <a:pt x="18" y="231"/>
                    <a:pt x="25" y="253"/>
                  </a:cubicBezTo>
                  <a:cubicBezTo>
                    <a:pt x="27" y="261"/>
                    <a:pt x="33" y="266"/>
                    <a:pt x="43" y="267"/>
                  </a:cubicBezTo>
                  <a:cubicBezTo>
                    <a:pt x="91" y="273"/>
                    <a:pt x="135" y="245"/>
                    <a:pt x="171" y="187"/>
                  </a:cubicBezTo>
                  <a:cubicBezTo>
                    <a:pt x="181" y="169"/>
                    <a:pt x="183" y="148"/>
                    <a:pt x="177" y="126"/>
                  </a:cubicBezTo>
                  <a:cubicBezTo>
                    <a:pt x="165" y="86"/>
                    <a:pt x="128" y="45"/>
                    <a:pt x="83" y="23"/>
                  </a:cubicBezTo>
                  <a:lnTo>
                    <a:pt x="82" y="2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5" name="Google Shape;335;p35"/>
            <p:cNvSpPr/>
            <p:nvPr/>
          </p:nvSpPr>
          <p:spPr>
            <a:xfrm>
              <a:off x="7404120" y="3264480"/>
              <a:ext cx="64800" cy="141840"/>
            </a:xfrm>
            <a:custGeom>
              <a:avLst/>
              <a:gdLst/>
              <a:ahLst/>
              <a:cxnLst/>
              <a:rect l="l" t="t" r="r" b="b"/>
              <a:pathLst>
                <a:path w="180" h="394" extrusionOk="0">
                  <a:moveTo>
                    <a:pt x="132" y="394"/>
                  </a:moveTo>
                  <a:cubicBezTo>
                    <a:pt x="118" y="394"/>
                    <a:pt x="105" y="387"/>
                    <a:pt x="95" y="374"/>
                  </a:cubicBezTo>
                  <a:cubicBezTo>
                    <a:pt x="83" y="357"/>
                    <a:pt x="75" y="354"/>
                    <a:pt x="64" y="351"/>
                  </a:cubicBezTo>
                  <a:cubicBezTo>
                    <a:pt x="53" y="348"/>
                    <a:pt x="40" y="345"/>
                    <a:pt x="22" y="330"/>
                  </a:cubicBezTo>
                  <a:cubicBezTo>
                    <a:pt x="-22" y="292"/>
                    <a:pt x="10" y="135"/>
                    <a:pt x="25" y="84"/>
                  </a:cubicBezTo>
                  <a:cubicBezTo>
                    <a:pt x="46" y="7"/>
                    <a:pt x="109" y="0"/>
                    <a:pt x="111" y="0"/>
                  </a:cubicBezTo>
                  <a:lnTo>
                    <a:pt x="112" y="0"/>
                  </a:lnTo>
                  <a:lnTo>
                    <a:pt x="113" y="0"/>
                  </a:lnTo>
                  <a:cubicBezTo>
                    <a:pt x="134" y="1"/>
                    <a:pt x="147" y="5"/>
                    <a:pt x="155" y="13"/>
                  </a:cubicBezTo>
                  <a:cubicBezTo>
                    <a:pt x="163" y="24"/>
                    <a:pt x="162" y="36"/>
                    <a:pt x="160" y="47"/>
                  </a:cubicBezTo>
                  <a:cubicBezTo>
                    <a:pt x="159" y="57"/>
                    <a:pt x="158" y="66"/>
                    <a:pt x="162" y="74"/>
                  </a:cubicBezTo>
                  <a:cubicBezTo>
                    <a:pt x="178" y="101"/>
                    <a:pt x="187" y="145"/>
                    <a:pt x="142" y="204"/>
                  </a:cubicBezTo>
                  <a:cubicBezTo>
                    <a:pt x="128" y="223"/>
                    <a:pt x="129" y="223"/>
                    <a:pt x="140" y="236"/>
                  </a:cubicBezTo>
                  <a:cubicBezTo>
                    <a:pt x="150" y="246"/>
                    <a:pt x="165" y="263"/>
                    <a:pt x="175" y="297"/>
                  </a:cubicBezTo>
                  <a:cubicBezTo>
                    <a:pt x="189" y="346"/>
                    <a:pt x="172" y="379"/>
                    <a:pt x="150" y="390"/>
                  </a:cubicBezTo>
                  <a:cubicBezTo>
                    <a:pt x="144" y="393"/>
                    <a:pt x="138" y="394"/>
                    <a:pt x="132" y="394"/>
                  </a:cubicBezTo>
                  <a:moveTo>
                    <a:pt x="113" y="24"/>
                  </a:moveTo>
                  <a:cubicBezTo>
                    <a:pt x="107" y="25"/>
                    <a:pt x="64" y="33"/>
                    <a:pt x="47" y="90"/>
                  </a:cubicBezTo>
                  <a:cubicBezTo>
                    <a:pt x="25" y="167"/>
                    <a:pt x="11" y="289"/>
                    <a:pt x="38" y="312"/>
                  </a:cubicBezTo>
                  <a:cubicBezTo>
                    <a:pt x="51" y="323"/>
                    <a:pt x="60" y="326"/>
                    <a:pt x="70" y="329"/>
                  </a:cubicBezTo>
                  <a:cubicBezTo>
                    <a:pt x="83" y="332"/>
                    <a:pt x="97" y="336"/>
                    <a:pt x="114" y="360"/>
                  </a:cubicBezTo>
                  <a:cubicBezTo>
                    <a:pt x="121" y="370"/>
                    <a:pt x="131" y="373"/>
                    <a:pt x="139" y="369"/>
                  </a:cubicBezTo>
                  <a:cubicBezTo>
                    <a:pt x="153" y="362"/>
                    <a:pt x="163" y="339"/>
                    <a:pt x="152" y="303"/>
                  </a:cubicBezTo>
                  <a:cubicBezTo>
                    <a:pt x="144" y="275"/>
                    <a:pt x="132" y="261"/>
                    <a:pt x="123" y="252"/>
                  </a:cubicBezTo>
                  <a:cubicBezTo>
                    <a:pt x="107" y="235"/>
                    <a:pt x="100" y="222"/>
                    <a:pt x="123" y="190"/>
                  </a:cubicBezTo>
                  <a:cubicBezTo>
                    <a:pt x="153" y="151"/>
                    <a:pt x="159" y="115"/>
                    <a:pt x="142" y="86"/>
                  </a:cubicBezTo>
                  <a:cubicBezTo>
                    <a:pt x="133" y="71"/>
                    <a:pt x="135" y="56"/>
                    <a:pt x="137" y="44"/>
                  </a:cubicBezTo>
                  <a:cubicBezTo>
                    <a:pt x="138" y="38"/>
                    <a:pt x="139" y="31"/>
                    <a:pt x="137" y="29"/>
                  </a:cubicBezTo>
                  <a:cubicBezTo>
                    <a:pt x="136" y="28"/>
                    <a:pt x="131" y="24"/>
                    <a:pt x="113"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6" name="Google Shape;336;p35"/>
            <p:cNvSpPr/>
            <p:nvPr/>
          </p:nvSpPr>
          <p:spPr>
            <a:xfrm>
              <a:off x="7819920" y="2721600"/>
              <a:ext cx="164520" cy="54360"/>
            </a:xfrm>
            <a:custGeom>
              <a:avLst/>
              <a:gdLst/>
              <a:ahLst/>
              <a:cxnLst/>
              <a:rect l="l" t="t" r="r" b="b"/>
              <a:pathLst>
                <a:path w="457" h="151" extrusionOk="0">
                  <a:moveTo>
                    <a:pt x="362" y="151"/>
                  </a:moveTo>
                  <a:cubicBezTo>
                    <a:pt x="342" y="151"/>
                    <a:pt x="321" y="148"/>
                    <a:pt x="298" y="141"/>
                  </a:cubicBezTo>
                  <a:cubicBezTo>
                    <a:pt x="255" y="127"/>
                    <a:pt x="206" y="118"/>
                    <a:pt x="164" y="110"/>
                  </a:cubicBezTo>
                  <a:cubicBezTo>
                    <a:pt x="105" y="99"/>
                    <a:pt x="58" y="90"/>
                    <a:pt x="36" y="74"/>
                  </a:cubicBezTo>
                  <a:cubicBezTo>
                    <a:pt x="15" y="59"/>
                    <a:pt x="-7" y="34"/>
                    <a:pt x="2" y="14"/>
                  </a:cubicBezTo>
                  <a:cubicBezTo>
                    <a:pt x="8" y="1"/>
                    <a:pt x="27" y="-3"/>
                    <a:pt x="56" y="5"/>
                  </a:cubicBezTo>
                  <a:lnTo>
                    <a:pt x="57" y="5"/>
                  </a:lnTo>
                  <a:cubicBezTo>
                    <a:pt x="58" y="6"/>
                    <a:pt x="141" y="34"/>
                    <a:pt x="240" y="34"/>
                  </a:cubicBezTo>
                  <a:cubicBezTo>
                    <a:pt x="386" y="34"/>
                    <a:pt x="448" y="47"/>
                    <a:pt x="456" y="79"/>
                  </a:cubicBezTo>
                  <a:cubicBezTo>
                    <a:pt x="459" y="94"/>
                    <a:pt x="453" y="111"/>
                    <a:pt x="438" y="125"/>
                  </a:cubicBezTo>
                  <a:cubicBezTo>
                    <a:pt x="420" y="142"/>
                    <a:pt x="393" y="151"/>
                    <a:pt x="362" y="151"/>
                  </a:cubicBezTo>
                  <a:moveTo>
                    <a:pt x="29" y="24"/>
                  </a:moveTo>
                  <a:cubicBezTo>
                    <a:pt x="24" y="24"/>
                    <a:pt x="22" y="25"/>
                    <a:pt x="22" y="25"/>
                  </a:cubicBezTo>
                  <a:cubicBezTo>
                    <a:pt x="23" y="27"/>
                    <a:pt x="30" y="41"/>
                    <a:pt x="50" y="55"/>
                  </a:cubicBezTo>
                  <a:cubicBezTo>
                    <a:pt x="68" y="68"/>
                    <a:pt x="117" y="77"/>
                    <a:pt x="168" y="87"/>
                  </a:cubicBezTo>
                  <a:cubicBezTo>
                    <a:pt x="211" y="95"/>
                    <a:pt x="260" y="105"/>
                    <a:pt x="305" y="118"/>
                  </a:cubicBezTo>
                  <a:cubicBezTo>
                    <a:pt x="379" y="141"/>
                    <a:pt x="413" y="116"/>
                    <a:pt x="422" y="108"/>
                  </a:cubicBezTo>
                  <a:cubicBezTo>
                    <a:pt x="430" y="100"/>
                    <a:pt x="434" y="91"/>
                    <a:pt x="433" y="84"/>
                  </a:cubicBezTo>
                  <a:cubicBezTo>
                    <a:pt x="432" y="80"/>
                    <a:pt x="417" y="57"/>
                    <a:pt x="240" y="57"/>
                  </a:cubicBezTo>
                  <a:cubicBezTo>
                    <a:pt x="139" y="57"/>
                    <a:pt x="58" y="30"/>
                    <a:pt x="50" y="28"/>
                  </a:cubicBezTo>
                  <a:cubicBezTo>
                    <a:pt x="40" y="25"/>
                    <a:pt x="33" y="24"/>
                    <a:pt x="29" y="24"/>
                  </a:cubicBezTo>
                  <a:close/>
                </a:path>
              </a:pathLst>
            </a:custGeom>
            <a:solidFill>
              <a:schemeClr val="dk1"/>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7" name="Google Shape;337;p35"/>
            <p:cNvSpPr/>
            <p:nvPr/>
          </p:nvSpPr>
          <p:spPr>
            <a:xfrm>
              <a:off x="7837920" y="2574360"/>
              <a:ext cx="88200" cy="88200"/>
            </a:xfrm>
            <a:custGeom>
              <a:avLst/>
              <a:gdLst/>
              <a:ahLst/>
              <a:cxnLst/>
              <a:rect l="l" t="t" r="r" b="b"/>
              <a:pathLst>
                <a:path w="245" h="245" extrusionOk="0">
                  <a:moveTo>
                    <a:pt x="201" y="245"/>
                  </a:moveTo>
                  <a:cubicBezTo>
                    <a:pt x="194" y="245"/>
                    <a:pt x="186" y="245"/>
                    <a:pt x="176" y="243"/>
                  </a:cubicBezTo>
                  <a:lnTo>
                    <a:pt x="172" y="243"/>
                  </a:lnTo>
                  <a:cubicBezTo>
                    <a:pt x="86" y="229"/>
                    <a:pt x="63" y="226"/>
                    <a:pt x="25" y="146"/>
                  </a:cubicBezTo>
                  <a:cubicBezTo>
                    <a:pt x="-5" y="82"/>
                    <a:pt x="-2" y="55"/>
                    <a:pt x="3" y="39"/>
                  </a:cubicBezTo>
                  <a:lnTo>
                    <a:pt x="15" y="41"/>
                  </a:lnTo>
                  <a:lnTo>
                    <a:pt x="4" y="38"/>
                  </a:lnTo>
                  <a:cubicBezTo>
                    <a:pt x="12" y="5"/>
                    <a:pt x="30" y="0"/>
                    <a:pt x="40" y="0"/>
                  </a:cubicBezTo>
                  <a:lnTo>
                    <a:pt x="40" y="0"/>
                  </a:lnTo>
                  <a:cubicBezTo>
                    <a:pt x="66" y="0"/>
                    <a:pt x="90" y="32"/>
                    <a:pt x="97" y="61"/>
                  </a:cubicBezTo>
                  <a:cubicBezTo>
                    <a:pt x="105" y="96"/>
                    <a:pt x="123" y="124"/>
                    <a:pt x="183" y="151"/>
                  </a:cubicBezTo>
                  <a:cubicBezTo>
                    <a:pt x="219" y="166"/>
                    <a:pt x="252" y="198"/>
                    <a:pt x="244" y="223"/>
                  </a:cubicBezTo>
                  <a:cubicBezTo>
                    <a:pt x="241" y="234"/>
                    <a:pt x="231" y="245"/>
                    <a:pt x="201" y="245"/>
                  </a:cubicBezTo>
                  <a:moveTo>
                    <a:pt x="40" y="24"/>
                  </a:moveTo>
                  <a:cubicBezTo>
                    <a:pt x="32" y="24"/>
                    <a:pt x="28" y="38"/>
                    <a:pt x="27" y="44"/>
                  </a:cubicBezTo>
                  <a:lnTo>
                    <a:pt x="26" y="48"/>
                  </a:lnTo>
                  <a:cubicBezTo>
                    <a:pt x="23" y="54"/>
                    <a:pt x="16" y="72"/>
                    <a:pt x="46" y="136"/>
                  </a:cubicBezTo>
                  <a:cubicBezTo>
                    <a:pt x="79" y="204"/>
                    <a:pt x="92" y="206"/>
                    <a:pt x="176" y="219"/>
                  </a:cubicBezTo>
                  <a:lnTo>
                    <a:pt x="180" y="220"/>
                  </a:lnTo>
                  <a:cubicBezTo>
                    <a:pt x="212" y="225"/>
                    <a:pt x="221" y="219"/>
                    <a:pt x="221" y="217"/>
                  </a:cubicBezTo>
                  <a:cubicBezTo>
                    <a:pt x="224" y="210"/>
                    <a:pt x="207" y="187"/>
                    <a:pt x="173" y="172"/>
                  </a:cubicBezTo>
                  <a:cubicBezTo>
                    <a:pt x="115" y="146"/>
                    <a:pt x="86" y="116"/>
                    <a:pt x="74" y="66"/>
                  </a:cubicBezTo>
                  <a:cubicBezTo>
                    <a:pt x="68" y="43"/>
                    <a:pt x="51" y="24"/>
                    <a:pt x="40" y="24"/>
                  </a:cubicBezTo>
                  <a:close/>
                </a:path>
              </a:pathLst>
            </a:custGeom>
            <a:solidFill>
              <a:schemeClr val="dk1"/>
            </a:solidFill>
            <a:ln>
              <a:noFill/>
            </a:ln>
          </p:spPr>
          <p:txBody>
            <a:bodyPr spcFirstLastPara="1" wrap="square" lIns="90000" tIns="43200" rIns="90000" bIns="43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8" name="Google Shape;338;p35"/>
            <p:cNvSpPr/>
            <p:nvPr/>
          </p:nvSpPr>
          <p:spPr>
            <a:xfrm>
              <a:off x="1948320" y="1796040"/>
              <a:ext cx="69480" cy="345600"/>
            </a:xfrm>
            <a:custGeom>
              <a:avLst/>
              <a:gdLst/>
              <a:ahLst/>
              <a:cxnLst/>
              <a:rect l="l" t="t" r="r" b="b"/>
              <a:pathLst>
                <a:path w="193" h="960" extrusionOk="0">
                  <a:moveTo>
                    <a:pt x="152" y="960"/>
                  </a:moveTo>
                  <a:cubicBezTo>
                    <a:pt x="150" y="943"/>
                    <a:pt x="148" y="926"/>
                    <a:pt x="147" y="911"/>
                  </a:cubicBezTo>
                  <a:cubicBezTo>
                    <a:pt x="144" y="882"/>
                    <a:pt x="142" y="857"/>
                    <a:pt x="132" y="848"/>
                  </a:cubicBezTo>
                  <a:cubicBezTo>
                    <a:pt x="117" y="835"/>
                    <a:pt x="119" y="808"/>
                    <a:pt x="122" y="771"/>
                  </a:cubicBezTo>
                  <a:cubicBezTo>
                    <a:pt x="124" y="747"/>
                    <a:pt x="126" y="720"/>
                    <a:pt x="123" y="694"/>
                  </a:cubicBezTo>
                  <a:cubicBezTo>
                    <a:pt x="120" y="666"/>
                    <a:pt x="110" y="656"/>
                    <a:pt x="96" y="643"/>
                  </a:cubicBezTo>
                  <a:cubicBezTo>
                    <a:pt x="82" y="630"/>
                    <a:pt x="64" y="612"/>
                    <a:pt x="52" y="572"/>
                  </a:cubicBezTo>
                  <a:cubicBezTo>
                    <a:pt x="36" y="520"/>
                    <a:pt x="55" y="502"/>
                    <a:pt x="72" y="485"/>
                  </a:cubicBezTo>
                  <a:cubicBezTo>
                    <a:pt x="82" y="475"/>
                    <a:pt x="91" y="466"/>
                    <a:pt x="94" y="449"/>
                  </a:cubicBezTo>
                  <a:cubicBezTo>
                    <a:pt x="98" y="423"/>
                    <a:pt x="79" y="397"/>
                    <a:pt x="56" y="368"/>
                  </a:cubicBezTo>
                  <a:cubicBezTo>
                    <a:pt x="38" y="344"/>
                    <a:pt x="18" y="318"/>
                    <a:pt x="6" y="287"/>
                  </a:cubicBezTo>
                  <a:cubicBezTo>
                    <a:pt x="-13" y="238"/>
                    <a:pt x="18" y="217"/>
                    <a:pt x="46" y="197"/>
                  </a:cubicBezTo>
                  <a:cubicBezTo>
                    <a:pt x="66" y="183"/>
                    <a:pt x="87" y="169"/>
                    <a:pt x="94" y="144"/>
                  </a:cubicBezTo>
                  <a:cubicBezTo>
                    <a:pt x="101" y="121"/>
                    <a:pt x="103" y="103"/>
                    <a:pt x="105" y="89"/>
                  </a:cubicBezTo>
                  <a:cubicBezTo>
                    <a:pt x="108" y="62"/>
                    <a:pt x="110" y="43"/>
                    <a:pt x="142" y="33"/>
                  </a:cubicBezTo>
                  <a:cubicBezTo>
                    <a:pt x="169" y="24"/>
                    <a:pt x="170" y="3"/>
                    <a:pt x="170" y="1"/>
                  </a:cubicBezTo>
                  <a:lnTo>
                    <a:pt x="193" y="0"/>
                  </a:lnTo>
                  <a:cubicBezTo>
                    <a:pt x="194" y="14"/>
                    <a:pt x="186" y="44"/>
                    <a:pt x="149" y="55"/>
                  </a:cubicBezTo>
                  <a:cubicBezTo>
                    <a:pt x="132" y="60"/>
                    <a:pt x="131" y="66"/>
                    <a:pt x="128" y="92"/>
                  </a:cubicBezTo>
                  <a:cubicBezTo>
                    <a:pt x="126" y="106"/>
                    <a:pt x="124" y="125"/>
                    <a:pt x="117" y="150"/>
                  </a:cubicBezTo>
                  <a:cubicBezTo>
                    <a:pt x="108" y="183"/>
                    <a:pt x="82" y="201"/>
                    <a:pt x="60" y="217"/>
                  </a:cubicBezTo>
                  <a:cubicBezTo>
                    <a:pt x="30" y="237"/>
                    <a:pt x="16" y="249"/>
                    <a:pt x="28" y="278"/>
                  </a:cubicBezTo>
                  <a:cubicBezTo>
                    <a:pt x="39" y="306"/>
                    <a:pt x="57" y="330"/>
                    <a:pt x="75" y="353"/>
                  </a:cubicBezTo>
                  <a:cubicBezTo>
                    <a:pt x="100" y="386"/>
                    <a:pt x="123" y="417"/>
                    <a:pt x="117" y="452"/>
                  </a:cubicBezTo>
                  <a:cubicBezTo>
                    <a:pt x="113" y="478"/>
                    <a:pt x="100" y="491"/>
                    <a:pt x="89" y="502"/>
                  </a:cubicBezTo>
                  <a:cubicBezTo>
                    <a:pt x="74" y="517"/>
                    <a:pt x="63" y="527"/>
                    <a:pt x="74" y="565"/>
                  </a:cubicBezTo>
                  <a:cubicBezTo>
                    <a:pt x="84" y="600"/>
                    <a:pt x="99" y="613"/>
                    <a:pt x="112" y="626"/>
                  </a:cubicBezTo>
                  <a:cubicBezTo>
                    <a:pt x="127" y="640"/>
                    <a:pt x="143" y="655"/>
                    <a:pt x="147" y="691"/>
                  </a:cubicBezTo>
                  <a:cubicBezTo>
                    <a:pt x="150" y="720"/>
                    <a:pt x="148" y="748"/>
                    <a:pt x="146" y="773"/>
                  </a:cubicBezTo>
                  <a:cubicBezTo>
                    <a:pt x="144" y="798"/>
                    <a:pt x="142" y="825"/>
                    <a:pt x="148" y="831"/>
                  </a:cubicBezTo>
                  <a:cubicBezTo>
                    <a:pt x="164" y="846"/>
                    <a:pt x="167" y="874"/>
                    <a:pt x="170" y="909"/>
                  </a:cubicBezTo>
                  <a:cubicBezTo>
                    <a:pt x="172" y="924"/>
                    <a:pt x="173" y="940"/>
                    <a:pt x="176" y="956"/>
                  </a:cubicBezTo>
                  <a:lnTo>
                    <a:pt x="152" y="96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39" name="Google Shape;339;p35"/>
            <p:cNvSpPr/>
            <p:nvPr/>
          </p:nvSpPr>
          <p:spPr>
            <a:xfrm>
              <a:off x="2170800" y="2111400"/>
              <a:ext cx="195480" cy="317520"/>
            </a:xfrm>
            <a:custGeom>
              <a:avLst/>
              <a:gdLst/>
              <a:ahLst/>
              <a:cxnLst/>
              <a:rect l="l" t="t" r="r" b="b"/>
              <a:pathLst>
                <a:path w="543" h="882" extrusionOk="0">
                  <a:moveTo>
                    <a:pt x="23" y="882"/>
                  </a:moveTo>
                  <a:lnTo>
                    <a:pt x="0" y="875"/>
                  </a:lnTo>
                  <a:cubicBezTo>
                    <a:pt x="1" y="872"/>
                    <a:pt x="21" y="802"/>
                    <a:pt x="95" y="789"/>
                  </a:cubicBezTo>
                  <a:cubicBezTo>
                    <a:pt x="115" y="786"/>
                    <a:pt x="125" y="780"/>
                    <a:pt x="133" y="776"/>
                  </a:cubicBezTo>
                  <a:cubicBezTo>
                    <a:pt x="156" y="764"/>
                    <a:pt x="170" y="762"/>
                    <a:pt x="238" y="790"/>
                  </a:cubicBezTo>
                  <a:cubicBezTo>
                    <a:pt x="273" y="804"/>
                    <a:pt x="279" y="797"/>
                    <a:pt x="279" y="797"/>
                  </a:cubicBezTo>
                  <a:cubicBezTo>
                    <a:pt x="285" y="788"/>
                    <a:pt x="263" y="742"/>
                    <a:pt x="225" y="701"/>
                  </a:cubicBezTo>
                  <a:cubicBezTo>
                    <a:pt x="199" y="672"/>
                    <a:pt x="202" y="647"/>
                    <a:pt x="215" y="633"/>
                  </a:cubicBezTo>
                  <a:cubicBezTo>
                    <a:pt x="231" y="614"/>
                    <a:pt x="267" y="609"/>
                    <a:pt x="299" y="632"/>
                  </a:cubicBezTo>
                  <a:cubicBezTo>
                    <a:pt x="339" y="661"/>
                    <a:pt x="396" y="665"/>
                    <a:pt x="423" y="664"/>
                  </a:cubicBezTo>
                  <a:cubicBezTo>
                    <a:pt x="426" y="664"/>
                    <a:pt x="430" y="661"/>
                    <a:pt x="435" y="653"/>
                  </a:cubicBezTo>
                  <a:cubicBezTo>
                    <a:pt x="448" y="631"/>
                    <a:pt x="452" y="590"/>
                    <a:pt x="437" y="557"/>
                  </a:cubicBezTo>
                  <a:cubicBezTo>
                    <a:pt x="427" y="535"/>
                    <a:pt x="417" y="525"/>
                    <a:pt x="408" y="515"/>
                  </a:cubicBezTo>
                  <a:cubicBezTo>
                    <a:pt x="396" y="503"/>
                    <a:pt x="384" y="491"/>
                    <a:pt x="380" y="461"/>
                  </a:cubicBezTo>
                  <a:cubicBezTo>
                    <a:pt x="373" y="409"/>
                    <a:pt x="372" y="380"/>
                    <a:pt x="450" y="354"/>
                  </a:cubicBezTo>
                  <a:lnTo>
                    <a:pt x="467" y="348"/>
                  </a:lnTo>
                  <a:cubicBezTo>
                    <a:pt x="523" y="329"/>
                    <a:pt x="527" y="328"/>
                    <a:pt x="517" y="285"/>
                  </a:cubicBezTo>
                  <a:cubicBezTo>
                    <a:pt x="511" y="262"/>
                    <a:pt x="502" y="253"/>
                    <a:pt x="492" y="243"/>
                  </a:cubicBezTo>
                  <a:cubicBezTo>
                    <a:pt x="477" y="228"/>
                    <a:pt x="461" y="213"/>
                    <a:pt x="464" y="165"/>
                  </a:cubicBezTo>
                  <a:cubicBezTo>
                    <a:pt x="466" y="137"/>
                    <a:pt x="470" y="119"/>
                    <a:pt x="474" y="103"/>
                  </a:cubicBezTo>
                  <a:cubicBezTo>
                    <a:pt x="481" y="77"/>
                    <a:pt x="485" y="58"/>
                    <a:pt x="472" y="6"/>
                  </a:cubicBezTo>
                  <a:lnTo>
                    <a:pt x="495" y="0"/>
                  </a:lnTo>
                  <a:cubicBezTo>
                    <a:pt x="510" y="58"/>
                    <a:pt x="504" y="81"/>
                    <a:pt x="497" y="109"/>
                  </a:cubicBezTo>
                  <a:cubicBezTo>
                    <a:pt x="493" y="124"/>
                    <a:pt x="489" y="141"/>
                    <a:pt x="487" y="167"/>
                  </a:cubicBezTo>
                  <a:cubicBezTo>
                    <a:pt x="485" y="204"/>
                    <a:pt x="495" y="213"/>
                    <a:pt x="508" y="226"/>
                  </a:cubicBezTo>
                  <a:cubicBezTo>
                    <a:pt x="519" y="237"/>
                    <a:pt x="533" y="250"/>
                    <a:pt x="539" y="279"/>
                  </a:cubicBezTo>
                  <a:cubicBezTo>
                    <a:pt x="554" y="344"/>
                    <a:pt x="531" y="352"/>
                    <a:pt x="474" y="371"/>
                  </a:cubicBezTo>
                  <a:lnTo>
                    <a:pt x="457" y="376"/>
                  </a:lnTo>
                  <a:cubicBezTo>
                    <a:pt x="395" y="398"/>
                    <a:pt x="397" y="413"/>
                    <a:pt x="403" y="458"/>
                  </a:cubicBezTo>
                  <a:cubicBezTo>
                    <a:pt x="407" y="480"/>
                    <a:pt x="414" y="487"/>
                    <a:pt x="425" y="498"/>
                  </a:cubicBezTo>
                  <a:cubicBezTo>
                    <a:pt x="435" y="508"/>
                    <a:pt x="447" y="521"/>
                    <a:pt x="459" y="547"/>
                  </a:cubicBezTo>
                  <a:cubicBezTo>
                    <a:pt x="478" y="589"/>
                    <a:pt x="471" y="638"/>
                    <a:pt x="455" y="665"/>
                  </a:cubicBezTo>
                  <a:cubicBezTo>
                    <a:pt x="444" y="683"/>
                    <a:pt x="433" y="687"/>
                    <a:pt x="425" y="687"/>
                  </a:cubicBezTo>
                  <a:cubicBezTo>
                    <a:pt x="417" y="688"/>
                    <a:pt x="341" y="692"/>
                    <a:pt x="285" y="651"/>
                  </a:cubicBezTo>
                  <a:cubicBezTo>
                    <a:pt x="265" y="636"/>
                    <a:pt x="242" y="638"/>
                    <a:pt x="233" y="648"/>
                  </a:cubicBezTo>
                  <a:cubicBezTo>
                    <a:pt x="225" y="657"/>
                    <a:pt x="229" y="670"/>
                    <a:pt x="242" y="685"/>
                  </a:cubicBezTo>
                  <a:cubicBezTo>
                    <a:pt x="265" y="709"/>
                    <a:pt x="320" y="780"/>
                    <a:pt x="299" y="810"/>
                  </a:cubicBezTo>
                  <a:cubicBezTo>
                    <a:pt x="283" y="833"/>
                    <a:pt x="243" y="817"/>
                    <a:pt x="229" y="812"/>
                  </a:cubicBezTo>
                  <a:cubicBezTo>
                    <a:pt x="165" y="786"/>
                    <a:pt x="159" y="789"/>
                    <a:pt x="144" y="797"/>
                  </a:cubicBezTo>
                  <a:cubicBezTo>
                    <a:pt x="135" y="802"/>
                    <a:pt x="122" y="808"/>
                    <a:pt x="99" y="812"/>
                  </a:cubicBezTo>
                  <a:cubicBezTo>
                    <a:pt x="40" y="823"/>
                    <a:pt x="23" y="879"/>
                    <a:pt x="23" y="88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0" name="Google Shape;340;p35"/>
            <p:cNvSpPr/>
            <p:nvPr/>
          </p:nvSpPr>
          <p:spPr>
            <a:xfrm>
              <a:off x="2318760" y="2354040"/>
              <a:ext cx="495720" cy="294840"/>
            </a:xfrm>
            <a:custGeom>
              <a:avLst/>
              <a:gdLst/>
              <a:ahLst/>
              <a:cxnLst/>
              <a:rect l="l" t="t" r="r" b="b"/>
              <a:pathLst>
                <a:path w="1377" h="819" extrusionOk="0">
                  <a:moveTo>
                    <a:pt x="1013" y="819"/>
                  </a:moveTo>
                  <a:cubicBezTo>
                    <a:pt x="998" y="819"/>
                    <a:pt x="981" y="811"/>
                    <a:pt x="960" y="794"/>
                  </a:cubicBezTo>
                  <a:cubicBezTo>
                    <a:pt x="936" y="773"/>
                    <a:pt x="922" y="758"/>
                    <a:pt x="912" y="747"/>
                  </a:cubicBezTo>
                  <a:cubicBezTo>
                    <a:pt x="893" y="727"/>
                    <a:pt x="888" y="722"/>
                    <a:pt x="843" y="715"/>
                  </a:cubicBezTo>
                  <a:cubicBezTo>
                    <a:pt x="810" y="711"/>
                    <a:pt x="788" y="737"/>
                    <a:pt x="767" y="762"/>
                  </a:cubicBezTo>
                  <a:cubicBezTo>
                    <a:pt x="746" y="787"/>
                    <a:pt x="722" y="815"/>
                    <a:pt x="690" y="799"/>
                  </a:cubicBezTo>
                  <a:cubicBezTo>
                    <a:pt x="677" y="793"/>
                    <a:pt x="667" y="789"/>
                    <a:pt x="658" y="785"/>
                  </a:cubicBezTo>
                  <a:cubicBezTo>
                    <a:pt x="627" y="772"/>
                    <a:pt x="602" y="761"/>
                    <a:pt x="546" y="713"/>
                  </a:cubicBezTo>
                  <a:cubicBezTo>
                    <a:pt x="527" y="697"/>
                    <a:pt x="504" y="679"/>
                    <a:pt x="479" y="660"/>
                  </a:cubicBezTo>
                  <a:cubicBezTo>
                    <a:pt x="405" y="603"/>
                    <a:pt x="314" y="533"/>
                    <a:pt x="280" y="463"/>
                  </a:cubicBezTo>
                  <a:cubicBezTo>
                    <a:pt x="260" y="420"/>
                    <a:pt x="270" y="388"/>
                    <a:pt x="278" y="359"/>
                  </a:cubicBezTo>
                  <a:cubicBezTo>
                    <a:pt x="289" y="322"/>
                    <a:pt x="299" y="290"/>
                    <a:pt x="251" y="230"/>
                  </a:cubicBezTo>
                  <a:cubicBezTo>
                    <a:pt x="200" y="166"/>
                    <a:pt x="177" y="170"/>
                    <a:pt x="148" y="175"/>
                  </a:cubicBezTo>
                  <a:cubicBezTo>
                    <a:pt x="127" y="178"/>
                    <a:pt x="104" y="182"/>
                    <a:pt x="70" y="165"/>
                  </a:cubicBezTo>
                  <a:cubicBezTo>
                    <a:pt x="-16" y="122"/>
                    <a:pt x="1" y="5"/>
                    <a:pt x="2" y="0"/>
                  </a:cubicBezTo>
                  <a:lnTo>
                    <a:pt x="25" y="3"/>
                  </a:lnTo>
                  <a:cubicBezTo>
                    <a:pt x="25" y="4"/>
                    <a:pt x="10" y="109"/>
                    <a:pt x="80" y="144"/>
                  </a:cubicBezTo>
                  <a:cubicBezTo>
                    <a:pt x="108" y="157"/>
                    <a:pt x="126" y="154"/>
                    <a:pt x="145" y="151"/>
                  </a:cubicBezTo>
                  <a:cubicBezTo>
                    <a:pt x="184" y="145"/>
                    <a:pt x="214" y="146"/>
                    <a:pt x="269" y="215"/>
                  </a:cubicBezTo>
                  <a:cubicBezTo>
                    <a:pt x="325" y="285"/>
                    <a:pt x="312" y="328"/>
                    <a:pt x="301" y="366"/>
                  </a:cubicBezTo>
                  <a:cubicBezTo>
                    <a:pt x="292" y="394"/>
                    <a:pt x="285" y="418"/>
                    <a:pt x="302" y="453"/>
                  </a:cubicBezTo>
                  <a:cubicBezTo>
                    <a:pt x="332" y="518"/>
                    <a:pt x="421" y="586"/>
                    <a:pt x="493" y="641"/>
                  </a:cubicBezTo>
                  <a:cubicBezTo>
                    <a:pt x="518" y="660"/>
                    <a:pt x="542" y="679"/>
                    <a:pt x="561" y="695"/>
                  </a:cubicBezTo>
                  <a:cubicBezTo>
                    <a:pt x="615" y="741"/>
                    <a:pt x="638" y="751"/>
                    <a:pt x="667" y="763"/>
                  </a:cubicBezTo>
                  <a:cubicBezTo>
                    <a:pt x="677" y="767"/>
                    <a:pt x="687" y="772"/>
                    <a:pt x="700" y="778"/>
                  </a:cubicBezTo>
                  <a:cubicBezTo>
                    <a:pt x="715" y="785"/>
                    <a:pt x="726" y="774"/>
                    <a:pt x="749" y="747"/>
                  </a:cubicBezTo>
                  <a:cubicBezTo>
                    <a:pt x="771" y="720"/>
                    <a:pt x="800" y="686"/>
                    <a:pt x="846" y="692"/>
                  </a:cubicBezTo>
                  <a:cubicBezTo>
                    <a:pt x="898" y="699"/>
                    <a:pt x="907" y="707"/>
                    <a:pt x="929" y="731"/>
                  </a:cubicBezTo>
                  <a:cubicBezTo>
                    <a:pt x="939" y="742"/>
                    <a:pt x="952" y="756"/>
                    <a:pt x="975" y="775"/>
                  </a:cubicBezTo>
                  <a:cubicBezTo>
                    <a:pt x="993" y="790"/>
                    <a:pt x="1006" y="797"/>
                    <a:pt x="1015" y="796"/>
                  </a:cubicBezTo>
                  <a:cubicBezTo>
                    <a:pt x="1025" y="795"/>
                    <a:pt x="1033" y="783"/>
                    <a:pt x="1044" y="769"/>
                  </a:cubicBezTo>
                  <a:cubicBezTo>
                    <a:pt x="1055" y="755"/>
                    <a:pt x="1068" y="738"/>
                    <a:pt x="1088" y="724"/>
                  </a:cubicBezTo>
                  <a:cubicBezTo>
                    <a:pt x="1105" y="711"/>
                    <a:pt x="1114" y="701"/>
                    <a:pt x="1121" y="692"/>
                  </a:cubicBezTo>
                  <a:cubicBezTo>
                    <a:pt x="1141" y="669"/>
                    <a:pt x="1153" y="659"/>
                    <a:pt x="1229" y="659"/>
                  </a:cubicBezTo>
                  <a:cubicBezTo>
                    <a:pt x="1332" y="659"/>
                    <a:pt x="1371" y="650"/>
                    <a:pt x="1371" y="650"/>
                  </a:cubicBezTo>
                  <a:lnTo>
                    <a:pt x="1377" y="672"/>
                  </a:lnTo>
                  <a:cubicBezTo>
                    <a:pt x="1375" y="673"/>
                    <a:pt x="1336" y="682"/>
                    <a:pt x="1229" y="682"/>
                  </a:cubicBezTo>
                  <a:cubicBezTo>
                    <a:pt x="1161" y="682"/>
                    <a:pt x="1154" y="690"/>
                    <a:pt x="1139" y="708"/>
                  </a:cubicBezTo>
                  <a:cubicBezTo>
                    <a:pt x="1131" y="717"/>
                    <a:pt x="1121" y="729"/>
                    <a:pt x="1102" y="743"/>
                  </a:cubicBezTo>
                  <a:cubicBezTo>
                    <a:pt x="1085" y="755"/>
                    <a:pt x="1073" y="770"/>
                    <a:pt x="1063" y="784"/>
                  </a:cubicBezTo>
                  <a:cubicBezTo>
                    <a:pt x="1049" y="802"/>
                    <a:pt x="1037" y="817"/>
                    <a:pt x="1018" y="819"/>
                  </a:cubicBezTo>
                  <a:cubicBezTo>
                    <a:pt x="1016" y="819"/>
                    <a:pt x="1015" y="819"/>
                    <a:pt x="1013" y="81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1" name="Google Shape;341;p35"/>
            <p:cNvSpPr/>
            <p:nvPr/>
          </p:nvSpPr>
          <p:spPr>
            <a:xfrm>
              <a:off x="2457360" y="2637000"/>
              <a:ext cx="123840" cy="225360"/>
            </a:xfrm>
            <a:custGeom>
              <a:avLst/>
              <a:gdLst/>
              <a:ahLst/>
              <a:cxnLst/>
              <a:rect l="l" t="t" r="r" b="b"/>
              <a:pathLst>
                <a:path w="344" h="626" extrusionOk="0">
                  <a:moveTo>
                    <a:pt x="18" y="626"/>
                  </a:moveTo>
                  <a:lnTo>
                    <a:pt x="0" y="611"/>
                  </a:lnTo>
                  <a:cubicBezTo>
                    <a:pt x="30" y="577"/>
                    <a:pt x="40" y="570"/>
                    <a:pt x="56" y="560"/>
                  </a:cubicBezTo>
                  <a:cubicBezTo>
                    <a:pt x="62" y="555"/>
                    <a:pt x="70" y="550"/>
                    <a:pt x="81" y="541"/>
                  </a:cubicBezTo>
                  <a:cubicBezTo>
                    <a:pt x="102" y="526"/>
                    <a:pt x="112" y="514"/>
                    <a:pt x="117" y="507"/>
                  </a:cubicBezTo>
                  <a:cubicBezTo>
                    <a:pt x="69" y="454"/>
                    <a:pt x="37" y="401"/>
                    <a:pt x="27" y="354"/>
                  </a:cubicBezTo>
                  <a:lnTo>
                    <a:pt x="25" y="346"/>
                  </a:lnTo>
                  <a:cubicBezTo>
                    <a:pt x="20" y="327"/>
                    <a:pt x="17" y="313"/>
                    <a:pt x="26" y="302"/>
                  </a:cubicBezTo>
                  <a:cubicBezTo>
                    <a:pt x="37" y="288"/>
                    <a:pt x="60" y="286"/>
                    <a:pt x="129" y="288"/>
                  </a:cubicBezTo>
                  <a:cubicBezTo>
                    <a:pt x="228" y="290"/>
                    <a:pt x="240" y="230"/>
                    <a:pt x="252" y="166"/>
                  </a:cubicBezTo>
                  <a:lnTo>
                    <a:pt x="253" y="163"/>
                  </a:lnTo>
                  <a:cubicBezTo>
                    <a:pt x="262" y="116"/>
                    <a:pt x="283" y="102"/>
                    <a:pt x="299" y="90"/>
                  </a:cubicBezTo>
                  <a:cubicBezTo>
                    <a:pt x="307" y="85"/>
                    <a:pt x="314" y="81"/>
                    <a:pt x="318" y="73"/>
                  </a:cubicBezTo>
                  <a:cubicBezTo>
                    <a:pt x="328" y="56"/>
                    <a:pt x="315" y="23"/>
                    <a:pt x="309" y="11"/>
                  </a:cubicBezTo>
                  <a:lnTo>
                    <a:pt x="330" y="0"/>
                  </a:lnTo>
                  <a:cubicBezTo>
                    <a:pt x="332" y="6"/>
                    <a:pt x="356" y="53"/>
                    <a:pt x="338" y="85"/>
                  </a:cubicBezTo>
                  <a:cubicBezTo>
                    <a:pt x="331" y="97"/>
                    <a:pt x="322" y="104"/>
                    <a:pt x="313" y="110"/>
                  </a:cubicBezTo>
                  <a:cubicBezTo>
                    <a:pt x="298" y="120"/>
                    <a:pt x="283" y="130"/>
                    <a:pt x="276" y="167"/>
                  </a:cubicBezTo>
                  <a:lnTo>
                    <a:pt x="275" y="171"/>
                  </a:lnTo>
                  <a:cubicBezTo>
                    <a:pt x="263" y="235"/>
                    <a:pt x="247" y="314"/>
                    <a:pt x="129" y="311"/>
                  </a:cubicBezTo>
                  <a:cubicBezTo>
                    <a:pt x="101" y="311"/>
                    <a:pt x="50" y="309"/>
                    <a:pt x="44" y="316"/>
                  </a:cubicBezTo>
                  <a:cubicBezTo>
                    <a:pt x="42" y="319"/>
                    <a:pt x="45" y="331"/>
                    <a:pt x="48" y="341"/>
                  </a:cubicBezTo>
                  <a:lnTo>
                    <a:pt x="50" y="349"/>
                  </a:lnTo>
                  <a:cubicBezTo>
                    <a:pt x="60" y="394"/>
                    <a:pt x="91" y="445"/>
                    <a:pt x="141" y="498"/>
                  </a:cubicBezTo>
                  <a:lnTo>
                    <a:pt x="146" y="503"/>
                  </a:lnTo>
                  <a:lnTo>
                    <a:pt x="143" y="511"/>
                  </a:lnTo>
                  <a:cubicBezTo>
                    <a:pt x="142" y="513"/>
                    <a:pt x="133" y="531"/>
                    <a:pt x="96" y="560"/>
                  </a:cubicBezTo>
                  <a:cubicBezTo>
                    <a:pt x="84" y="569"/>
                    <a:pt x="76" y="575"/>
                    <a:pt x="69" y="579"/>
                  </a:cubicBezTo>
                  <a:cubicBezTo>
                    <a:pt x="54" y="589"/>
                    <a:pt x="45" y="595"/>
                    <a:pt x="18" y="62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2" name="Google Shape;342;p35"/>
            <p:cNvSpPr/>
            <p:nvPr/>
          </p:nvSpPr>
          <p:spPr>
            <a:xfrm>
              <a:off x="2503080" y="2815200"/>
              <a:ext cx="373680" cy="419400"/>
            </a:xfrm>
            <a:custGeom>
              <a:avLst/>
              <a:gdLst/>
              <a:ahLst/>
              <a:cxnLst/>
              <a:rect l="l" t="t" r="r" b="b"/>
              <a:pathLst>
                <a:path w="1038" h="1165" extrusionOk="0">
                  <a:moveTo>
                    <a:pt x="1036" y="1165"/>
                  </a:moveTo>
                  <a:lnTo>
                    <a:pt x="1012" y="1162"/>
                  </a:lnTo>
                  <a:cubicBezTo>
                    <a:pt x="1020" y="1097"/>
                    <a:pt x="1005" y="1073"/>
                    <a:pt x="991" y="1051"/>
                  </a:cubicBezTo>
                  <a:cubicBezTo>
                    <a:pt x="984" y="1039"/>
                    <a:pt x="976" y="1028"/>
                    <a:pt x="974" y="1011"/>
                  </a:cubicBezTo>
                  <a:lnTo>
                    <a:pt x="973" y="1002"/>
                  </a:lnTo>
                  <a:cubicBezTo>
                    <a:pt x="970" y="971"/>
                    <a:pt x="970" y="967"/>
                    <a:pt x="944" y="950"/>
                  </a:cubicBezTo>
                  <a:cubicBezTo>
                    <a:pt x="927" y="939"/>
                    <a:pt x="914" y="939"/>
                    <a:pt x="898" y="939"/>
                  </a:cubicBezTo>
                  <a:cubicBezTo>
                    <a:pt x="886" y="939"/>
                    <a:pt x="872" y="939"/>
                    <a:pt x="856" y="933"/>
                  </a:cubicBezTo>
                  <a:lnTo>
                    <a:pt x="847" y="930"/>
                  </a:lnTo>
                  <a:cubicBezTo>
                    <a:pt x="817" y="918"/>
                    <a:pt x="782" y="906"/>
                    <a:pt x="773" y="846"/>
                  </a:cubicBezTo>
                  <a:cubicBezTo>
                    <a:pt x="767" y="810"/>
                    <a:pt x="767" y="810"/>
                    <a:pt x="744" y="808"/>
                  </a:cubicBezTo>
                  <a:cubicBezTo>
                    <a:pt x="735" y="807"/>
                    <a:pt x="725" y="806"/>
                    <a:pt x="713" y="804"/>
                  </a:cubicBezTo>
                  <a:lnTo>
                    <a:pt x="702" y="802"/>
                  </a:lnTo>
                  <a:cubicBezTo>
                    <a:pt x="654" y="793"/>
                    <a:pt x="627" y="788"/>
                    <a:pt x="589" y="763"/>
                  </a:cubicBezTo>
                  <a:cubicBezTo>
                    <a:pt x="571" y="752"/>
                    <a:pt x="562" y="742"/>
                    <a:pt x="560" y="729"/>
                  </a:cubicBezTo>
                  <a:cubicBezTo>
                    <a:pt x="557" y="713"/>
                    <a:pt x="567" y="699"/>
                    <a:pt x="579" y="682"/>
                  </a:cubicBezTo>
                  <a:lnTo>
                    <a:pt x="582" y="677"/>
                  </a:lnTo>
                  <a:cubicBezTo>
                    <a:pt x="599" y="654"/>
                    <a:pt x="638" y="635"/>
                    <a:pt x="670" y="619"/>
                  </a:cubicBezTo>
                  <a:cubicBezTo>
                    <a:pt x="683" y="613"/>
                    <a:pt x="694" y="608"/>
                    <a:pt x="701" y="604"/>
                  </a:cubicBezTo>
                  <a:cubicBezTo>
                    <a:pt x="710" y="598"/>
                    <a:pt x="710" y="597"/>
                    <a:pt x="704" y="577"/>
                  </a:cubicBezTo>
                  <a:cubicBezTo>
                    <a:pt x="701" y="568"/>
                    <a:pt x="698" y="558"/>
                    <a:pt x="695" y="546"/>
                  </a:cubicBezTo>
                  <a:cubicBezTo>
                    <a:pt x="693" y="532"/>
                    <a:pt x="691" y="532"/>
                    <a:pt x="678" y="533"/>
                  </a:cubicBezTo>
                  <a:cubicBezTo>
                    <a:pt x="668" y="534"/>
                    <a:pt x="656" y="535"/>
                    <a:pt x="643" y="528"/>
                  </a:cubicBezTo>
                  <a:cubicBezTo>
                    <a:pt x="636" y="524"/>
                    <a:pt x="630" y="519"/>
                    <a:pt x="625" y="515"/>
                  </a:cubicBezTo>
                  <a:cubicBezTo>
                    <a:pt x="611" y="504"/>
                    <a:pt x="603" y="498"/>
                    <a:pt x="589" y="502"/>
                  </a:cubicBezTo>
                  <a:cubicBezTo>
                    <a:pt x="583" y="503"/>
                    <a:pt x="575" y="509"/>
                    <a:pt x="566" y="514"/>
                  </a:cubicBezTo>
                  <a:cubicBezTo>
                    <a:pt x="548" y="526"/>
                    <a:pt x="528" y="540"/>
                    <a:pt x="508" y="531"/>
                  </a:cubicBezTo>
                  <a:cubicBezTo>
                    <a:pt x="493" y="524"/>
                    <a:pt x="484" y="506"/>
                    <a:pt x="480" y="473"/>
                  </a:cubicBezTo>
                  <a:cubicBezTo>
                    <a:pt x="474" y="427"/>
                    <a:pt x="469" y="427"/>
                    <a:pt x="459" y="427"/>
                  </a:cubicBezTo>
                  <a:cubicBezTo>
                    <a:pt x="447" y="426"/>
                    <a:pt x="429" y="425"/>
                    <a:pt x="408" y="398"/>
                  </a:cubicBezTo>
                  <a:cubicBezTo>
                    <a:pt x="391" y="377"/>
                    <a:pt x="381" y="368"/>
                    <a:pt x="373" y="361"/>
                  </a:cubicBezTo>
                  <a:cubicBezTo>
                    <a:pt x="359" y="349"/>
                    <a:pt x="349" y="340"/>
                    <a:pt x="330" y="300"/>
                  </a:cubicBezTo>
                  <a:cubicBezTo>
                    <a:pt x="314" y="266"/>
                    <a:pt x="311" y="266"/>
                    <a:pt x="296" y="265"/>
                  </a:cubicBezTo>
                  <a:cubicBezTo>
                    <a:pt x="284" y="265"/>
                    <a:pt x="269" y="265"/>
                    <a:pt x="246" y="258"/>
                  </a:cubicBezTo>
                  <a:cubicBezTo>
                    <a:pt x="183" y="238"/>
                    <a:pt x="109" y="170"/>
                    <a:pt x="83" y="105"/>
                  </a:cubicBezTo>
                  <a:cubicBezTo>
                    <a:pt x="61" y="50"/>
                    <a:pt x="1" y="22"/>
                    <a:pt x="0" y="21"/>
                  </a:cubicBezTo>
                  <a:lnTo>
                    <a:pt x="10" y="0"/>
                  </a:lnTo>
                  <a:cubicBezTo>
                    <a:pt x="13" y="1"/>
                    <a:pt x="79" y="32"/>
                    <a:pt x="105" y="96"/>
                  </a:cubicBezTo>
                  <a:cubicBezTo>
                    <a:pt x="128" y="154"/>
                    <a:pt x="196" y="218"/>
                    <a:pt x="253" y="235"/>
                  </a:cubicBezTo>
                  <a:cubicBezTo>
                    <a:pt x="273" y="241"/>
                    <a:pt x="286" y="242"/>
                    <a:pt x="296" y="242"/>
                  </a:cubicBezTo>
                  <a:cubicBezTo>
                    <a:pt x="323" y="243"/>
                    <a:pt x="332" y="248"/>
                    <a:pt x="352" y="290"/>
                  </a:cubicBezTo>
                  <a:cubicBezTo>
                    <a:pt x="368" y="326"/>
                    <a:pt x="376" y="332"/>
                    <a:pt x="388" y="343"/>
                  </a:cubicBezTo>
                  <a:cubicBezTo>
                    <a:pt x="397" y="351"/>
                    <a:pt x="409" y="361"/>
                    <a:pt x="426" y="384"/>
                  </a:cubicBezTo>
                  <a:cubicBezTo>
                    <a:pt x="441" y="402"/>
                    <a:pt x="450" y="403"/>
                    <a:pt x="460" y="403"/>
                  </a:cubicBezTo>
                  <a:cubicBezTo>
                    <a:pt x="485" y="404"/>
                    <a:pt x="496" y="413"/>
                    <a:pt x="503" y="470"/>
                  </a:cubicBezTo>
                  <a:cubicBezTo>
                    <a:pt x="507" y="501"/>
                    <a:pt x="515" y="508"/>
                    <a:pt x="518" y="510"/>
                  </a:cubicBezTo>
                  <a:cubicBezTo>
                    <a:pt x="525" y="513"/>
                    <a:pt x="542" y="502"/>
                    <a:pt x="553" y="495"/>
                  </a:cubicBezTo>
                  <a:cubicBezTo>
                    <a:pt x="564" y="488"/>
                    <a:pt x="574" y="481"/>
                    <a:pt x="583" y="479"/>
                  </a:cubicBezTo>
                  <a:cubicBezTo>
                    <a:pt x="610" y="473"/>
                    <a:pt x="625" y="485"/>
                    <a:pt x="639" y="496"/>
                  </a:cubicBezTo>
                  <a:cubicBezTo>
                    <a:pt x="644" y="500"/>
                    <a:pt x="649" y="504"/>
                    <a:pt x="655" y="508"/>
                  </a:cubicBezTo>
                  <a:cubicBezTo>
                    <a:pt x="661" y="511"/>
                    <a:pt x="668" y="510"/>
                    <a:pt x="675" y="510"/>
                  </a:cubicBezTo>
                  <a:cubicBezTo>
                    <a:pt x="689" y="508"/>
                    <a:pt x="712" y="506"/>
                    <a:pt x="718" y="541"/>
                  </a:cubicBezTo>
                  <a:cubicBezTo>
                    <a:pt x="720" y="553"/>
                    <a:pt x="723" y="562"/>
                    <a:pt x="726" y="570"/>
                  </a:cubicBezTo>
                  <a:cubicBezTo>
                    <a:pt x="732" y="589"/>
                    <a:pt x="738" y="608"/>
                    <a:pt x="713" y="624"/>
                  </a:cubicBezTo>
                  <a:cubicBezTo>
                    <a:pt x="705" y="629"/>
                    <a:pt x="694" y="634"/>
                    <a:pt x="681" y="641"/>
                  </a:cubicBezTo>
                  <a:cubicBezTo>
                    <a:pt x="653" y="654"/>
                    <a:pt x="614" y="673"/>
                    <a:pt x="601" y="691"/>
                  </a:cubicBezTo>
                  <a:lnTo>
                    <a:pt x="598" y="696"/>
                  </a:lnTo>
                  <a:cubicBezTo>
                    <a:pt x="589" y="709"/>
                    <a:pt x="582" y="718"/>
                    <a:pt x="583" y="725"/>
                  </a:cubicBezTo>
                  <a:cubicBezTo>
                    <a:pt x="584" y="730"/>
                    <a:pt x="591" y="736"/>
                    <a:pt x="602" y="744"/>
                  </a:cubicBezTo>
                  <a:cubicBezTo>
                    <a:pt x="636" y="766"/>
                    <a:pt x="659" y="770"/>
                    <a:pt x="707" y="779"/>
                  </a:cubicBezTo>
                  <a:lnTo>
                    <a:pt x="717" y="781"/>
                  </a:lnTo>
                  <a:cubicBezTo>
                    <a:pt x="729" y="783"/>
                    <a:pt x="738" y="784"/>
                    <a:pt x="746" y="785"/>
                  </a:cubicBezTo>
                  <a:cubicBezTo>
                    <a:pt x="780" y="788"/>
                    <a:pt x="788" y="793"/>
                    <a:pt x="796" y="843"/>
                  </a:cubicBezTo>
                  <a:cubicBezTo>
                    <a:pt x="803" y="888"/>
                    <a:pt x="826" y="897"/>
                    <a:pt x="855" y="907"/>
                  </a:cubicBezTo>
                  <a:lnTo>
                    <a:pt x="864" y="911"/>
                  </a:lnTo>
                  <a:cubicBezTo>
                    <a:pt x="876" y="915"/>
                    <a:pt x="887" y="915"/>
                    <a:pt x="898" y="915"/>
                  </a:cubicBezTo>
                  <a:cubicBezTo>
                    <a:pt x="915" y="916"/>
                    <a:pt x="934" y="916"/>
                    <a:pt x="957" y="930"/>
                  </a:cubicBezTo>
                  <a:cubicBezTo>
                    <a:pt x="991" y="953"/>
                    <a:pt x="993" y="964"/>
                    <a:pt x="997" y="1000"/>
                  </a:cubicBezTo>
                  <a:lnTo>
                    <a:pt x="998" y="1008"/>
                  </a:lnTo>
                  <a:cubicBezTo>
                    <a:pt x="999" y="1020"/>
                    <a:pt x="1004" y="1028"/>
                    <a:pt x="1011" y="1039"/>
                  </a:cubicBezTo>
                  <a:cubicBezTo>
                    <a:pt x="1026" y="1062"/>
                    <a:pt x="1044" y="1091"/>
                    <a:pt x="1036" y="116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3" name="Google Shape;343;p35"/>
            <p:cNvSpPr/>
            <p:nvPr/>
          </p:nvSpPr>
          <p:spPr>
            <a:xfrm>
              <a:off x="2611800" y="2732040"/>
              <a:ext cx="373320" cy="178200"/>
            </a:xfrm>
            <a:custGeom>
              <a:avLst/>
              <a:gdLst/>
              <a:ahLst/>
              <a:cxnLst/>
              <a:rect l="l" t="t" r="r" b="b"/>
              <a:pathLst>
                <a:path w="1037" h="495" extrusionOk="0">
                  <a:moveTo>
                    <a:pt x="212" y="495"/>
                  </a:moveTo>
                  <a:cubicBezTo>
                    <a:pt x="186" y="495"/>
                    <a:pt x="160" y="483"/>
                    <a:pt x="137" y="473"/>
                  </a:cubicBezTo>
                  <a:cubicBezTo>
                    <a:pt x="121" y="465"/>
                    <a:pt x="106" y="459"/>
                    <a:pt x="94" y="457"/>
                  </a:cubicBezTo>
                  <a:cubicBezTo>
                    <a:pt x="62" y="454"/>
                    <a:pt x="28" y="482"/>
                    <a:pt x="17" y="494"/>
                  </a:cubicBezTo>
                  <a:lnTo>
                    <a:pt x="0" y="478"/>
                  </a:lnTo>
                  <a:cubicBezTo>
                    <a:pt x="2" y="476"/>
                    <a:pt x="46" y="427"/>
                    <a:pt x="97" y="435"/>
                  </a:cubicBezTo>
                  <a:cubicBezTo>
                    <a:pt x="113" y="437"/>
                    <a:pt x="129" y="444"/>
                    <a:pt x="147" y="452"/>
                  </a:cubicBezTo>
                  <a:cubicBezTo>
                    <a:pt x="184" y="468"/>
                    <a:pt x="219" y="484"/>
                    <a:pt x="248" y="457"/>
                  </a:cubicBezTo>
                  <a:cubicBezTo>
                    <a:pt x="267" y="440"/>
                    <a:pt x="277" y="415"/>
                    <a:pt x="286" y="390"/>
                  </a:cubicBezTo>
                  <a:cubicBezTo>
                    <a:pt x="301" y="350"/>
                    <a:pt x="316" y="310"/>
                    <a:pt x="367" y="303"/>
                  </a:cubicBezTo>
                  <a:cubicBezTo>
                    <a:pt x="403" y="299"/>
                    <a:pt x="430" y="310"/>
                    <a:pt x="449" y="317"/>
                  </a:cubicBezTo>
                  <a:cubicBezTo>
                    <a:pt x="473" y="327"/>
                    <a:pt x="476" y="328"/>
                    <a:pt x="484" y="310"/>
                  </a:cubicBezTo>
                  <a:cubicBezTo>
                    <a:pt x="488" y="300"/>
                    <a:pt x="495" y="287"/>
                    <a:pt x="508" y="284"/>
                  </a:cubicBezTo>
                  <a:cubicBezTo>
                    <a:pt x="522" y="281"/>
                    <a:pt x="533" y="292"/>
                    <a:pt x="548" y="305"/>
                  </a:cubicBezTo>
                  <a:cubicBezTo>
                    <a:pt x="561" y="318"/>
                    <a:pt x="578" y="334"/>
                    <a:pt x="602" y="344"/>
                  </a:cubicBezTo>
                  <a:cubicBezTo>
                    <a:pt x="606" y="346"/>
                    <a:pt x="612" y="348"/>
                    <a:pt x="615" y="346"/>
                  </a:cubicBezTo>
                  <a:cubicBezTo>
                    <a:pt x="627" y="338"/>
                    <a:pt x="628" y="294"/>
                    <a:pt x="628" y="261"/>
                  </a:cubicBezTo>
                  <a:cubicBezTo>
                    <a:pt x="629" y="228"/>
                    <a:pt x="630" y="193"/>
                    <a:pt x="639" y="170"/>
                  </a:cubicBezTo>
                  <a:cubicBezTo>
                    <a:pt x="663" y="112"/>
                    <a:pt x="755" y="17"/>
                    <a:pt x="855" y="58"/>
                  </a:cubicBezTo>
                  <a:cubicBezTo>
                    <a:pt x="908" y="80"/>
                    <a:pt x="958" y="65"/>
                    <a:pt x="986" y="43"/>
                  </a:cubicBezTo>
                  <a:cubicBezTo>
                    <a:pt x="1006" y="28"/>
                    <a:pt x="1014" y="12"/>
                    <a:pt x="1013" y="3"/>
                  </a:cubicBezTo>
                  <a:lnTo>
                    <a:pt x="1037" y="0"/>
                  </a:lnTo>
                  <a:cubicBezTo>
                    <a:pt x="1039" y="20"/>
                    <a:pt x="1025" y="43"/>
                    <a:pt x="1000" y="62"/>
                  </a:cubicBezTo>
                  <a:cubicBezTo>
                    <a:pt x="966" y="88"/>
                    <a:pt x="908" y="106"/>
                    <a:pt x="846" y="80"/>
                  </a:cubicBezTo>
                  <a:cubicBezTo>
                    <a:pt x="761" y="45"/>
                    <a:pt x="682" y="129"/>
                    <a:pt x="661" y="179"/>
                  </a:cubicBezTo>
                  <a:cubicBezTo>
                    <a:pt x="653" y="198"/>
                    <a:pt x="653" y="230"/>
                    <a:pt x="652" y="262"/>
                  </a:cubicBezTo>
                  <a:cubicBezTo>
                    <a:pt x="651" y="310"/>
                    <a:pt x="650" y="351"/>
                    <a:pt x="628" y="365"/>
                  </a:cubicBezTo>
                  <a:cubicBezTo>
                    <a:pt x="618" y="372"/>
                    <a:pt x="606" y="372"/>
                    <a:pt x="593" y="366"/>
                  </a:cubicBezTo>
                  <a:cubicBezTo>
                    <a:pt x="565" y="353"/>
                    <a:pt x="546" y="336"/>
                    <a:pt x="532" y="323"/>
                  </a:cubicBezTo>
                  <a:cubicBezTo>
                    <a:pt x="525" y="316"/>
                    <a:pt x="516" y="308"/>
                    <a:pt x="512" y="307"/>
                  </a:cubicBezTo>
                  <a:cubicBezTo>
                    <a:pt x="512" y="307"/>
                    <a:pt x="510" y="309"/>
                    <a:pt x="505" y="320"/>
                  </a:cubicBezTo>
                  <a:cubicBezTo>
                    <a:pt x="489" y="359"/>
                    <a:pt x="463" y="348"/>
                    <a:pt x="440" y="339"/>
                  </a:cubicBezTo>
                  <a:cubicBezTo>
                    <a:pt x="422" y="332"/>
                    <a:pt x="400" y="323"/>
                    <a:pt x="370" y="327"/>
                  </a:cubicBezTo>
                  <a:cubicBezTo>
                    <a:pt x="335" y="331"/>
                    <a:pt x="323" y="356"/>
                    <a:pt x="308" y="398"/>
                  </a:cubicBezTo>
                  <a:cubicBezTo>
                    <a:pt x="298" y="425"/>
                    <a:pt x="287" y="454"/>
                    <a:pt x="264" y="474"/>
                  </a:cubicBezTo>
                  <a:cubicBezTo>
                    <a:pt x="248" y="489"/>
                    <a:pt x="230" y="495"/>
                    <a:pt x="212" y="49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4" name="Google Shape;344;p35"/>
            <p:cNvSpPr/>
            <p:nvPr/>
          </p:nvSpPr>
          <p:spPr>
            <a:xfrm>
              <a:off x="2882160" y="3045600"/>
              <a:ext cx="315720" cy="204480"/>
            </a:xfrm>
            <a:custGeom>
              <a:avLst/>
              <a:gdLst/>
              <a:ahLst/>
              <a:cxnLst/>
              <a:rect l="l" t="t" r="r" b="b"/>
              <a:pathLst>
                <a:path w="877" h="568" extrusionOk="0">
                  <a:moveTo>
                    <a:pt x="94" y="568"/>
                  </a:moveTo>
                  <a:cubicBezTo>
                    <a:pt x="50" y="568"/>
                    <a:pt x="3" y="549"/>
                    <a:pt x="0" y="548"/>
                  </a:cubicBezTo>
                  <a:lnTo>
                    <a:pt x="9" y="526"/>
                  </a:lnTo>
                  <a:cubicBezTo>
                    <a:pt x="31" y="535"/>
                    <a:pt x="94" y="554"/>
                    <a:pt x="124" y="539"/>
                  </a:cubicBezTo>
                  <a:lnTo>
                    <a:pt x="135" y="533"/>
                  </a:lnTo>
                  <a:cubicBezTo>
                    <a:pt x="175" y="514"/>
                    <a:pt x="193" y="503"/>
                    <a:pt x="190" y="466"/>
                  </a:cubicBezTo>
                  <a:lnTo>
                    <a:pt x="189" y="454"/>
                  </a:lnTo>
                  <a:cubicBezTo>
                    <a:pt x="184" y="403"/>
                    <a:pt x="179" y="345"/>
                    <a:pt x="217" y="320"/>
                  </a:cubicBezTo>
                  <a:cubicBezTo>
                    <a:pt x="264" y="288"/>
                    <a:pt x="331" y="250"/>
                    <a:pt x="430" y="238"/>
                  </a:cubicBezTo>
                  <a:cubicBezTo>
                    <a:pt x="492" y="230"/>
                    <a:pt x="499" y="213"/>
                    <a:pt x="513" y="178"/>
                  </a:cubicBezTo>
                  <a:cubicBezTo>
                    <a:pt x="520" y="159"/>
                    <a:pt x="530" y="136"/>
                    <a:pt x="551" y="108"/>
                  </a:cubicBezTo>
                  <a:cubicBezTo>
                    <a:pt x="570" y="84"/>
                    <a:pt x="582" y="63"/>
                    <a:pt x="592" y="46"/>
                  </a:cubicBezTo>
                  <a:cubicBezTo>
                    <a:pt x="606" y="21"/>
                    <a:pt x="616" y="5"/>
                    <a:pt x="632" y="1"/>
                  </a:cubicBezTo>
                  <a:cubicBezTo>
                    <a:pt x="642" y="-2"/>
                    <a:pt x="653" y="1"/>
                    <a:pt x="667" y="9"/>
                  </a:cubicBezTo>
                  <a:cubicBezTo>
                    <a:pt x="713" y="38"/>
                    <a:pt x="740" y="65"/>
                    <a:pt x="771" y="116"/>
                  </a:cubicBezTo>
                  <a:cubicBezTo>
                    <a:pt x="785" y="138"/>
                    <a:pt x="805" y="146"/>
                    <a:pt x="825" y="154"/>
                  </a:cubicBezTo>
                  <a:cubicBezTo>
                    <a:pt x="846" y="162"/>
                    <a:pt x="868" y="171"/>
                    <a:pt x="877" y="196"/>
                  </a:cubicBezTo>
                  <a:lnTo>
                    <a:pt x="855" y="205"/>
                  </a:lnTo>
                  <a:cubicBezTo>
                    <a:pt x="850" y="190"/>
                    <a:pt x="837" y="184"/>
                    <a:pt x="816" y="176"/>
                  </a:cubicBezTo>
                  <a:cubicBezTo>
                    <a:pt x="795" y="168"/>
                    <a:pt x="769" y="157"/>
                    <a:pt x="751" y="128"/>
                  </a:cubicBezTo>
                  <a:cubicBezTo>
                    <a:pt x="722" y="81"/>
                    <a:pt x="697" y="56"/>
                    <a:pt x="654" y="29"/>
                  </a:cubicBezTo>
                  <a:cubicBezTo>
                    <a:pt x="647" y="25"/>
                    <a:pt x="642" y="23"/>
                    <a:pt x="638" y="24"/>
                  </a:cubicBezTo>
                  <a:cubicBezTo>
                    <a:pt x="631" y="25"/>
                    <a:pt x="623" y="40"/>
                    <a:pt x="612" y="57"/>
                  </a:cubicBezTo>
                  <a:cubicBezTo>
                    <a:pt x="602" y="75"/>
                    <a:pt x="589" y="97"/>
                    <a:pt x="570" y="123"/>
                  </a:cubicBezTo>
                  <a:cubicBezTo>
                    <a:pt x="551" y="147"/>
                    <a:pt x="542" y="169"/>
                    <a:pt x="535" y="187"/>
                  </a:cubicBezTo>
                  <a:cubicBezTo>
                    <a:pt x="520" y="223"/>
                    <a:pt x="509" y="252"/>
                    <a:pt x="433" y="261"/>
                  </a:cubicBezTo>
                  <a:cubicBezTo>
                    <a:pt x="327" y="274"/>
                    <a:pt x="259" y="320"/>
                    <a:pt x="230" y="339"/>
                  </a:cubicBezTo>
                  <a:cubicBezTo>
                    <a:pt x="204" y="357"/>
                    <a:pt x="209" y="407"/>
                    <a:pt x="213" y="452"/>
                  </a:cubicBezTo>
                  <a:lnTo>
                    <a:pt x="214" y="464"/>
                  </a:lnTo>
                  <a:cubicBezTo>
                    <a:pt x="218" y="518"/>
                    <a:pt x="183" y="536"/>
                    <a:pt x="146" y="554"/>
                  </a:cubicBezTo>
                  <a:lnTo>
                    <a:pt x="135" y="560"/>
                  </a:lnTo>
                  <a:cubicBezTo>
                    <a:pt x="123" y="566"/>
                    <a:pt x="109" y="568"/>
                    <a:pt x="94" y="56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5" name="Google Shape;345;p35"/>
            <p:cNvSpPr/>
            <p:nvPr/>
          </p:nvSpPr>
          <p:spPr>
            <a:xfrm>
              <a:off x="3317760" y="3403800"/>
              <a:ext cx="72360" cy="67320"/>
            </a:xfrm>
            <a:custGeom>
              <a:avLst/>
              <a:gdLst/>
              <a:ahLst/>
              <a:cxnLst/>
              <a:rect l="l" t="t" r="r" b="b"/>
              <a:pathLst>
                <a:path w="201" h="187" extrusionOk="0">
                  <a:moveTo>
                    <a:pt x="139" y="187"/>
                  </a:moveTo>
                  <a:cubicBezTo>
                    <a:pt x="118" y="187"/>
                    <a:pt x="98" y="173"/>
                    <a:pt x="63" y="145"/>
                  </a:cubicBezTo>
                  <a:cubicBezTo>
                    <a:pt x="9" y="101"/>
                    <a:pt x="0" y="35"/>
                    <a:pt x="0" y="32"/>
                  </a:cubicBezTo>
                  <a:lnTo>
                    <a:pt x="23" y="30"/>
                  </a:lnTo>
                  <a:cubicBezTo>
                    <a:pt x="23" y="30"/>
                    <a:pt x="31" y="89"/>
                    <a:pt x="78" y="126"/>
                  </a:cubicBezTo>
                  <a:cubicBezTo>
                    <a:pt x="129" y="168"/>
                    <a:pt x="136" y="170"/>
                    <a:pt x="161" y="156"/>
                  </a:cubicBezTo>
                  <a:cubicBezTo>
                    <a:pt x="169" y="152"/>
                    <a:pt x="165" y="115"/>
                    <a:pt x="163" y="95"/>
                  </a:cubicBezTo>
                  <a:cubicBezTo>
                    <a:pt x="160" y="59"/>
                    <a:pt x="156" y="25"/>
                    <a:pt x="173" y="8"/>
                  </a:cubicBezTo>
                  <a:cubicBezTo>
                    <a:pt x="178" y="4"/>
                    <a:pt x="187" y="-1"/>
                    <a:pt x="201" y="0"/>
                  </a:cubicBezTo>
                  <a:lnTo>
                    <a:pt x="198" y="24"/>
                  </a:lnTo>
                  <a:cubicBezTo>
                    <a:pt x="192" y="23"/>
                    <a:pt x="190" y="25"/>
                    <a:pt x="190" y="25"/>
                  </a:cubicBezTo>
                  <a:cubicBezTo>
                    <a:pt x="181" y="34"/>
                    <a:pt x="184" y="68"/>
                    <a:pt x="187" y="93"/>
                  </a:cubicBezTo>
                  <a:cubicBezTo>
                    <a:pt x="190" y="132"/>
                    <a:pt x="193" y="165"/>
                    <a:pt x="173" y="177"/>
                  </a:cubicBezTo>
                  <a:cubicBezTo>
                    <a:pt x="160" y="184"/>
                    <a:pt x="149" y="187"/>
                    <a:pt x="139" y="187"/>
                  </a:cubicBezTo>
                  <a:close/>
                </a:path>
              </a:pathLst>
            </a:custGeom>
            <a:solidFill>
              <a:schemeClr val="dk1"/>
            </a:solidFill>
            <a:ln>
              <a:noFill/>
            </a:ln>
          </p:spPr>
          <p:txBody>
            <a:bodyPr spcFirstLastPara="1" wrap="square" lIns="90000" tIns="22300" rIns="90000" bIns="22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6" name="Google Shape;346;p35"/>
            <p:cNvSpPr/>
            <p:nvPr/>
          </p:nvSpPr>
          <p:spPr>
            <a:xfrm>
              <a:off x="3285360" y="3456000"/>
              <a:ext cx="69120" cy="103320"/>
            </a:xfrm>
            <a:custGeom>
              <a:avLst/>
              <a:gdLst/>
              <a:ahLst/>
              <a:cxnLst/>
              <a:rect l="l" t="t" r="r" b="b"/>
              <a:pathLst>
                <a:path w="192" h="287" extrusionOk="0">
                  <a:moveTo>
                    <a:pt x="29" y="287"/>
                  </a:moveTo>
                  <a:lnTo>
                    <a:pt x="17" y="267"/>
                  </a:lnTo>
                  <a:cubicBezTo>
                    <a:pt x="39" y="253"/>
                    <a:pt x="56" y="223"/>
                    <a:pt x="54" y="203"/>
                  </a:cubicBezTo>
                  <a:cubicBezTo>
                    <a:pt x="53" y="193"/>
                    <a:pt x="47" y="186"/>
                    <a:pt x="37" y="183"/>
                  </a:cubicBezTo>
                  <a:cubicBezTo>
                    <a:pt x="-10" y="167"/>
                    <a:pt x="-1" y="121"/>
                    <a:pt x="6" y="80"/>
                  </a:cubicBezTo>
                  <a:cubicBezTo>
                    <a:pt x="8" y="71"/>
                    <a:pt x="10" y="61"/>
                    <a:pt x="11" y="52"/>
                  </a:cubicBezTo>
                  <a:cubicBezTo>
                    <a:pt x="14" y="31"/>
                    <a:pt x="22" y="17"/>
                    <a:pt x="35" y="10"/>
                  </a:cubicBezTo>
                  <a:cubicBezTo>
                    <a:pt x="58" y="-2"/>
                    <a:pt x="87" y="10"/>
                    <a:pt x="107" y="20"/>
                  </a:cubicBezTo>
                  <a:cubicBezTo>
                    <a:pt x="131" y="32"/>
                    <a:pt x="165" y="10"/>
                    <a:pt x="176" y="0"/>
                  </a:cubicBezTo>
                  <a:lnTo>
                    <a:pt x="192" y="18"/>
                  </a:lnTo>
                  <a:cubicBezTo>
                    <a:pt x="189" y="19"/>
                    <a:pt x="139" y="62"/>
                    <a:pt x="96" y="41"/>
                  </a:cubicBezTo>
                  <a:cubicBezTo>
                    <a:pt x="72" y="29"/>
                    <a:pt x="56" y="26"/>
                    <a:pt x="47" y="30"/>
                  </a:cubicBezTo>
                  <a:cubicBezTo>
                    <a:pt x="40" y="34"/>
                    <a:pt x="36" y="42"/>
                    <a:pt x="35" y="55"/>
                  </a:cubicBezTo>
                  <a:cubicBezTo>
                    <a:pt x="33" y="65"/>
                    <a:pt x="31" y="74"/>
                    <a:pt x="30" y="84"/>
                  </a:cubicBezTo>
                  <a:cubicBezTo>
                    <a:pt x="21" y="131"/>
                    <a:pt x="20" y="152"/>
                    <a:pt x="45" y="161"/>
                  </a:cubicBezTo>
                  <a:cubicBezTo>
                    <a:pt x="63" y="167"/>
                    <a:pt x="75" y="181"/>
                    <a:pt x="77" y="200"/>
                  </a:cubicBezTo>
                  <a:cubicBezTo>
                    <a:pt x="81" y="230"/>
                    <a:pt x="60" y="268"/>
                    <a:pt x="29" y="28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7" name="Google Shape;347;p35"/>
            <p:cNvSpPr/>
            <p:nvPr/>
          </p:nvSpPr>
          <p:spPr>
            <a:xfrm>
              <a:off x="3614400" y="3540960"/>
              <a:ext cx="57600" cy="129240"/>
            </a:xfrm>
            <a:custGeom>
              <a:avLst/>
              <a:gdLst/>
              <a:ahLst/>
              <a:cxnLst/>
              <a:rect l="l" t="t" r="r" b="b"/>
              <a:pathLst>
                <a:path w="160" h="359" extrusionOk="0">
                  <a:moveTo>
                    <a:pt x="159" y="359"/>
                  </a:moveTo>
                  <a:cubicBezTo>
                    <a:pt x="128" y="357"/>
                    <a:pt x="99" y="352"/>
                    <a:pt x="89" y="298"/>
                  </a:cubicBezTo>
                  <a:cubicBezTo>
                    <a:pt x="82" y="258"/>
                    <a:pt x="82" y="258"/>
                    <a:pt x="44" y="245"/>
                  </a:cubicBezTo>
                  <a:cubicBezTo>
                    <a:pt x="17" y="236"/>
                    <a:pt x="7" y="220"/>
                    <a:pt x="3" y="208"/>
                  </a:cubicBezTo>
                  <a:cubicBezTo>
                    <a:pt x="-4" y="188"/>
                    <a:pt x="3" y="164"/>
                    <a:pt x="22" y="138"/>
                  </a:cubicBezTo>
                  <a:cubicBezTo>
                    <a:pt x="38" y="114"/>
                    <a:pt x="61" y="112"/>
                    <a:pt x="77" y="111"/>
                  </a:cubicBezTo>
                  <a:cubicBezTo>
                    <a:pt x="96" y="109"/>
                    <a:pt x="105" y="109"/>
                    <a:pt x="109" y="86"/>
                  </a:cubicBezTo>
                  <a:cubicBezTo>
                    <a:pt x="119" y="26"/>
                    <a:pt x="139" y="1"/>
                    <a:pt x="139" y="0"/>
                  </a:cubicBezTo>
                  <a:lnTo>
                    <a:pt x="158" y="15"/>
                  </a:lnTo>
                  <a:cubicBezTo>
                    <a:pt x="158" y="15"/>
                    <a:pt x="141" y="37"/>
                    <a:pt x="132" y="90"/>
                  </a:cubicBezTo>
                  <a:cubicBezTo>
                    <a:pt x="125" y="130"/>
                    <a:pt x="99" y="133"/>
                    <a:pt x="79" y="134"/>
                  </a:cubicBezTo>
                  <a:cubicBezTo>
                    <a:pt x="64" y="136"/>
                    <a:pt x="51" y="137"/>
                    <a:pt x="41" y="152"/>
                  </a:cubicBezTo>
                  <a:cubicBezTo>
                    <a:pt x="27" y="171"/>
                    <a:pt x="21" y="189"/>
                    <a:pt x="25" y="201"/>
                  </a:cubicBezTo>
                  <a:cubicBezTo>
                    <a:pt x="28" y="211"/>
                    <a:pt x="37" y="218"/>
                    <a:pt x="51" y="223"/>
                  </a:cubicBezTo>
                  <a:cubicBezTo>
                    <a:pt x="95" y="238"/>
                    <a:pt x="103" y="244"/>
                    <a:pt x="112" y="293"/>
                  </a:cubicBezTo>
                  <a:cubicBezTo>
                    <a:pt x="119" y="331"/>
                    <a:pt x="134" y="334"/>
                    <a:pt x="160" y="335"/>
                  </a:cubicBezTo>
                  <a:lnTo>
                    <a:pt x="159" y="35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8" name="Google Shape;348;p35"/>
            <p:cNvSpPr/>
            <p:nvPr/>
          </p:nvSpPr>
          <p:spPr>
            <a:xfrm>
              <a:off x="3850920" y="3646800"/>
              <a:ext cx="131760" cy="104760"/>
            </a:xfrm>
            <a:custGeom>
              <a:avLst/>
              <a:gdLst/>
              <a:ahLst/>
              <a:cxnLst/>
              <a:rect l="l" t="t" r="r" b="b"/>
              <a:pathLst>
                <a:path w="366" h="291" extrusionOk="0">
                  <a:moveTo>
                    <a:pt x="354" y="291"/>
                  </a:moveTo>
                  <a:lnTo>
                    <a:pt x="331" y="284"/>
                  </a:lnTo>
                  <a:cubicBezTo>
                    <a:pt x="352" y="216"/>
                    <a:pt x="341" y="200"/>
                    <a:pt x="323" y="173"/>
                  </a:cubicBezTo>
                  <a:cubicBezTo>
                    <a:pt x="318" y="165"/>
                    <a:pt x="312" y="156"/>
                    <a:pt x="307" y="145"/>
                  </a:cubicBezTo>
                  <a:cubicBezTo>
                    <a:pt x="299" y="131"/>
                    <a:pt x="284" y="130"/>
                    <a:pt x="260" y="130"/>
                  </a:cubicBezTo>
                  <a:cubicBezTo>
                    <a:pt x="233" y="130"/>
                    <a:pt x="195" y="129"/>
                    <a:pt x="191" y="82"/>
                  </a:cubicBezTo>
                  <a:cubicBezTo>
                    <a:pt x="187" y="42"/>
                    <a:pt x="173" y="25"/>
                    <a:pt x="165" y="23"/>
                  </a:cubicBezTo>
                  <a:cubicBezTo>
                    <a:pt x="159" y="22"/>
                    <a:pt x="152" y="28"/>
                    <a:pt x="146" y="39"/>
                  </a:cubicBezTo>
                  <a:cubicBezTo>
                    <a:pt x="127" y="71"/>
                    <a:pt x="110" y="72"/>
                    <a:pt x="89" y="73"/>
                  </a:cubicBezTo>
                  <a:cubicBezTo>
                    <a:pt x="79" y="73"/>
                    <a:pt x="67" y="74"/>
                    <a:pt x="52" y="79"/>
                  </a:cubicBezTo>
                  <a:cubicBezTo>
                    <a:pt x="16" y="91"/>
                    <a:pt x="24" y="153"/>
                    <a:pt x="25" y="153"/>
                  </a:cubicBezTo>
                  <a:lnTo>
                    <a:pt x="1" y="157"/>
                  </a:lnTo>
                  <a:cubicBezTo>
                    <a:pt x="1" y="153"/>
                    <a:pt x="-11" y="75"/>
                    <a:pt x="44" y="57"/>
                  </a:cubicBezTo>
                  <a:cubicBezTo>
                    <a:pt x="63" y="50"/>
                    <a:pt x="77" y="50"/>
                    <a:pt x="88" y="49"/>
                  </a:cubicBezTo>
                  <a:cubicBezTo>
                    <a:pt x="106" y="49"/>
                    <a:pt x="113" y="48"/>
                    <a:pt x="125" y="27"/>
                  </a:cubicBezTo>
                  <a:cubicBezTo>
                    <a:pt x="142" y="-2"/>
                    <a:pt x="162" y="-1"/>
                    <a:pt x="170" y="0"/>
                  </a:cubicBezTo>
                  <a:cubicBezTo>
                    <a:pt x="194" y="5"/>
                    <a:pt x="210" y="35"/>
                    <a:pt x="214" y="79"/>
                  </a:cubicBezTo>
                  <a:cubicBezTo>
                    <a:pt x="217" y="104"/>
                    <a:pt x="228" y="106"/>
                    <a:pt x="260" y="106"/>
                  </a:cubicBezTo>
                  <a:cubicBezTo>
                    <a:pt x="284" y="106"/>
                    <a:pt x="313" y="106"/>
                    <a:pt x="327" y="134"/>
                  </a:cubicBezTo>
                  <a:cubicBezTo>
                    <a:pt x="333" y="144"/>
                    <a:pt x="338" y="152"/>
                    <a:pt x="343" y="160"/>
                  </a:cubicBezTo>
                  <a:cubicBezTo>
                    <a:pt x="364" y="192"/>
                    <a:pt x="377" y="216"/>
                    <a:pt x="354" y="29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49" name="Google Shape;349;p35"/>
            <p:cNvSpPr/>
            <p:nvPr/>
          </p:nvSpPr>
          <p:spPr>
            <a:xfrm>
              <a:off x="3987360" y="3516480"/>
              <a:ext cx="114480" cy="235800"/>
            </a:xfrm>
            <a:custGeom>
              <a:avLst/>
              <a:gdLst/>
              <a:ahLst/>
              <a:cxnLst/>
              <a:rect l="l" t="t" r="r" b="b"/>
              <a:pathLst>
                <a:path w="318" h="655" extrusionOk="0">
                  <a:moveTo>
                    <a:pt x="20" y="655"/>
                  </a:moveTo>
                  <a:lnTo>
                    <a:pt x="0" y="644"/>
                  </a:lnTo>
                  <a:cubicBezTo>
                    <a:pt x="2" y="641"/>
                    <a:pt x="43" y="569"/>
                    <a:pt x="99" y="563"/>
                  </a:cubicBezTo>
                  <a:cubicBezTo>
                    <a:pt x="124" y="560"/>
                    <a:pt x="145" y="548"/>
                    <a:pt x="155" y="530"/>
                  </a:cubicBezTo>
                  <a:cubicBezTo>
                    <a:pt x="164" y="515"/>
                    <a:pt x="165" y="498"/>
                    <a:pt x="158" y="480"/>
                  </a:cubicBezTo>
                  <a:cubicBezTo>
                    <a:pt x="151" y="464"/>
                    <a:pt x="143" y="457"/>
                    <a:pt x="135" y="451"/>
                  </a:cubicBezTo>
                  <a:cubicBezTo>
                    <a:pt x="117" y="437"/>
                    <a:pt x="105" y="423"/>
                    <a:pt x="103" y="374"/>
                  </a:cubicBezTo>
                  <a:cubicBezTo>
                    <a:pt x="103" y="355"/>
                    <a:pt x="101" y="337"/>
                    <a:pt x="99" y="321"/>
                  </a:cubicBezTo>
                  <a:cubicBezTo>
                    <a:pt x="95" y="284"/>
                    <a:pt x="92" y="255"/>
                    <a:pt x="108" y="238"/>
                  </a:cubicBezTo>
                  <a:cubicBezTo>
                    <a:pt x="116" y="228"/>
                    <a:pt x="129" y="224"/>
                    <a:pt x="146" y="224"/>
                  </a:cubicBezTo>
                  <a:cubicBezTo>
                    <a:pt x="173" y="225"/>
                    <a:pt x="192" y="233"/>
                    <a:pt x="207" y="240"/>
                  </a:cubicBezTo>
                  <a:cubicBezTo>
                    <a:pt x="225" y="249"/>
                    <a:pt x="232" y="253"/>
                    <a:pt x="248" y="239"/>
                  </a:cubicBezTo>
                  <a:cubicBezTo>
                    <a:pt x="282" y="209"/>
                    <a:pt x="290" y="186"/>
                    <a:pt x="285" y="128"/>
                  </a:cubicBezTo>
                  <a:cubicBezTo>
                    <a:pt x="283" y="101"/>
                    <a:pt x="287" y="82"/>
                    <a:pt x="291" y="67"/>
                  </a:cubicBezTo>
                  <a:cubicBezTo>
                    <a:pt x="296" y="46"/>
                    <a:pt x="298" y="35"/>
                    <a:pt x="281" y="15"/>
                  </a:cubicBezTo>
                  <a:lnTo>
                    <a:pt x="299" y="0"/>
                  </a:lnTo>
                  <a:cubicBezTo>
                    <a:pt x="324" y="29"/>
                    <a:pt x="319" y="49"/>
                    <a:pt x="314" y="72"/>
                  </a:cubicBezTo>
                  <a:cubicBezTo>
                    <a:pt x="310" y="87"/>
                    <a:pt x="307" y="103"/>
                    <a:pt x="309" y="126"/>
                  </a:cubicBezTo>
                  <a:cubicBezTo>
                    <a:pt x="314" y="192"/>
                    <a:pt x="304" y="221"/>
                    <a:pt x="264" y="257"/>
                  </a:cubicBezTo>
                  <a:cubicBezTo>
                    <a:pt x="236" y="281"/>
                    <a:pt x="216" y="271"/>
                    <a:pt x="196" y="262"/>
                  </a:cubicBezTo>
                  <a:cubicBezTo>
                    <a:pt x="183" y="255"/>
                    <a:pt x="168" y="248"/>
                    <a:pt x="146" y="248"/>
                  </a:cubicBezTo>
                  <a:cubicBezTo>
                    <a:pt x="136" y="248"/>
                    <a:pt x="129" y="249"/>
                    <a:pt x="125" y="253"/>
                  </a:cubicBezTo>
                  <a:cubicBezTo>
                    <a:pt x="117" y="263"/>
                    <a:pt x="119" y="288"/>
                    <a:pt x="122" y="318"/>
                  </a:cubicBezTo>
                  <a:cubicBezTo>
                    <a:pt x="124" y="335"/>
                    <a:pt x="126" y="353"/>
                    <a:pt x="127" y="373"/>
                  </a:cubicBezTo>
                  <a:cubicBezTo>
                    <a:pt x="128" y="416"/>
                    <a:pt x="137" y="423"/>
                    <a:pt x="149" y="432"/>
                  </a:cubicBezTo>
                  <a:cubicBezTo>
                    <a:pt x="159" y="440"/>
                    <a:pt x="171" y="449"/>
                    <a:pt x="180" y="471"/>
                  </a:cubicBezTo>
                  <a:cubicBezTo>
                    <a:pt x="190" y="496"/>
                    <a:pt x="188" y="521"/>
                    <a:pt x="176" y="542"/>
                  </a:cubicBezTo>
                  <a:cubicBezTo>
                    <a:pt x="161" y="567"/>
                    <a:pt x="133" y="583"/>
                    <a:pt x="102" y="586"/>
                  </a:cubicBezTo>
                  <a:cubicBezTo>
                    <a:pt x="58" y="591"/>
                    <a:pt x="21" y="655"/>
                    <a:pt x="20" y="6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0" name="Google Shape;350;p35"/>
            <p:cNvSpPr/>
            <p:nvPr/>
          </p:nvSpPr>
          <p:spPr>
            <a:xfrm>
              <a:off x="3973320" y="2254680"/>
              <a:ext cx="529560" cy="687960"/>
            </a:xfrm>
            <a:custGeom>
              <a:avLst/>
              <a:gdLst/>
              <a:ahLst/>
              <a:cxnLst/>
              <a:rect l="l" t="t" r="r" b="b"/>
              <a:pathLst>
                <a:path w="1471" h="1911" extrusionOk="0">
                  <a:moveTo>
                    <a:pt x="8" y="1911"/>
                  </a:moveTo>
                  <a:lnTo>
                    <a:pt x="0" y="1889"/>
                  </a:lnTo>
                  <a:cubicBezTo>
                    <a:pt x="0" y="1889"/>
                    <a:pt x="56" y="1869"/>
                    <a:pt x="92" y="1817"/>
                  </a:cubicBezTo>
                  <a:cubicBezTo>
                    <a:pt x="129" y="1766"/>
                    <a:pt x="136" y="1742"/>
                    <a:pt x="130" y="1697"/>
                  </a:cubicBezTo>
                  <a:cubicBezTo>
                    <a:pt x="128" y="1681"/>
                    <a:pt x="116" y="1660"/>
                    <a:pt x="104" y="1637"/>
                  </a:cubicBezTo>
                  <a:cubicBezTo>
                    <a:pt x="82" y="1595"/>
                    <a:pt x="53" y="1542"/>
                    <a:pt x="62" y="1487"/>
                  </a:cubicBezTo>
                  <a:cubicBezTo>
                    <a:pt x="66" y="1462"/>
                    <a:pt x="71" y="1443"/>
                    <a:pt x="74" y="1427"/>
                  </a:cubicBezTo>
                  <a:cubicBezTo>
                    <a:pt x="82" y="1394"/>
                    <a:pt x="85" y="1382"/>
                    <a:pt x="71" y="1358"/>
                  </a:cubicBezTo>
                  <a:cubicBezTo>
                    <a:pt x="55" y="1330"/>
                    <a:pt x="51" y="1309"/>
                    <a:pt x="60" y="1292"/>
                  </a:cubicBezTo>
                  <a:cubicBezTo>
                    <a:pt x="70" y="1273"/>
                    <a:pt x="94" y="1263"/>
                    <a:pt x="133" y="1260"/>
                  </a:cubicBezTo>
                  <a:cubicBezTo>
                    <a:pt x="172" y="1257"/>
                    <a:pt x="201" y="1227"/>
                    <a:pt x="240" y="1184"/>
                  </a:cubicBezTo>
                  <a:cubicBezTo>
                    <a:pt x="267" y="1154"/>
                    <a:pt x="302" y="1117"/>
                    <a:pt x="349" y="1081"/>
                  </a:cubicBezTo>
                  <a:cubicBezTo>
                    <a:pt x="392" y="1049"/>
                    <a:pt x="414" y="1019"/>
                    <a:pt x="432" y="995"/>
                  </a:cubicBezTo>
                  <a:cubicBezTo>
                    <a:pt x="462" y="955"/>
                    <a:pt x="484" y="925"/>
                    <a:pt x="566" y="924"/>
                  </a:cubicBezTo>
                  <a:cubicBezTo>
                    <a:pt x="602" y="924"/>
                    <a:pt x="629" y="926"/>
                    <a:pt x="650" y="928"/>
                  </a:cubicBezTo>
                  <a:cubicBezTo>
                    <a:pt x="701" y="933"/>
                    <a:pt x="721" y="935"/>
                    <a:pt x="783" y="889"/>
                  </a:cubicBezTo>
                  <a:cubicBezTo>
                    <a:pt x="803" y="875"/>
                    <a:pt x="819" y="861"/>
                    <a:pt x="833" y="850"/>
                  </a:cubicBezTo>
                  <a:cubicBezTo>
                    <a:pt x="887" y="806"/>
                    <a:pt x="916" y="782"/>
                    <a:pt x="980" y="820"/>
                  </a:cubicBezTo>
                  <a:cubicBezTo>
                    <a:pt x="1022" y="845"/>
                    <a:pt x="1047" y="846"/>
                    <a:pt x="1057" y="839"/>
                  </a:cubicBezTo>
                  <a:cubicBezTo>
                    <a:pt x="1067" y="832"/>
                    <a:pt x="1065" y="816"/>
                    <a:pt x="1063" y="806"/>
                  </a:cubicBezTo>
                  <a:cubicBezTo>
                    <a:pt x="1061" y="793"/>
                    <a:pt x="1056" y="784"/>
                    <a:pt x="1052" y="775"/>
                  </a:cubicBezTo>
                  <a:cubicBezTo>
                    <a:pt x="1036" y="743"/>
                    <a:pt x="1040" y="728"/>
                    <a:pt x="1100" y="690"/>
                  </a:cubicBezTo>
                  <a:cubicBezTo>
                    <a:pt x="1151" y="657"/>
                    <a:pt x="1133" y="624"/>
                    <a:pt x="1112" y="587"/>
                  </a:cubicBezTo>
                  <a:cubicBezTo>
                    <a:pt x="1105" y="572"/>
                    <a:pt x="1097" y="558"/>
                    <a:pt x="1094" y="545"/>
                  </a:cubicBezTo>
                  <a:cubicBezTo>
                    <a:pt x="1091" y="526"/>
                    <a:pt x="1097" y="514"/>
                    <a:pt x="1103" y="507"/>
                  </a:cubicBezTo>
                  <a:cubicBezTo>
                    <a:pt x="1122" y="486"/>
                    <a:pt x="1161" y="484"/>
                    <a:pt x="1191" y="486"/>
                  </a:cubicBezTo>
                  <a:cubicBezTo>
                    <a:pt x="1208" y="487"/>
                    <a:pt x="1218" y="470"/>
                    <a:pt x="1235" y="439"/>
                  </a:cubicBezTo>
                  <a:cubicBezTo>
                    <a:pt x="1242" y="427"/>
                    <a:pt x="1250" y="412"/>
                    <a:pt x="1260" y="398"/>
                  </a:cubicBezTo>
                  <a:cubicBezTo>
                    <a:pt x="1273" y="379"/>
                    <a:pt x="1288" y="364"/>
                    <a:pt x="1302" y="351"/>
                  </a:cubicBezTo>
                  <a:cubicBezTo>
                    <a:pt x="1321" y="331"/>
                    <a:pt x="1339" y="313"/>
                    <a:pt x="1343" y="291"/>
                  </a:cubicBezTo>
                  <a:cubicBezTo>
                    <a:pt x="1346" y="277"/>
                    <a:pt x="1333" y="262"/>
                    <a:pt x="1320" y="249"/>
                  </a:cubicBezTo>
                  <a:cubicBezTo>
                    <a:pt x="1307" y="235"/>
                    <a:pt x="1295" y="221"/>
                    <a:pt x="1296" y="205"/>
                  </a:cubicBezTo>
                  <a:cubicBezTo>
                    <a:pt x="1296" y="196"/>
                    <a:pt x="1301" y="188"/>
                    <a:pt x="1309" y="181"/>
                  </a:cubicBezTo>
                  <a:cubicBezTo>
                    <a:pt x="1328" y="165"/>
                    <a:pt x="1347" y="157"/>
                    <a:pt x="1366" y="149"/>
                  </a:cubicBezTo>
                  <a:cubicBezTo>
                    <a:pt x="1385" y="141"/>
                    <a:pt x="1404" y="134"/>
                    <a:pt x="1418" y="119"/>
                  </a:cubicBezTo>
                  <a:cubicBezTo>
                    <a:pt x="1436" y="100"/>
                    <a:pt x="1463" y="60"/>
                    <a:pt x="1439" y="10"/>
                  </a:cubicBezTo>
                  <a:lnTo>
                    <a:pt x="1460" y="0"/>
                  </a:lnTo>
                  <a:cubicBezTo>
                    <a:pt x="1482" y="47"/>
                    <a:pt x="1473" y="95"/>
                    <a:pt x="1435" y="135"/>
                  </a:cubicBezTo>
                  <a:cubicBezTo>
                    <a:pt x="1417" y="154"/>
                    <a:pt x="1396" y="163"/>
                    <a:pt x="1375" y="171"/>
                  </a:cubicBezTo>
                  <a:cubicBezTo>
                    <a:pt x="1357" y="179"/>
                    <a:pt x="1340" y="186"/>
                    <a:pt x="1325" y="199"/>
                  </a:cubicBezTo>
                  <a:cubicBezTo>
                    <a:pt x="1321" y="202"/>
                    <a:pt x="1320" y="204"/>
                    <a:pt x="1319" y="206"/>
                  </a:cubicBezTo>
                  <a:cubicBezTo>
                    <a:pt x="1319" y="213"/>
                    <a:pt x="1329" y="223"/>
                    <a:pt x="1337" y="233"/>
                  </a:cubicBezTo>
                  <a:cubicBezTo>
                    <a:pt x="1353" y="249"/>
                    <a:pt x="1371" y="270"/>
                    <a:pt x="1366" y="295"/>
                  </a:cubicBezTo>
                  <a:cubicBezTo>
                    <a:pt x="1360" y="325"/>
                    <a:pt x="1340" y="346"/>
                    <a:pt x="1318" y="367"/>
                  </a:cubicBezTo>
                  <a:cubicBezTo>
                    <a:pt x="1305" y="381"/>
                    <a:pt x="1291" y="394"/>
                    <a:pt x="1279" y="412"/>
                  </a:cubicBezTo>
                  <a:cubicBezTo>
                    <a:pt x="1270" y="425"/>
                    <a:pt x="1263" y="438"/>
                    <a:pt x="1256" y="451"/>
                  </a:cubicBezTo>
                  <a:cubicBezTo>
                    <a:pt x="1238" y="482"/>
                    <a:pt x="1222" y="512"/>
                    <a:pt x="1189" y="509"/>
                  </a:cubicBezTo>
                  <a:cubicBezTo>
                    <a:pt x="1156" y="507"/>
                    <a:pt x="1130" y="512"/>
                    <a:pt x="1121" y="522"/>
                  </a:cubicBezTo>
                  <a:cubicBezTo>
                    <a:pt x="1119" y="525"/>
                    <a:pt x="1115" y="530"/>
                    <a:pt x="1118" y="540"/>
                  </a:cubicBezTo>
                  <a:cubicBezTo>
                    <a:pt x="1119" y="550"/>
                    <a:pt x="1126" y="563"/>
                    <a:pt x="1133" y="575"/>
                  </a:cubicBezTo>
                  <a:cubicBezTo>
                    <a:pt x="1154" y="613"/>
                    <a:pt x="1182" y="665"/>
                    <a:pt x="1112" y="709"/>
                  </a:cubicBezTo>
                  <a:cubicBezTo>
                    <a:pt x="1062" y="742"/>
                    <a:pt x="1064" y="747"/>
                    <a:pt x="1073" y="765"/>
                  </a:cubicBezTo>
                  <a:cubicBezTo>
                    <a:pt x="1078" y="774"/>
                    <a:pt x="1083" y="785"/>
                    <a:pt x="1087" y="802"/>
                  </a:cubicBezTo>
                  <a:cubicBezTo>
                    <a:pt x="1093" y="837"/>
                    <a:pt x="1080" y="852"/>
                    <a:pt x="1071" y="858"/>
                  </a:cubicBezTo>
                  <a:cubicBezTo>
                    <a:pt x="1049" y="874"/>
                    <a:pt x="1014" y="867"/>
                    <a:pt x="968" y="840"/>
                  </a:cubicBezTo>
                  <a:cubicBezTo>
                    <a:pt x="918" y="810"/>
                    <a:pt x="901" y="825"/>
                    <a:pt x="848" y="868"/>
                  </a:cubicBezTo>
                  <a:cubicBezTo>
                    <a:pt x="834" y="880"/>
                    <a:pt x="817" y="893"/>
                    <a:pt x="797" y="908"/>
                  </a:cubicBezTo>
                  <a:cubicBezTo>
                    <a:pt x="728" y="959"/>
                    <a:pt x="702" y="957"/>
                    <a:pt x="648" y="952"/>
                  </a:cubicBezTo>
                  <a:cubicBezTo>
                    <a:pt x="627" y="950"/>
                    <a:pt x="601" y="948"/>
                    <a:pt x="566" y="948"/>
                  </a:cubicBezTo>
                  <a:cubicBezTo>
                    <a:pt x="496" y="949"/>
                    <a:pt x="480" y="970"/>
                    <a:pt x="451" y="1009"/>
                  </a:cubicBezTo>
                  <a:cubicBezTo>
                    <a:pt x="432" y="1034"/>
                    <a:pt x="409" y="1066"/>
                    <a:pt x="364" y="1100"/>
                  </a:cubicBezTo>
                  <a:cubicBezTo>
                    <a:pt x="318" y="1135"/>
                    <a:pt x="286" y="1170"/>
                    <a:pt x="257" y="1200"/>
                  </a:cubicBezTo>
                  <a:cubicBezTo>
                    <a:pt x="216" y="1245"/>
                    <a:pt x="183" y="1280"/>
                    <a:pt x="135" y="1284"/>
                  </a:cubicBezTo>
                  <a:cubicBezTo>
                    <a:pt x="105" y="1286"/>
                    <a:pt x="87" y="1292"/>
                    <a:pt x="81" y="1303"/>
                  </a:cubicBezTo>
                  <a:cubicBezTo>
                    <a:pt x="75" y="1314"/>
                    <a:pt x="83" y="1332"/>
                    <a:pt x="91" y="1346"/>
                  </a:cubicBezTo>
                  <a:cubicBezTo>
                    <a:pt x="111" y="1378"/>
                    <a:pt x="106" y="1399"/>
                    <a:pt x="97" y="1433"/>
                  </a:cubicBezTo>
                  <a:cubicBezTo>
                    <a:pt x="94" y="1448"/>
                    <a:pt x="89" y="1466"/>
                    <a:pt x="85" y="1491"/>
                  </a:cubicBezTo>
                  <a:cubicBezTo>
                    <a:pt x="78" y="1538"/>
                    <a:pt x="103" y="1585"/>
                    <a:pt x="125" y="1626"/>
                  </a:cubicBezTo>
                  <a:cubicBezTo>
                    <a:pt x="139" y="1652"/>
                    <a:pt x="151" y="1674"/>
                    <a:pt x="153" y="1694"/>
                  </a:cubicBezTo>
                  <a:cubicBezTo>
                    <a:pt x="160" y="1745"/>
                    <a:pt x="151" y="1775"/>
                    <a:pt x="111" y="1831"/>
                  </a:cubicBezTo>
                  <a:cubicBezTo>
                    <a:pt x="71" y="1888"/>
                    <a:pt x="10" y="1911"/>
                    <a:pt x="8" y="191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1" name="Google Shape;351;p35"/>
            <p:cNvSpPr/>
            <p:nvPr/>
          </p:nvSpPr>
          <p:spPr>
            <a:xfrm>
              <a:off x="4444560" y="2358720"/>
              <a:ext cx="305280" cy="626760"/>
            </a:xfrm>
            <a:custGeom>
              <a:avLst/>
              <a:gdLst/>
              <a:ahLst/>
              <a:cxnLst/>
              <a:rect l="l" t="t" r="r" b="b"/>
              <a:pathLst>
                <a:path w="848" h="1741" extrusionOk="0">
                  <a:moveTo>
                    <a:pt x="221" y="1741"/>
                  </a:moveTo>
                  <a:lnTo>
                    <a:pt x="208" y="1722"/>
                  </a:lnTo>
                  <a:cubicBezTo>
                    <a:pt x="233" y="1704"/>
                    <a:pt x="243" y="1688"/>
                    <a:pt x="245" y="1627"/>
                  </a:cubicBezTo>
                  <a:cubicBezTo>
                    <a:pt x="246" y="1574"/>
                    <a:pt x="268" y="1564"/>
                    <a:pt x="304" y="1548"/>
                  </a:cubicBezTo>
                  <a:cubicBezTo>
                    <a:pt x="314" y="1543"/>
                    <a:pt x="327" y="1537"/>
                    <a:pt x="341" y="1530"/>
                  </a:cubicBezTo>
                  <a:cubicBezTo>
                    <a:pt x="400" y="1498"/>
                    <a:pt x="418" y="1489"/>
                    <a:pt x="437" y="1366"/>
                  </a:cubicBezTo>
                  <a:cubicBezTo>
                    <a:pt x="449" y="1286"/>
                    <a:pt x="470" y="1281"/>
                    <a:pt x="505" y="1283"/>
                  </a:cubicBezTo>
                  <a:cubicBezTo>
                    <a:pt x="523" y="1285"/>
                    <a:pt x="542" y="1286"/>
                    <a:pt x="568" y="1263"/>
                  </a:cubicBezTo>
                  <a:cubicBezTo>
                    <a:pt x="625" y="1212"/>
                    <a:pt x="624" y="1154"/>
                    <a:pt x="623" y="1087"/>
                  </a:cubicBezTo>
                  <a:cubicBezTo>
                    <a:pt x="623" y="1078"/>
                    <a:pt x="623" y="1069"/>
                    <a:pt x="623" y="1060"/>
                  </a:cubicBezTo>
                  <a:cubicBezTo>
                    <a:pt x="623" y="986"/>
                    <a:pt x="637" y="918"/>
                    <a:pt x="738" y="918"/>
                  </a:cubicBezTo>
                  <a:cubicBezTo>
                    <a:pt x="772" y="918"/>
                    <a:pt x="795" y="911"/>
                    <a:pt x="808" y="897"/>
                  </a:cubicBezTo>
                  <a:cubicBezTo>
                    <a:pt x="822" y="882"/>
                    <a:pt x="827" y="857"/>
                    <a:pt x="824" y="818"/>
                  </a:cubicBezTo>
                  <a:cubicBezTo>
                    <a:pt x="822" y="783"/>
                    <a:pt x="802" y="774"/>
                    <a:pt x="769" y="759"/>
                  </a:cubicBezTo>
                  <a:cubicBezTo>
                    <a:pt x="747" y="749"/>
                    <a:pt x="720" y="737"/>
                    <a:pt x="693" y="712"/>
                  </a:cubicBezTo>
                  <a:cubicBezTo>
                    <a:pt x="631" y="655"/>
                    <a:pt x="616" y="543"/>
                    <a:pt x="606" y="468"/>
                  </a:cubicBezTo>
                  <a:lnTo>
                    <a:pt x="603" y="451"/>
                  </a:lnTo>
                  <a:cubicBezTo>
                    <a:pt x="598" y="414"/>
                    <a:pt x="606" y="393"/>
                    <a:pt x="612" y="377"/>
                  </a:cubicBezTo>
                  <a:cubicBezTo>
                    <a:pt x="618" y="360"/>
                    <a:pt x="620" y="354"/>
                    <a:pt x="606" y="337"/>
                  </a:cubicBezTo>
                  <a:cubicBezTo>
                    <a:pt x="601" y="332"/>
                    <a:pt x="598" y="332"/>
                    <a:pt x="597" y="332"/>
                  </a:cubicBezTo>
                  <a:cubicBezTo>
                    <a:pt x="585" y="332"/>
                    <a:pt x="566" y="358"/>
                    <a:pt x="552" y="377"/>
                  </a:cubicBezTo>
                  <a:cubicBezTo>
                    <a:pt x="540" y="394"/>
                    <a:pt x="529" y="408"/>
                    <a:pt x="518" y="415"/>
                  </a:cubicBezTo>
                  <a:cubicBezTo>
                    <a:pt x="503" y="425"/>
                    <a:pt x="484" y="423"/>
                    <a:pt x="471" y="411"/>
                  </a:cubicBezTo>
                  <a:cubicBezTo>
                    <a:pt x="463" y="404"/>
                    <a:pt x="440" y="374"/>
                    <a:pt x="478" y="305"/>
                  </a:cubicBezTo>
                  <a:cubicBezTo>
                    <a:pt x="498" y="269"/>
                    <a:pt x="486" y="260"/>
                    <a:pt x="467" y="243"/>
                  </a:cubicBezTo>
                  <a:cubicBezTo>
                    <a:pt x="450" y="229"/>
                    <a:pt x="430" y="212"/>
                    <a:pt x="437" y="175"/>
                  </a:cubicBezTo>
                  <a:cubicBezTo>
                    <a:pt x="444" y="143"/>
                    <a:pt x="468" y="117"/>
                    <a:pt x="490" y="94"/>
                  </a:cubicBezTo>
                  <a:cubicBezTo>
                    <a:pt x="506" y="77"/>
                    <a:pt x="523" y="59"/>
                    <a:pt x="523" y="47"/>
                  </a:cubicBezTo>
                  <a:cubicBezTo>
                    <a:pt x="522" y="46"/>
                    <a:pt x="522" y="41"/>
                    <a:pt x="513" y="34"/>
                  </a:cubicBezTo>
                  <a:cubicBezTo>
                    <a:pt x="485" y="11"/>
                    <a:pt x="436" y="33"/>
                    <a:pt x="384" y="57"/>
                  </a:cubicBezTo>
                  <a:cubicBezTo>
                    <a:pt x="356" y="70"/>
                    <a:pt x="327" y="83"/>
                    <a:pt x="300" y="89"/>
                  </a:cubicBezTo>
                  <a:cubicBezTo>
                    <a:pt x="234" y="104"/>
                    <a:pt x="186" y="89"/>
                    <a:pt x="135" y="73"/>
                  </a:cubicBezTo>
                  <a:cubicBezTo>
                    <a:pt x="126" y="69"/>
                    <a:pt x="116" y="66"/>
                    <a:pt x="106" y="63"/>
                  </a:cubicBezTo>
                  <a:cubicBezTo>
                    <a:pt x="49" y="46"/>
                    <a:pt x="15" y="72"/>
                    <a:pt x="15" y="73"/>
                  </a:cubicBezTo>
                  <a:lnTo>
                    <a:pt x="0" y="54"/>
                  </a:lnTo>
                  <a:cubicBezTo>
                    <a:pt x="2" y="53"/>
                    <a:pt x="44" y="20"/>
                    <a:pt x="113" y="41"/>
                  </a:cubicBezTo>
                  <a:cubicBezTo>
                    <a:pt x="123" y="44"/>
                    <a:pt x="133" y="47"/>
                    <a:pt x="143" y="50"/>
                  </a:cubicBezTo>
                  <a:cubicBezTo>
                    <a:pt x="192" y="66"/>
                    <a:pt x="235" y="80"/>
                    <a:pt x="295" y="66"/>
                  </a:cubicBezTo>
                  <a:cubicBezTo>
                    <a:pt x="320" y="61"/>
                    <a:pt x="348" y="48"/>
                    <a:pt x="375" y="36"/>
                  </a:cubicBezTo>
                  <a:cubicBezTo>
                    <a:pt x="431" y="10"/>
                    <a:pt x="489" y="-16"/>
                    <a:pt x="528" y="15"/>
                  </a:cubicBezTo>
                  <a:cubicBezTo>
                    <a:pt x="539" y="24"/>
                    <a:pt x="545" y="34"/>
                    <a:pt x="546" y="46"/>
                  </a:cubicBezTo>
                  <a:cubicBezTo>
                    <a:pt x="548" y="68"/>
                    <a:pt x="529" y="88"/>
                    <a:pt x="507" y="110"/>
                  </a:cubicBezTo>
                  <a:cubicBezTo>
                    <a:pt x="488" y="131"/>
                    <a:pt x="465" y="154"/>
                    <a:pt x="460" y="180"/>
                  </a:cubicBezTo>
                  <a:cubicBezTo>
                    <a:pt x="456" y="203"/>
                    <a:pt x="467" y="212"/>
                    <a:pt x="482" y="225"/>
                  </a:cubicBezTo>
                  <a:cubicBezTo>
                    <a:pt x="501" y="242"/>
                    <a:pt x="528" y="264"/>
                    <a:pt x="498" y="317"/>
                  </a:cubicBezTo>
                  <a:cubicBezTo>
                    <a:pt x="475" y="359"/>
                    <a:pt x="478" y="385"/>
                    <a:pt x="487" y="394"/>
                  </a:cubicBezTo>
                  <a:cubicBezTo>
                    <a:pt x="492" y="399"/>
                    <a:pt x="499" y="399"/>
                    <a:pt x="506" y="395"/>
                  </a:cubicBezTo>
                  <a:cubicBezTo>
                    <a:pt x="513" y="391"/>
                    <a:pt x="523" y="377"/>
                    <a:pt x="533" y="363"/>
                  </a:cubicBezTo>
                  <a:cubicBezTo>
                    <a:pt x="552" y="336"/>
                    <a:pt x="572" y="309"/>
                    <a:pt x="596" y="308"/>
                  </a:cubicBezTo>
                  <a:cubicBezTo>
                    <a:pt x="606" y="308"/>
                    <a:pt x="616" y="313"/>
                    <a:pt x="624" y="322"/>
                  </a:cubicBezTo>
                  <a:cubicBezTo>
                    <a:pt x="647" y="349"/>
                    <a:pt x="641" y="367"/>
                    <a:pt x="634" y="385"/>
                  </a:cubicBezTo>
                  <a:cubicBezTo>
                    <a:pt x="628" y="400"/>
                    <a:pt x="622" y="417"/>
                    <a:pt x="627" y="448"/>
                  </a:cubicBezTo>
                  <a:lnTo>
                    <a:pt x="629" y="465"/>
                  </a:lnTo>
                  <a:cubicBezTo>
                    <a:pt x="639" y="536"/>
                    <a:pt x="653" y="644"/>
                    <a:pt x="709" y="695"/>
                  </a:cubicBezTo>
                  <a:cubicBezTo>
                    <a:pt x="733" y="717"/>
                    <a:pt x="757" y="728"/>
                    <a:pt x="779" y="738"/>
                  </a:cubicBezTo>
                  <a:cubicBezTo>
                    <a:pt x="813" y="753"/>
                    <a:pt x="844" y="767"/>
                    <a:pt x="848" y="816"/>
                  </a:cubicBezTo>
                  <a:cubicBezTo>
                    <a:pt x="851" y="863"/>
                    <a:pt x="845" y="893"/>
                    <a:pt x="826" y="913"/>
                  </a:cubicBezTo>
                  <a:cubicBezTo>
                    <a:pt x="808" y="932"/>
                    <a:pt x="779" y="942"/>
                    <a:pt x="738" y="942"/>
                  </a:cubicBezTo>
                  <a:cubicBezTo>
                    <a:pt x="661" y="942"/>
                    <a:pt x="647" y="985"/>
                    <a:pt x="647" y="1060"/>
                  </a:cubicBezTo>
                  <a:cubicBezTo>
                    <a:pt x="647" y="1069"/>
                    <a:pt x="647" y="1078"/>
                    <a:pt x="647" y="1086"/>
                  </a:cubicBezTo>
                  <a:cubicBezTo>
                    <a:pt x="648" y="1153"/>
                    <a:pt x="649" y="1223"/>
                    <a:pt x="583" y="1281"/>
                  </a:cubicBezTo>
                  <a:cubicBezTo>
                    <a:pt x="551" y="1310"/>
                    <a:pt x="523" y="1308"/>
                    <a:pt x="503" y="1307"/>
                  </a:cubicBezTo>
                  <a:cubicBezTo>
                    <a:pt x="480" y="1306"/>
                    <a:pt x="470" y="1305"/>
                    <a:pt x="460" y="1369"/>
                  </a:cubicBezTo>
                  <a:cubicBezTo>
                    <a:pt x="441" y="1497"/>
                    <a:pt x="420" y="1514"/>
                    <a:pt x="352" y="1550"/>
                  </a:cubicBezTo>
                  <a:cubicBezTo>
                    <a:pt x="337" y="1558"/>
                    <a:pt x="324" y="1564"/>
                    <a:pt x="313" y="1569"/>
                  </a:cubicBezTo>
                  <a:cubicBezTo>
                    <a:pt x="279" y="1584"/>
                    <a:pt x="269" y="1589"/>
                    <a:pt x="268" y="1628"/>
                  </a:cubicBezTo>
                  <a:cubicBezTo>
                    <a:pt x="267" y="1690"/>
                    <a:pt x="255" y="1718"/>
                    <a:pt x="221" y="17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2" name="Google Shape;352;p35"/>
            <p:cNvSpPr/>
            <p:nvPr/>
          </p:nvSpPr>
          <p:spPr>
            <a:xfrm>
              <a:off x="4704840" y="2689560"/>
              <a:ext cx="163080" cy="167040"/>
            </a:xfrm>
            <a:custGeom>
              <a:avLst/>
              <a:gdLst/>
              <a:ahLst/>
              <a:cxnLst/>
              <a:rect l="l" t="t" r="r" b="b"/>
              <a:pathLst>
                <a:path w="453" h="464" extrusionOk="0">
                  <a:moveTo>
                    <a:pt x="448" y="464"/>
                  </a:moveTo>
                  <a:lnTo>
                    <a:pt x="429" y="451"/>
                  </a:lnTo>
                  <a:cubicBezTo>
                    <a:pt x="430" y="449"/>
                    <a:pt x="430" y="448"/>
                    <a:pt x="430" y="448"/>
                  </a:cubicBezTo>
                  <a:cubicBezTo>
                    <a:pt x="423" y="432"/>
                    <a:pt x="322" y="433"/>
                    <a:pt x="267" y="434"/>
                  </a:cubicBezTo>
                  <a:cubicBezTo>
                    <a:pt x="209" y="434"/>
                    <a:pt x="158" y="434"/>
                    <a:pt x="136" y="426"/>
                  </a:cubicBezTo>
                  <a:cubicBezTo>
                    <a:pt x="102" y="413"/>
                    <a:pt x="103" y="390"/>
                    <a:pt x="105" y="366"/>
                  </a:cubicBezTo>
                  <a:cubicBezTo>
                    <a:pt x="106" y="343"/>
                    <a:pt x="107" y="315"/>
                    <a:pt x="85" y="274"/>
                  </a:cubicBezTo>
                  <a:cubicBezTo>
                    <a:pt x="52" y="212"/>
                    <a:pt x="53" y="167"/>
                    <a:pt x="54" y="128"/>
                  </a:cubicBezTo>
                  <a:cubicBezTo>
                    <a:pt x="54" y="110"/>
                    <a:pt x="54" y="92"/>
                    <a:pt x="51" y="75"/>
                  </a:cubicBezTo>
                  <a:cubicBezTo>
                    <a:pt x="41" y="30"/>
                    <a:pt x="2" y="23"/>
                    <a:pt x="0" y="23"/>
                  </a:cubicBezTo>
                  <a:lnTo>
                    <a:pt x="3" y="0"/>
                  </a:lnTo>
                  <a:cubicBezTo>
                    <a:pt x="6" y="0"/>
                    <a:pt x="61" y="9"/>
                    <a:pt x="74" y="70"/>
                  </a:cubicBezTo>
                  <a:cubicBezTo>
                    <a:pt x="78" y="90"/>
                    <a:pt x="78" y="109"/>
                    <a:pt x="77" y="128"/>
                  </a:cubicBezTo>
                  <a:cubicBezTo>
                    <a:pt x="77" y="165"/>
                    <a:pt x="76" y="206"/>
                    <a:pt x="106" y="263"/>
                  </a:cubicBezTo>
                  <a:cubicBezTo>
                    <a:pt x="131" y="310"/>
                    <a:pt x="129" y="344"/>
                    <a:pt x="128" y="367"/>
                  </a:cubicBezTo>
                  <a:cubicBezTo>
                    <a:pt x="127" y="391"/>
                    <a:pt x="126" y="397"/>
                    <a:pt x="145" y="404"/>
                  </a:cubicBezTo>
                  <a:cubicBezTo>
                    <a:pt x="163" y="411"/>
                    <a:pt x="216" y="410"/>
                    <a:pt x="267" y="410"/>
                  </a:cubicBezTo>
                  <a:cubicBezTo>
                    <a:pt x="372" y="409"/>
                    <a:pt x="436" y="411"/>
                    <a:pt x="451" y="436"/>
                  </a:cubicBezTo>
                  <a:cubicBezTo>
                    <a:pt x="454" y="442"/>
                    <a:pt x="456" y="452"/>
                    <a:pt x="448" y="46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3" name="Google Shape;353;p35"/>
            <p:cNvSpPr/>
            <p:nvPr/>
          </p:nvSpPr>
          <p:spPr>
            <a:xfrm>
              <a:off x="5888880" y="2348640"/>
              <a:ext cx="60480" cy="73080"/>
            </a:xfrm>
            <a:custGeom>
              <a:avLst/>
              <a:gdLst/>
              <a:ahLst/>
              <a:cxnLst/>
              <a:rect l="l" t="t" r="r" b="b"/>
              <a:pathLst>
                <a:path w="168" h="203" extrusionOk="0">
                  <a:moveTo>
                    <a:pt x="161" y="203"/>
                  </a:moveTo>
                  <a:lnTo>
                    <a:pt x="138" y="199"/>
                  </a:lnTo>
                  <a:cubicBezTo>
                    <a:pt x="152" y="132"/>
                    <a:pt x="141" y="126"/>
                    <a:pt x="121" y="114"/>
                  </a:cubicBezTo>
                  <a:cubicBezTo>
                    <a:pt x="112" y="109"/>
                    <a:pt x="100" y="103"/>
                    <a:pt x="88" y="90"/>
                  </a:cubicBezTo>
                  <a:cubicBezTo>
                    <a:pt x="55" y="53"/>
                    <a:pt x="1" y="20"/>
                    <a:pt x="0" y="20"/>
                  </a:cubicBezTo>
                  <a:lnTo>
                    <a:pt x="12" y="0"/>
                  </a:lnTo>
                  <a:cubicBezTo>
                    <a:pt x="15" y="1"/>
                    <a:pt x="70" y="35"/>
                    <a:pt x="106" y="74"/>
                  </a:cubicBezTo>
                  <a:cubicBezTo>
                    <a:pt x="115" y="84"/>
                    <a:pt x="124" y="89"/>
                    <a:pt x="133" y="94"/>
                  </a:cubicBezTo>
                  <a:cubicBezTo>
                    <a:pt x="161" y="110"/>
                    <a:pt x="178" y="125"/>
                    <a:pt x="161" y="203"/>
                  </a:cubicBezTo>
                  <a:close/>
                </a:path>
              </a:pathLst>
            </a:custGeom>
            <a:solidFill>
              <a:schemeClr val="dk1"/>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4" name="Google Shape;354;p35"/>
            <p:cNvSpPr/>
            <p:nvPr/>
          </p:nvSpPr>
          <p:spPr>
            <a:xfrm>
              <a:off x="5572440" y="2322360"/>
              <a:ext cx="134640" cy="72720"/>
            </a:xfrm>
            <a:custGeom>
              <a:avLst/>
              <a:gdLst/>
              <a:ahLst/>
              <a:cxnLst/>
              <a:rect l="l" t="t" r="r" b="b"/>
              <a:pathLst>
                <a:path w="374" h="202" extrusionOk="0">
                  <a:moveTo>
                    <a:pt x="63" y="202"/>
                  </a:moveTo>
                  <a:cubicBezTo>
                    <a:pt x="53" y="198"/>
                    <a:pt x="7" y="181"/>
                    <a:pt x="2" y="150"/>
                  </a:cubicBezTo>
                  <a:cubicBezTo>
                    <a:pt x="2" y="148"/>
                    <a:pt x="2" y="145"/>
                    <a:pt x="1" y="143"/>
                  </a:cubicBezTo>
                  <a:cubicBezTo>
                    <a:pt x="-4" y="113"/>
                    <a:pt x="-4" y="82"/>
                    <a:pt x="63" y="63"/>
                  </a:cubicBezTo>
                  <a:cubicBezTo>
                    <a:pt x="89" y="56"/>
                    <a:pt x="104" y="48"/>
                    <a:pt x="117" y="41"/>
                  </a:cubicBezTo>
                  <a:cubicBezTo>
                    <a:pt x="140" y="29"/>
                    <a:pt x="156" y="20"/>
                    <a:pt x="197" y="29"/>
                  </a:cubicBezTo>
                  <a:cubicBezTo>
                    <a:pt x="224" y="35"/>
                    <a:pt x="251" y="26"/>
                    <a:pt x="279" y="16"/>
                  </a:cubicBezTo>
                  <a:cubicBezTo>
                    <a:pt x="310" y="5"/>
                    <a:pt x="342" y="-6"/>
                    <a:pt x="374" y="4"/>
                  </a:cubicBezTo>
                  <a:lnTo>
                    <a:pt x="367" y="27"/>
                  </a:lnTo>
                  <a:cubicBezTo>
                    <a:pt x="342" y="19"/>
                    <a:pt x="315" y="28"/>
                    <a:pt x="286" y="38"/>
                  </a:cubicBezTo>
                  <a:cubicBezTo>
                    <a:pt x="256" y="48"/>
                    <a:pt x="225" y="59"/>
                    <a:pt x="193" y="52"/>
                  </a:cubicBezTo>
                  <a:cubicBezTo>
                    <a:pt x="159" y="45"/>
                    <a:pt x="149" y="51"/>
                    <a:pt x="128" y="61"/>
                  </a:cubicBezTo>
                  <a:cubicBezTo>
                    <a:pt x="115" y="69"/>
                    <a:pt x="98" y="77"/>
                    <a:pt x="70" y="85"/>
                  </a:cubicBezTo>
                  <a:cubicBezTo>
                    <a:pt x="17" y="100"/>
                    <a:pt x="20" y="117"/>
                    <a:pt x="24" y="138"/>
                  </a:cubicBezTo>
                  <a:cubicBezTo>
                    <a:pt x="25" y="141"/>
                    <a:pt x="25" y="144"/>
                    <a:pt x="26" y="147"/>
                  </a:cubicBezTo>
                  <a:cubicBezTo>
                    <a:pt x="27" y="159"/>
                    <a:pt x="53" y="173"/>
                    <a:pt x="70" y="179"/>
                  </a:cubicBezTo>
                  <a:lnTo>
                    <a:pt x="63" y="202"/>
                  </a:lnTo>
                  <a:close/>
                </a:path>
              </a:pathLst>
            </a:custGeom>
            <a:solidFill>
              <a:schemeClr val="dk1"/>
            </a:solidFill>
            <a:ln>
              <a:noFill/>
            </a:ln>
          </p:spPr>
          <p:txBody>
            <a:bodyPr spcFirstLastPara="1" wrap="square" lIns="90000" tIns="27700" rIns="90000" bIns="27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5" name="Google Shape;355;p35"/>
            <p:cNvSpPr/>
            <p:nvPr/>
          </p:nvSpPr>
          <p:spPr>
            <a:xfrm>
              <a:off x="5317920" y="2618280"/>
              <a:ext cx="433080" cy="348840"/>
            </a:xfrm>
            <a:custGeom>
              <a:avLst/>
              <a:gdLst/>
              <a:ahLst/>
              <a:cxnLst/>
              <a:rect l="l" t="t" r="r" b="b"/>
              <a:pathLst>
                <a:path w="1203" h="969" extrusionOk="0">
                  <a:moveTo>
                    <a:pt x="1161" y="969"/>
                  </a:moveTo>
                  <a:cubicBezTo>
                    <a:pt x="1132" y="969"/>
                    <a:pt x="1092" y="963"/>
                    <a:pt x="1054" y="936"/>
                  </a:cubicBezTo>
                  <a:cubicBezTo>
                    <a:pt x="995" y="895"/>
                    <a:pt x="938" y="926"/>
                    <a:pt x="935" y="927"/>
                  </a:cubicBezTo>
                  <a:lnTo>
                    <a:pt x="924" y="933"/>
                  </a:lnTo>
                  <a:lnTo>
                    <a:pt x="919" y="921"/>
                  </a:lnTo>
                  <a:cubicBezTo>
                    <a:pt x="917" y="917"/>
                    <a:pt x="903" y="880"/>
                    <a:pt x="957" y="806"/>
                  </a:cubicBezTo>
                  <a:cubicBezTo>
                    <a:pt x="983" y="772"/>
                    <a:pt x="982" y="771"/>
                    <a:pt x="957" y="752"/>
                  </a:cubicBezTo>
                  <a:cubicBezTo>
                    <a:pt x="941" y="739"/>
                    <a:pt x="917" y="720"/>
                    <a:pt x="890" y="684"/>
                  </a:cubicBezTo>
                  <a:cubicBezTo>
                    <a:pt x="849" y="628"/>
                    <a:pt x="819" y="627"/>
                    <a:pt x="770" y="625"/>
                  </a:cubicBezTo>
                  <a:cubicBezTo>
                    <a:pt x="742" y="623"/>
                    <a:pt x="712" y="622"/>
                    <a:pt x="673" y="611"/>
                  </a:cubicBezTo>
                  <a:cubicBezTo>
                    <a:pt x="581" y="587"/>
                    <a:pt x="566" y="576"/>
                    <a:pt x="529" y="552"/>
                  </a:cubicBezTo>
                  <a:cubicBezTo>
                    <a:pt x="521" y="547"/>
                    <a:pt x="513" y="541"/>
                    <a:pt x="502" y="535"/>
                  </a:cubicBezTo>
                  <a:cubicBezTo>
                    <a:pt x="472" y="516"/>
                    <a:pt x="460" y="492"/>
                    <a:pt x="450" y="470"/>
                  </a:cubicBezTo>
                  <a:cubicBezTo>
                    <a:pt x="438" y="447"/>
                    <a:pt x="430" y="430"/>
                    <a:pt x="400" y="425"/>
                  </a:cubicBezTo>
                  <a:cubicBezTo>
                    <a:pt x="374" y="420"/>
                    <a:pt x="360" y="425"/>
                    <a:pt x="346" y="431"/>
                  </a:cubicBezTo>
                  <a:cubicBezTo>
                    <a:pt x="327" y="438"/>
                    <a:pt x="307" y="446"/>
                    <a:pt x="264" y="429"/>
                  </a:cubicBezTo>
                  <a:cubicBezTo>
                    <a:pt x="233" y="417"/>
                    <a:pt x="220" y="434"/>
                    <a:pt x="203" y="463"/>
                  </a:cubicBezTo>
                  <a:cubicBezTo>
                    <a:pt x="192" y="481"/>
                    <a:pt x="181" y="501"/>
                    <a:pt x="160" y="497"/>
                  </a:cubicBezTo>
                  <a:cubicBezTo>
                    <a:pt x="124" y="489"/>
                    <a:pt x="105" y="415"/>
                    <a:pt x="103" y="277"/>
                  </a:cubicBezTo>
                  <a:cubicBezTo>
                    <a:pt x="103" y="225"/>
                    <a:pt x="83" y="225"/>
                    <a:pt x="56" y="224"/>
                  </a:cubicBezTo>
                  <a:cubicBezTo>
                    <a:pt x="38" y="224"/>
                    <a:pt x="16" y="224"/>
                    <a:pt x="6" y="203"/>
                  </a:cubicBezTo>
                  <a:cubicBezTo>
                    <a:pt x="-8" y="176"/>
                    <a:pt x="5" y="157"/>
                    <a:pt x="16" y="142"/>
                  </a:cubicBezTo>
                  <a:cubicBezTo>
                    <a:pt x="24" y="130"/>
                    <a:pt x="32" y="120"/>
                    <a:pt x="29" y="104"/>
                  </a:cubicBezTo>
                  <a:cubicBezTo>
                    <a:pt x="21" y="61"/>
                    <a:pt x="29" y="3"/>
                    <a:pt x="29" y="0"/>
                  </a:cubicBezTo>
                  <a:lnTo>
                    <a:pt x="52" y="3"/>
                  </a:lnTo>
                  <a:cubicBezTo>
                    <a:pt x="52" y="4"/>
                    <a:pt x="45" y="60"/>
                    <a:pt x="52" y="100"/>
                  </a:cubicBezTo>
                  <a:cubicBezTo>
                    <a:pt x="57" y="125"/>
                    <a:pt x="45" y="142"/>
                    <a:pt x="35" y="156"/>
                  </a:cubicBezTo>
                  <a:cubicBezTo>
                    <a:pt x="25" y="171"/>
                    <a:pt x="20" y="179"/>
                    <a:pt x="27" y="192"/>
                  </a:cubicBezTo>
                  <a:cubicBezTo>
                    <a:pt x="30" y="200"/>
                    <a:pt x="39" y="200"/>
                    <a:pt x="56" y="201"/>
                  </a:cubicBezTo>
                  <a:cubicBezTo>
                    <a:pt x="84" y="201"/>
                    <a:pt x="126" y="202"/>
                    <a:pt x="127" y="277"/>
                  </a:cubicBezTo>
                  <a:cubicBezTo>
                    <a:pt x="129" y="427"/>
                    <a:pt x="152" y="471"/>
                    <a:pt x="164" y="474"/>
                  </a:cubicBezTo>
                  <a:cubicBezTo>
                    <a:pt x="169" y="475"/>
                    <a:pt x="177" y="462"/>
                    <a:pt x="183" y="451"/>
                  </a:cubicBezTo>
                  <a:cubicBezTo>
                    <a:pt x="198" y="426"/>
                    <a:pt x="220" y="387"/>
                    <a:pt x="273" y="407"/>
                  </a:cubicBezTo>
                  <a:cubicBezTo>
                    <a:pt x="307" y="421"/>
                    <a:pt x="320" y="415"/>
                    <a:pt x="338" y="409"/>
                  </a:cubicBezTo>
                  <a:cubicBezTo>
                    <a:pt x="353" y="403"/>
                    <a:pt x="371" y="395"/>
                    <a:pt x="404" y="402"/>
                  </a:cubicBezTo>
                  <a:cubicBezTo>
                    <a:pt x="446" y="409"/>
                    <a:pt x="458" y="435"/>
                    <a:pt x="471" y="460"/>
                  </a:cubicBezTo>
                  <a:cubicBezTo>
                    <a:pt x="480" y="479"/>
                    <a:pt x="490" y="499"/>
                    <a:pt x="515" y="515"/>
                  </a:cubicBezTo>
                  <a:cubicBezTo>
                    <a:pt x="525" y="521"/>
                    <a:pt x="534" y="527"/>
                    <a:pt x="542" y="532"/>
                  </a:cubicBezTo>
                  <a:cubicBezTo>
                    <a:pt x="577" y="555"/>
                    <a:pt x="591" y="565"/>
                    <a:pt x="679" y="589"/>
                  </a:cubicBezTo>
                  <a:cubicBezTo>
                    <a:pt x="716" y="599"/>
                    <a:pt x="745" y="600"/>
                    <a:pt x="771" y="601"/>
                  </a:cubicBezTo>
                  <a:cubicBezTo>
                    <a:pt x="821" y="603"/>
                    <a:pt x="861" y="605"/>
                    <a:pt x="909" y="670"/>
                  </a:cubicBezTo>
                  <a:cubicBezTo>
                    <a:pt x="934" y="704"/>
                    <a:pt x="956" y="721"/>
                    <a:pt x="972" y="733"/>
                  </a:cubicBezTo>
                  <a:cubicBezTo>
                    <a:pt x="1004" y="758"/>
                    <a:pt x="1012" y="771"/>
                    <a:pt x="976" y="820"/>
                  </a:cubicBezTo>
                  <a:cubicBezTo>
                    <a:pt x="948" y="859"/>
                    <a:pt x="941" y="885"/>
                    <a:pt x="940" y="900"/>
                  </a:cubicBezTo>
                  <a:cubicBezTo>
                    <a:pt x="965" y="891"/>
                    <a:pt x="1016" y="881"/>
                    <a:pt x="1067" y="917"/>
                  </a:cubicBezTo>
                  <a:cubicBezTo>
                    <a:pt x="1128" y="959"/>
                    <a:pt x="1196" y="942"/>
                    <a:pt x="1197" y="942"/>
                  </a:cubicBezTo>
                  <a:lnTo>
                    <a:pt x="1203" y="965"/>
                  </a:lnTo>
                  <a:cubicBezTo>
                    <a:pt x="1202" y="965"/>
                    <a:pt x="1185" y="969"/>
                    <a:pt x="1161" y="96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6" name="Google Shape;356;p35"/>
            <p:cNvSpPr/>
            <p:nvPr/>
          </p:nvSpPr>
          <p:spPr>
            <a:xfrm>
              <a:off x="5574240" y="2925720"/>
              <a:ext cx="81000" cy="32040"/>
            </a:xfrm>
            <a:custGeom>
              <a:avLst/>
              <a:gdLst/>
              <a:ahLst/>
              <a:cxnLst/>
              <a:rect l="l" t="t" r="r" b="b"/>
              <a:pathLst>
                <a:path w="225" h="89" extrusionOk="0">
                  <a:moveTo>
                    <a:pt x="173" y="89"/>
                  </a:moveTo>
                  <a:cubicBezTo>
                    <a:pt x="164" y="89"/>
                    <a:pt x="155" y="88"/>
                    <a:pt x="144" y="85"/>
                  </a:cubicBezTo>
                  <a:cubicBezTo>
                    <a:pt x="126" y="80"/>
                    <a:pt x="114" y="69"/>
                    <a:pt x="102" y="59"/>
                  </a:cubicBezTo>
                  <a:cubicBezTo>
                    <a:pt x="81" y="42"/>
                    <a:pt x="59" y="24"/>
                    <a:pt x="3" y="24"/>
                  </a:cubicBezTo>
                  <a:cubicBezTo>
                    <a:pt x="2" y="24"/>
                    <a:pt x="1" y="24"/>
                    <a:pt x="0" y="24"/>
                  </a:cubicBezTo>
                  <a:lnTo>
                    <a:pt x="0" y="0"/>
                  </a:lnTo>
                  <a:cubicBezTo>
                    <a:pt x="1" y="0"/>
                    <a:pt x="2" y="0"/>
                    <a:pt x="2" y="0"/>
                  </a:cubicBezTo>
                  <a:cubicBezTo>
                    <a:pt x="67" y="0"/>
                    <a:pt x="95" y="23"/>
                    <a:pt x="117" y="41"/>
                  </a:cubicBezTo>
                  <a:cubicBezTo>
                    <a:pt x="128" y="51"/>
                    <a:pt x="138" y="59"/>
                    <a:pt x="151" y="62"/>
                  </a:cubicBezTo>
                  <a:cubicBezTo>
                    <a:pt x="187" y="73"/>
                    <a:pt x="209" y="55"/>
                    <a:pt x="210" y="54"/>
                  </a:cubicBezTo>
                  <a:lnTo>
                    <a:pt x="225" y="72"/>
                  </a:lnTo>
                  <a:cubicBezTo>
                    <a:pt x="224" y="72"/>
                    <a:pt x="205" y="89"/>
                    <a:pt x="173" y="8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7" name="Google Shape;357;p35"/>
            <p:cNvSpPr/>
            <p:nvPr/>
          </p:nvSpPr>
          <p:spPr>
            <a:xfrm>
              <a:off x="5303880" y="2783880"/>
              <a:ext cx="68760" cy="222120"/>
            </a:xfrm>
            <a:custGeom>
              <a:avLst/>
              <a:gdLst/>
              <a:ahLst/>
              <a:cxnLst/>
              <a:rect l="l" t="t" r="r" b="b"/>
              <a:pathLst>
                <a:path w="191" h="617" extrusionOk="0">
                  <a:moveTo>
                    <a:pt x="7" y="617"/>
                  </a:moveTo>
                  <a:lnTo>
                    <a:pt x="5" y="605"/>
                  </a:lnTo>
                  <a:lnTo>
                    <a:pt x="0" y="595"/>
                  </a:lnTo>
                  <a:cubicBezTo>
                    <a:pt x="0" y="595"/>
                    <a:pt x="11" y="585"/>
                    <a:pt x="13" y="529"/>
                  </a:cubicBezTo>
                  <a:cubicBezTo>
                    <a:pt x="14" y="483"/>
                    <a:pt x="44" y="483"/>
                    <a:pt x="60" y="483"/>
                  </a:cubicBezTo>
                  <a:cubicBezTo>
                    <a:pt x="65" y="483"/>
                    <a:pt x="72" y="483"/>
                    <a:pt x="74" y="482"/>
                  </a:cubicBezTo>
                  <a:cubicBezTo>
                    <a:pt x="74" y="481"/>
                    <a:pt x="78" y="477"/>
                    <a:pt x="73" y="455"/>
                  </a:cubicBezTo>
                  <a:cubicBezTo>
                    <a:pt x="66" y="424"/>
                    <a:pt x="54" y="403"/>
                    <a:pt x="44" y="387"/>
                  </a:cubicBezTo>
                  <a:cubicBezTo>
                    <a:pt x="29" y="360"/>
                    <a:pt x="15" y="336"/>
                    <a:pt x="60" y="308"/>
                  </a:cubicBezTo>
                  <a:cubicBezTo>
                    <a:pt x="87" y="292"/>
                    <a:pt x="108" y="290"/>
                    <a:pt x="121" y="288"/>
                  </a:cubicBezTo>
                  <a:cubicBezTo>
                    <a:pt x="123" y="288"/>
                    <a:pt x="126" y="288"/>
                    <a:pt x="128" y="287"/>
                  </a:cubicBezTo>
                  <a:cubicBezTo>
                    <a:pt x="128" y="285"/>
                    <a:pt x="127" y="279"/>
                    <a:pt x="124" y="268"/>
                  </a:cubicBezTo>
                  <a:cubicBezTo>
                    <a:pt x="118" y="248"/>
                    <a:pt x="108" y="234"/>
                    <a:pt x="98" y="219"/>
                  </a:cubicBezTo>
                  <a:cubicBezTo>
                    <a:pt x="80" y="194"/>
                    <a:pt x="62" y="168"/>
                    <a:pt x="73" y="122"/>
                  </a:cubicBezTo>
                  <a:cubicBezTo>
                    <a:pt x="82" y="84"/>
                    <a:pt x="106" y="66"/>
                    <a:pt x="127" y="51"/>
                  </a:cubicBezTo>
                  <a:cubicBezTo>
                    <a:pt x="147" y="37"/>
                    <a:pt x="163" y="25"/>
                    <a:pt x="168" y="0"/>
                  </a:cubicBezTo>
                  <a:lnTo>
                    <a:pt x="191" y="5"/>
                  </a:lnTo>
                  <a:cubicBezTo>
                    <a:pt x="184" y="38"/>
                    <a:pt x="163" y="54"/>
                    <a:pt x="141" y="70"/>
                  </a:cubicBezTo>
                  <a:cubicBezTo>
                    <a:pt x="122" y="84"/>
                    <a:pt x="103" y="98"/>
                    <a:pt x="96" y="127"/>
                  </a:cubicBezTo>
                  <a:cubicBezTo>
                    <a:pt x="87" y="163"/>
                    <a:pt x="101" y="182"/>
                    <a:pt x="117" y="206"/>
                  </a:cubicBezTo>
                  <a:cubicBezTo>
                    <a:pt x="127" y="221"/>
                    <a:pt x="139" y="238"/>
                    <a:pt x="146" y="261"/>
                  </a:cubicBezTo>
                  <a:cubicBezTo>
                    <a:pt x="152" y="280"/>
                    <a:pt x="154" y="292"/>
                    <a:pt x="148" y="301"/>
                  </a:cubicBezTo>
                  <a:cubicBezTo>
                    <a:pt x="143" y="310"/>
                    <a:pt x="133" y="311"/>
                    <a:pt x="123" y="312"/>
                  </a:cubicBezTo>
                  <a:cubicBezTo>
                    <a:pt x="111" y="312"/>
                    <a:pt x="95" y="314"/>
                    <a:pt x="73" y="328"/>
                  </a:cubicBezTo>
                  <a:cubicBezTo>
                    <a:pt x="47" y="344"/>
                    <a:pt x="49" y="348"/>
                    <a:pt x="65" y="375"/>
                  </a:cubicBezTo>
                  <a:cubicBezTo>
                    <a:pt x="75" y="392"/>
                    <a:pt x="89" y="415"/>
                    <a:pt x="96" y="450"/>
                  </a:cubicBezTo>
                  <a:cubicBezTo>
                    <a:pt x="101" y="473"/>
                    <a:pt x="100" y="488"/>
                    <a:pt x="92" y="497"/>
                  </a:cubicBezTo>
                  <a:cubicBezTo>
                    <a:pt x="84" y="507"/>
                    <a:pt x="70" y="507"/>
                    <a:pt x="60" y="507"/>
                  </a:cubicBezTo>
                  <a:cubicBezTo>
                    <a:pt x="44" y="507"/>
                    <a:pt x="37" y="506"/>
                    <a:pt x="36" y="530"/>
                  </a:cubicBezTo>
                  <a:cubicBezTo>
                    <a:pt x="34" y="598"/>
                    <a:pt x="19" y="615"/>
                    <a:pt x="7" y="6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58" name="Google Shape;358;p35"/>
            <p:cNvSpPr/>
            <p:nvPr/>
          </p:nvSpPr>
          <p:spPr>
            <a:xfrm>
              <a:off x="7601760" y="2931480"/>
              <a:ext cx="168840" cy="211320"/>
            </a:xfrm>
            <a:custGeom>
              <a:avLst/>
              <a:gdLst/>
              <a:ahLst/>
              <a:cxnLst/>
              <a:rect l="l" t="t" r="r" b="b"/>
              <a:pathLst>
                <a:path w="469" h="587" extrusionOk="0">
                  <a:moveTo>
                    <a:pt x="285" y="587"/>
                  </a:moveTo>
                  <a:cubicBezTo>
                    <a:pt x="278" y="587"/>
                    <a:pt x="272" y="585"/>
                    <a:pt x="266" y="581"/>
                  </a:cubicBezTo>
                  <a:lnTo>
                    <a:pt x="279" y="561"/>
                  </a:lnTo>
                  <a:cubicBezTo>
                    <a:pt x="282" y="563"/>
                    <a:pt x="284" y="564"/>
                    <a:pt x="288" y="563"/>
                  </a:cubicBezTo>
                  <a:cubicBezTo>
                    <a:pt x="313" y="557"/>
                    <a:pt x="353" y="485"/>
                    <a:pt x="366" y="462"/>
                  </a:cubicBezTo>
                  <a:cubicBezTo>
                    <a:pt x="385" y="428"/>
                    <a:pt x="399" y="412"/>
                    <a:pt x="411" y="397"/>
                  </a:cubicBezTo>
                  <a:cubicBezTo>
                    <a:pt x="421" y="386"/>
                    <a:pt x="430" y="376"/>
                    <a:pt x="439" y="358"/>
                  </a:cubicBezTo>
                  <a:cubicBezTo>
                    <a:pt x="445" y="347"/>
                    <a:pt x="446" y="343"/>
                    <a:pt x="445" y="342"/>
                  </a:cubicBezTo>
                  <a:cubicBezTo>
                    <a:pt x="442" y="340"/>
                    <a:pt x="419" y="336"/>
                    <a:pt x="395" y="332"/>
                  </a:cubicBezTo>
                  <a:cubicBezTo>
                    <a:pt x="375" y="328"/>
                    <a:pt x="351" y="324"/>
                    <a:pt x="321" y="318"/>
                  </a:cubicBezTo>
                  <a:cubicBezTo>
                    <a:pt x="248" y="303"/>
                    <a:pt x="209" y="287"/>
                    <a:pt x="171" y="271"/>
                  </a:cubicBezTo>
                  <a:cubicBezTo>
                    <a:pt x="141" y="258"/>
                    <a:pt x="113" y="247"/>
                    <a:pt x="69" y="235"/>
                  </a:cubicBezTo>
                  <a:cubicBezTo>
                    <a:pt x="30" y="225"/>
                    <a:pt x="8" y="209"/>
                    <a:pt x="2" y="186"/>
                  </a:cubicBezTo>
                  <a:cubicBezTo>
                    <a:pt x="-8" y="151"/>
                    <a:pt x="26" y="112"/>
                    <a:pt x="64" y="75"/>
                  </a:cubicBezTo>
                  <a:cubicBezTo>
                    <a:pt x="111" y="29"/>
                    <a:pt x="111" y="3"/>
                    <a:pt x="111" y="3"/>
                  </a:cubicBezTo>
                  <a:lnTo>
                    <a:pt x="134" y="0"/>
                  </a:lnTo>
                  <a:cubicBezTo>
                    <a:pt x="135" y="4"/>
                    <a:pt x="137" y="37"/>
                    <a:pt x="80" y="92"/>
                  </a:cubicBezTo>
                  <a:cubicBezTo>
                    <a:pt x="63" y="109"/>
                    <a:pt x="17" y="153"/>
                    <a:pt x="25" y="180"/>
                  </a:cubicBezTo>
                  <a:cubicBezTo>
                    <a:pt x="29" y="197"/>
                    <a:pt x="54" y="207"/>
                    <a:pt x="75" y="212"/>
                  </a:cubicBezTo>
                  <a:cubicBezTo>
                    <a:pt x="121" y="224"/>
                    <a:pt x="151" y="237"/>
                    <a:pt x="180" y="249"/>
                  </a:cubicBezTo>
                  <a:cubicBezTo>
                    <a:pt x="219" y="265"/>
                    <a:pt x="255" y="281"/>
                    <a:pt x="326" y="295"/>
                  </a:cubicBezTo>
                  <a:cubicBezTo>
                    <a:pt x="356" y="301"/>
                    <a:pt x="380" y="305"/>
                    <a:pt x="398" y="308"/>
                  </a:cubicBezTo>
                  <a:cubicBezTo>
                    <a:pt x="442" y="316"/>
                    <a:pt x="460" y="319"/>
                    <a:pt x="467" y="333"/>
                  </a:cubicBezTo>
                  <a:cubicBezTo>
                    <a:pt x="472" y="344"/>
                    <a:pt x="467" y="356"/>
                    <a:pt x="460" y="369"/>
                  </a:cubicBezTo>
                  <a:cubicBezTo>
                    <a:pt x="449" y="389"/>
                    <a:pt x="439" y="400"/>
                    <a:pt x="429" y="413"/>
                  </a:cubicBezTo>
                  <a:cubicBezTo>
                    <a:pt x="417" y="426"/>
                    <a:pt x="404" y="442"/>
                    <a:pt x="387" y="473"/>
                  </a:cubicBezTo>
                  <a:cubicBezTo>
                    <a:pt x="357" y="527"/>
                    <a:pt x="325" y="578"/>
                    <a:pt x="293" y="586"/>
                  </a:cubicBezTo>
                  <a:cubicBezTo>
                    <a:pt x="290" y="586"/>
                    <a:pt x="287" y="587"/>
                    <a:pt x="285" y="58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42"/>
        <p:cNvGrpSpPr/>
        <p:nvPr/>
      </p:nvGrpSpPr>
      <p:grpSpPr>
        <a:xfrm>
          <a:off x="0" y="0"/>
          <a:ext cx="0" cy="0"/>
          <a:chOff x="0" y="0"/>
          <a:chExt cx="0" cy="0"/>
        </a:xfrm>
      </p:grpSpPr>
      <p:sp>
        <p:nvSpPr>
          <p:cNvPr id="643" name="Google Shape;643;p46"/>
          <p:cNvSpPr txBox="1">
            <a:spLocks noGrp="1"/>
          </p:cNvSpPr>
          <p:nvPr>
            <p:ph type="title"/>
          </p:nvPr>
        </p:nvSpPr>
        <p:spPr>
          <a:xfrm>
            <a:off x="713225" y="3342400"/>
            <a:ext cx="6387300" cy="1261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grpSp>
        <p:nvGrpSpPr>
          <p:cNvPr id="644" name="Google Shape;644;p46"/>
          <p:cNvGrpSpPr/>
          <p:nvPr/>
        </p:nvGrpSpPr>
        <p:grpSpPr>
          <a:xfrm>
            <a:off x="2738902" y="539490"/>
            <a:ext cx="6505903" cy="2744759"/>
            <a:chOff x="3697617" y="-3105901"/>
            <a:chExt cx="6126663" cy="2584762"/>
          </a:xfrm>
        </p:grpSpPr>
        <p:sp>
          <p:nvSpPr>
            <p:cNvPr id="645" name="Google Shape;645;p46"/>
            <p:cNvSpPr/>
            <p:nvPr/>
          </p:nvSpPr>
          <p:spPr>
            <a:xfrm>
              <a:off x="3697617" y="-3105901"/>
              <a:ext cx="1922708" cy="1626736"/>
            </a:xfrm>
            <a:custGeom>
              <a:avLst/>
              <a:gdLst/>
              <a:ahLst/>
              <a:cxnLst/>
              <a:rect l="l" t="t" r="r" b="b"/>
              <a:pathLst>
                <a:path w="4333" h="3666" extrusionOk="0">
                  <a:moveTo>
                    <a:pt x="2497" y="3666"/>
                  </a:moveTo>
                  <a:cubicBezTo>
                    <a:pt x="2493" y="3666"/>
                    <a:pt x="2489" y="3664"/>
                    <a:pt x="2485" y="3662"/>
                  </a:cubicBezTo>
                  <a:cubicBezTo>
                    <a:pt x="2471" y="3653"/>
                    <a:pt x="2467" y="3630"/>
                    <a:pt x="2471" y="3575"/>
                  </a:cubicBezTo>
                  <a:cubicBezTo>
                    <a:pt x="2478" y="3490"/>
                    <a:pt x="2477" y="3489"/>
                    <a:pt x="2469" y="3483"/>
                  </a:cubicBezTo>
                  <a:cubicBezTo>
                    <a:pt x="2465" y="3479"/>
                    <a:pt x="2459" y="3474"/>
                    <a:pt x="2452" y="3466"/>
                  </a:cubicBezTo>
                  <a:cubicBezTo>
                    <a:pt x="2435" y="3444"/>
                    <a:pt x="2439" y="3428"/>
                    <a:pt x="2443" y="3412"/>
                  </a:cubicBezTo>
                  <a:cubicBezTo>
                    <a:pt x="2447" y="3398"/>
                    <a:pt x="2451" y="3382"/>
                    <a:pt x="2443" y="3353"/>
                  </a:cubicBezTo>
                  <a:cubicBezTo>
                    <a:pt x="2441" y="3346"/>
                    <a:pt x="2440" y="3342"/>
                    <a:pt x="2439" y="3340"/>
                  </a:cubicBezTo>
                  <a:cubicBezTo>
                    <a:pt x="2436" y="3342"/>
                    <a:pt x="2433" y="3345"/>
                    <a:pt x="2430" y="3348"/>
                  </a:cubicBezTo>
                  <a:cubicBezTo>
                    <a:pt x="2418" y="3360"/>
                    <a:pt x="2398" y="3380"/>
                    <a:pt x="2371" y="3367"/>
                  </a:cubicBezTo>
                  <a:cubicBezTo>
                    <a:pt x="2360" y="3362"/>
                    <a:pt x="2353" y="3355"/>
                    <a:pt x="2350" y="3346"/>
                  </a:cubicBezTo>
                  <a:cubicBezTo>
                    <a:pt x="2345" y="3332"/>
                    <a:pt x="2353" y="3317"/>
                    <a:pt x="2359" y="3306"/>
                  </a:cubicBezTo>
                  <a:cubicBezTo>
                    <a:pt x="2362" y="3301"/>
                    <a:pt x="2367" y="3292"/>
                    <a:pt x="2366" y="3289"/>
                  </a:cubicBezTo>
                  <a:cubicBezTo>
                    <a:pt x="2366" y="3290"/>
                    <a:pt x="2358" y="3295"/>
                    <a:pt x="2352" y="3299"/>
                  </a:cubicBezTo>
                  <a:cubicBezTo>
                    <a:pt x="2341" y="3308"/>
                    <a:pt x="2325" y="3319"/>
                    <a:pt x="2304" y="3328"/>
                  </a:cubicBezTo>
                  <a:cubicBezTo>
                    <a:pt x="2294" y="3332"/>
                    <a:pt x="2283" y="3335"/>
                    <a:pt x="2274" y="3328"/>
                  </a:cubicBezTo>
                  <a:cubicBezTo>
                    <a:pt x="2265" y="3321"/>
                    <a:pt x="2267" y="3310"/>
                    <a:pt x="2268" y="3298"/>
                  </a:cubicBezTo>
                  <a:cubicBezTo>
                    <a:pt x="2271" y="3277"/>
                    <a:pt x="2272" y="3261"/>
                    <a:pt x="2252" y="3250"/>
                  </a:cubicBezTo>
                  <a:cubicBezTo>
                    <a:pt x="2250" y="3249"/>
                    <a:pt x="2249" y="3248"/>
                    <a:pt x="2247" y="3248"/>
                  </a:cubicBezTo>
                  <a:cubicBezTo>
                    <a:pt x="2247" y="3251"/>
                    <a:pt x="2246" y="3257"/>
                    <a:pt x="2246" y="3262"/>
                  </a:cubicBezTo>
                  <a:cubicBezTo>
                    <a:pt x="2243" y="3293"/>
                    <a:pt x="2239" y="3352"/>
                    <a:pt x="2157" y="3372"/>
                  </a:cubicBezTo>
                  <a:cubicBezTo>
                    <a:pt x="2108" y="3384"/>
                    <a:pt x="2083" y="3385"/>
                    <a:pt x="2069" y="3373"/>
                  </a:cubicBezTo>
                  <a:cubicBezTo>
                    <a:pt x="2056" y="3362"/>
                    <a:pt x="2057" y="3343"/>
                    <a:pt x="2058" y="3322"/>
                  </a:cubicBezTo>
                  <a:cubicBezTo>
                    <a:pt x="2058" y="3304"/>
                    <a:pt x="2059" y="3285"/>
                    <a:pt x="2055" y="3263"/>
                  </a:cubicBezTo>
                  <a:cubicBezTo>
                    <a:pt x="2049" y="3234"/>
                    <a:pt x="2044" y="3230"/>
                    <a:pt x="2044" y="3230"/>
                  </a:cubicBezTo>
                  <a:cubicBezTo>
                    <a:pt x="2042" y="3230"/>
                    <a:pt x="2031" y="3236"/>
                    <a:pt x="2024" y="3241"/>
                  </a:cubicBezTo>
                  <a:cubicBezTo>
                    <a:pt x="2009" y="3250"/>
                    <a:pt x="1990" y="3262"/>
                    <a:pt x="1963" y="3270"/>
                  </a:cubicBezTo>
                  <a:cubicBezTo>
                    <a:pt x="1904" y="3289"/>
                    <a:pt x="1887" y="3257"/>
                    <a:pt x="1870" y="3224"/>
                  </a:cubicBezTo>
                  <a:cubicBezTo>
                    <a:pt x="1862" y="3209"/>
                    <a:pt x="1853" y="3191"/>
                    <a:pt x="1838" y="3174"/>
                  </a:cubicBezTo>
                  <a:cubicBezTo>
                    <a:pt x="1823" y="3158"/>
                    <a:pt x="1807" y="3152"/>
                    <a:pt x="1793" y="3157"/>
                  </a:cubicBezTo>
                  <a:cubicBezTo>
                    <a:pt x="1774" y="3164"/>
                    <a:pt x="1762" y="3185"/>
                    <a:pt x="1762" y="3194"/>
                  </a:cubicBezTo>
                  <a:cubicBezTo>
                    <a:pt x="1760" y="3224"/>
                    <a:pt x="1726" y="3258"/>
                    <a:pt x="1680" y="3305"/>
                  </a:cubicBezTo>
                  <a:lnTo>
                    <a:pt x="1675" y="3310"/>
                  </a:lnTo>
                  <a:cubicBezTo>
                    <a:pt x="1642" y="3343"/>
                    <a:pt x="1608" y="3377"/>
                    <a:pt x="1572" y="3374"/>
                  </a:cubicBezTo>
                  <a:cubicBezTo>
                    <a:pt x="1555" y="3373"/>
                    <a:pt x="1541" y="3364"/>
                    <a:pt x="1528" y="3347"/>
                  </a:cubicBezTo>
                  <a:cubicBezTo>
                    <a:pt x="1493" y="3300"/>
                    <a:pt x="1451" y="3306"/>
                    <a:pt x="1411" y="3313"/>
                  </a:cubicBezTo>
                  <a:cubicBezTo>
                    <a:pt x="1394" y="3315"/>
                    <a:pt x="1377" y="3335"/>
                    <a:pt x="1361" y="3353"/>
                  </a:cubicBezTo>
                  <a:cubicBezTo>
                    <a:pt x="1338" y="3379"/>
                    <a:pt x="1315" y="3407"/>
                    <a:pt x="1283" y="3406"/>
                  </a:cubicBezTo>
                  <a:cubicBezTo>
                    <a:pt x="1273" y="3406"/>
                    <a:pt x="1265" y="3402"/>
                    <a:pt x="1258" y="3395"/>
                  </a:cubicBezTo>
                  <a:cubicBezTo>
                    <a:pt x="1241" y="3374"/>
                    <a:pt x="1247" y="3327"/>
                    <a:pt x="1253" y="3278"/>
                  </a:cubicBezTo>
                  <a:cubicBezTo>
                    <a:pt x="1256" y="3255"/>
                    <a:pt x="1260" y="3230"/>
                    <a:pt x="1260" y="3211"/>
                  </a:cubicBezTo>
                  <a:cubicBezTo>
                    <a:pt x="1260" y="3181"/>
                    <a:pt x="1256" y="3174"/>
                    <a:pt x="1253" y="3167"/>
                  </a:cubicBezTo>
                  <a:cubicBezTo>
                    <a:pt x="1248" y="3156"/>
                    <a:pt x="1245" y="3146"/>
                    <a:pt x="1246" y="3115"/>
                  </a:cubicBezTo>
                  <a:cubicBezTo>
                    <a:pt x="1247" y="3084"/>
                    <a:pt x="1243" y="3079"/>
                    <a:pt x="1243" y="3078"/>
                  </a:cubicBezTo>
                  <a:cubicBezTo>
                    <a:pt x="1242" y="3078"/>
                    <a:pt x="1237" y="3078"/>
                    <a:pt x="1234" y="3078"/>
                  </a:cubicBezTo>
                  <a:cubicBezTo>
                    <a:pt x="1229" y="3078"/>
                    <a:pt x="1224" y="3078"/>
                    <a:pt x="1218" y="3078"/>
                  </a:cubicBezTo>
                  <a:cubicBezTo>
                    <a:pt x="1213" y="3080"/>
                    <a:pt x="1211" y="3095"/>
                    <a:pt x="1210" y="3104"/>
                  </a:cubicBezTo>
                  <a:cubicBezTo>
                    <a:pt x="1208" y="3119"/>
                    <a:pt x="1205" y="3138"/>
                    <a:pt x="1197" y="3157"/>
                  </a:cubicBezTo>
                  <a:cubicBezTo>
                    <a:pt x="1191" y="3170"/>
                    <a:pt x="1183" y="3178"/>
                    <a:pt x="1173" y="3181"/>
                  </a:cubicBezTo>
                  <a:cubicBezTo>
                    <a:pt x="1153" y="3187"/>
                    <a:pt x="1131" y="3173"/>
                    <a:pt x="1102" y="3155"/>
                  </a:cubicBezTo>
                  <a:cubicBezTo>
                    <a:pt x="1089" y="3147"/>
                    <a:pt x="1076" y="3139"/>
                    <a:pt x="1061" y="3132"/>
                  </a:cubicBezTo>
                  <a:cubicBezTo>
                    <a:pt x="1026" y="3114"/>
                    <a:pt x="1016" y="3124"/>
                    <a:pt x="999" y="3142"/>
                  </a:cubicBezTo>
                  <a:cubicBezTo>
                    <a:pt x="993" y="3147"/>
                    <a:pt x="987" y="3154"/>
                    <a:pt x="979" y="3159"/>
                  </a:cubicBezTo>
                  <a:cubicBezTo>
                    <a:pt x="974" y="3164"/>
                    <a:pt x="969" y="3168"/>
                    <a:pt x="964" y="3173"/>
                  </a:cubicBezTo>
                  <a:cubicBezTo>
                    <a:pt x="941" y="3194"/>
                    <a:pt x="911" y="3221"/>
                    <a:pt x="867" y="3188"/>
                  </a:cubicBezTo>
                  <a:cubicBezTo>
                    <a:pt x="845" y="3171"/>
                    <a:pt x="843" y="3172"/>
                    <a:pt x="836" y="3177"/>
                  </a:cubicBezTo>
                  <a:cubicBezTo>
                    <a:pt x="829" y="3181"/>
                    <a:pt x="819" y="3187"/>
                    <a:pt x="801" y="3190"/>
                  </a:cubicBezTo>
                  <a:cubicBezTo>
                    <a:pt x="771" y="3193"/>
                    <a:pt x="756" y="3171"/>
                    <a:pt x="743" y="3152"/>
                  </a:cubicBezTo>
                  <a:cubicBezTo>
                    <a:pt x="733" y="3137"/>
                    <a:pt x="723" y="3122"/>
                    <a:pt x="706" y="3114"/>
                  </a:cubicBezTo>
                  <a:cubicBezTo>
                    <a:pt x="689" y="3107"/>
                    <a:pt x="685" y="3110"/>
                    <a:pt x="675" y="3121"/>
                  </a:cubicBezTo>
                  <a:cubicBezTo>
                    <a:pt x="665" y="3131"/>
                    <a:pt x="650" y="3145"/>
                    <a:pt x="621" y="3145"/>
                  </a:cubicBezTo>
                  <a:cubicBezTo>
                    <a:pt x="607" y="3145"/>
                    <a:pt x="596" y="3140"/>
                    <a:pt x="588" y="3131"/>
                  </a:cubicBezTo>
                  <a:cubicBezTo>
                    <a:pt x="570" y="3110"/>
                    <a:pt x="577" y="3068"/>
                    <a:pt x="584" y="3025"/>
                  </a:cubicBezTo>
                  <a:cubicBezTo>
                    <a:pt x="586" y="3012"/>
                    <a:pt x="588" y="2999"/>
                    <a:pt x="590" y="2987"/>
                  </a:cubicBezTo>
                  <a:cubicBezTo>
                    <a:pt x="594" y="2955"/>
                    <a:pt x="591" y="2954"/>
                    <a:pt x="582" y="2951"/>
                  </a:cubicBezTo>
                  <a:cubicBezTo>
                    <a:pt x="574" y="2949"/>
                    <a:pt x="564" y="2945"/>
                    <a:pt x="551" y="2935"/>
                  </a:cubicBezTo>
                  <a:cubicBezTo>
                    <a:pt x="530" y="2916"/>
                    <a:pt x="530" y="2863"/>
                    <a:pt x="532" y="2792"/>
                  </a:cubicBezTo>
                  <a:cubicBezTo>
                    <a:pt x="533" y="2761"/>
                    <a:pt x="534" y="2729"/>
                    <a:pt x="530" y="2717"/>
                  </a:cubicBezTo>
                  <a:cubicBezTo>
                    <a:pt x="526" y="2707"/>
                    <a:pt x="517" y="2697"/>
                    <a:pt x="509" y="2688"/>
                  </a:cubicBezTo>
                  <a:cubicBezTo>
                    <a:pt x="497" y="2677"/>
                    <a:pt x="486" y="2664"/>
                    <a:pt x="486" y="2649"/>
                  </a:cubicBezTo>
                  <a:cubicBezTo>
                    <a:pt x="487" y="2639"/>
                    <a:pt x="491" y="2630"/>
                    <a:pt x="501" y="2621"/>
                  </a:cubicBezTo>
                  <a:cubicBezTo>
                    <a:pt x="514" y="2609"/>
                    <a:pt x="526" y="2567"/>
                    <a:pt x="510" y="2434"/>
                  </a:cubicBezTo>
                  <a:cubicBezTo>
                    <a:pt x="509" y="2426"/>
                    <a:pt x="507" y="2424"/>
                    <a:pt x="507" y="2424"/>
                  </a:cubicBezTo>
                  <a:cubicBezTo>
                    <a:pt x="506" y="2424"/>
                    <a:pt x="504" y="2423"/>
                    <a:pt x="503" y="2423"/>
                  </a:cubicBezTo>
                  <a:cubicBezTo>
                    <a:pt x="491" y="2422"/>
                    <a:pt x="477" y="2419"/>
                    <a:pt x="470" y="2391"/>
                  </a:cubicBezTo>
                  <a:cubicBezTo>
                    <a:pt x="464" y="2365"/>
                    <a:pt x="464" y="2365"/>
                    <a:pt x="442" y="2360"/>
                  </a:cubicBezTo>
                  <a:cubicBezTo>
                    <a:pt x="434" y="2358"/>
                    <a:pt x="425" y="2356"/>
                    <a:pt x="413" y="2353"/>
                  </a:cubicBezTo>
                  <a:cubicBezTo>
                    <a:pt x="382" y="2344"/>
                    <a:pt x="380" y="2323"/>
                    <a:pt x="378" y="2310"/>
                  </a:cubicBezTo>
                  <a:cubicBezTo>
                    <a:pt x="376" y="2296"/>
                    <a:pt x="375" y="2291"/>
                    <a:pt x="354" y="2290"/>
                  </a:cubicBezTo>
                  <a:cubicBezTo>
                    <a:pt x="313" y="2289"/>
                    <a:pt x="306" y="2275"/>
                    <a:pt x="300" y="2256"/>
                  </a:cubicBezTo>
                  <a:cubicBezTo>
                    <a:pt x="298" y="2247"/>
                    <a:pt x="296" y="2239"/>
                    <a:pt x="287" y="2230"/>
                  </a:cubicBezTo>
                  <a:cubicBezTo>
                    <a:pt x="273" y="2217"/>
                    <a:pt x="260" y="2211"/>
                    <a:pt x="249" y="2206"/>
                  </a:cubicBezTo>
                  <a:cubicBezTo>
                    <a:pt x="237" y="2201"/>
                    <a:pt x="226" y="2197"/>
                    <a:pt x="221" y="2184"/>
                  </a:cubicBezTo>
                  <a:cubicBezTo>
                    <a:pt x="217" y="2173"/>
                    <a:pt x="222" y="2162"/>
                    <a:pt x="228" y="2151"/>
                  </a:cubicBezTo>
                  <a:cubicBezTo>
                    <a:pt x="230" y="2147"/>
                    <a:pt x="234" y="2138"/>
                    <a:pt x="234" y="2135"/>
                  </a:cubicBezTo>
                  <a:cubicBezTo>
                    <a:pt x="234" y="2136"/>
                    <a:pt x="230" y="2134"/>
                    <a:pt x="222" y="2134"/>
                  </a:cubicBezTo>
                  <a:cubicBezTo>
                    <a:pt x="156" y="2132"/>
                    <a:pt x="110" y="2108"/>
                    <a:pt x="98" y="2071"/>
                  </a:cubicBezTo>
                  <a:cubicBezTo>
                    <a:pt x="91" y="2045"/>
                    <a:pt x="92" y="2025"/>
                    <a:pt x="102" y="2011"/>
                  </a:cubicBezTo>
                  <a:cubicBezTo>
                    <a:pt x="112" y="1998"/>
                    <a:pt x="129" y="1991"/>
                    <a:pt x="152" y="1990"/>
                  </a:cubicBezTo>
                  <a:cubicBezTo>
                    <a:pt x="166" y="1990"/>
                    <a:pt x="170" y="1987"/>
                    <a:pt x="170" y="1987"/>
                  </a:cubicBezTo>
                  <a:cubicBezTo>
                    <a:pt x="169" y="1986"/>
                    <a:pt x="163" y="1979"/>
                    <a:pt x="152" y="1973"/>
                  </a:cubicBezTo>
                  <a:cubicBezTo>
                    <a:pt x="136" y="1966"/>
                    <a:pt x="125" y="1950"/>
                    <a:pt x="122" y="1932"/>
                  </a:cubicBezTo>
                  <a:cubicBezTo>
                    <a:pt x="120" y="1914"/>
                    <a:pt x="125" y="1897"/>
                    <a:pt x="138" y="1886"/>
                  </a:cubicBezTo>
                  <a:cubicBezTo>
                    <a:pt x="147" y="1878"/>
                    <a:pt x="158" y="1875"/>
                    <a:pt x="168" y="1872"/>
                  </a:cubicBezTo>
                  <a:cubicBezTo>
                    <a:pt x="188" y="1866"/>
                    <a:pt x="199" y="1862"/>
                    <a:pt x="196" y="1836"/>
                  </a:cubicBezTo>
                  <a:cubicBezTo>
                    <a:pt x="194" y="1819"/>
                    <a:pt x="193" y="1819"/>
                    <a:pt x="178" y="1821"/>
                  </a:cubicBezTo>
                  <a:cubicBezTo>
                    <a:pt x="164" y="1822"/>
                    <a:pt x="142" y="1824"/>
                    <a:pt x="124" y="1803"/>
                  </a:cubicBezTo>
                  <a:cubicBezTo>
                    <a:pt x="100" y="1774"/>
                    <a:pt x="89" y="1768"/>
                    <a:pt x="64" y="1755"/>
                  </a:cubicBezTo>
                  <a:lnTo>
                    <a:pt x="48" y="1746"/>
                  </a:lnTo>
                  <a:cubicBezTo>
                    <a:pt x="29" y="1736"/>
                    <a:pt x="18" y="1708"/>
                    <a:pt x="12" y="1686"/>
                  </a:cubicBezTo>
                  <a:cubicBezTo>
                    <a:pt x="-3" y="1632"/>
                    <a:pt x="-5" y="1554"/>
                    <a:pt x="17" y="1516"/>
                  </a:cubicBezTo>
                  <a:cubicBezTo>
                    <a:pt x="37" y="1483"/>
                    <a:pt x="36" y="1477"/>
                    <a:pt x="34" y="1454"/>
                  </a:cubicBezTo>
                  <a:cubicBezTo>
                    <a:pt x="34" y="1444"/>
                    <a:pt x="33" y="1432"/>
                    <a:pt x="33" y="1414"/>
                  </a:cubicBezTo>
                  <a:cubicBezTo>
                    <a:pt x="33" y="1364"/>
                    <a:pt x="71" y="1364"/>
                    <a:pt x="94" y="1363"/>
                  </a:cubicBezTo>
                  <a:cubicBezTo>
                    <a:pt x="106" y="1363"/>
                    <a:pt x="117" y="1363"/>
                    <a:pt x="123" y="1358"/>
                  </a:cubicBezTo>
                  <a:cubicBezTo>
                    <a:pt x="141" y="1342"/>
                    <a:pt x="162" y="1310"/>
                    <a:pt x="162" y="1294"/>
                  </a:cubicBezTo>
                  <a:cubicBezTo>
                    <a:pt x="162" y="1291"/>
                    <a:pt x="160" y="1289"/>
                    <a:pt x="159" y="1288"/>
                  </a:cubicBezTo>
                  <a:cubicBezTo>
                    <a:pt x="155" y="1285"/>
                    <a:pt x="142" y="1293"/>
                    <a:pt x="132" y="1299"/>
                  </a:cubicBezTo>
                  <a:cubicBezTo>
                    <a:pt x="112" y="1310"/>
                    <a:pt x="88" y="1324"/>
                    <a:pt x="64" y="1310"/>
                  </a:cubicBezTo>
                  <a:cubicBezTo>
                    <a:pt x="60" y="1308"/>
                    <a:pt x="46" y="1300"/>
                    <a:pt x="45" y="1286"/>
                  </a:cubicBezTo>
                  <a:cubicBezTo>
                    <a:pt x="43" y="1269"/>
                    <a:pt x="60" y="1255"/>
                    <a:pt x="89" y="1229"/>
                  </a:cubicBezTo>
                  <a:cubicBezTo>
                    <a:pt x="99" y="1221"/>
                    <a:pt x="110" y="1212"/>
                    <a:pt x="121" y="1201"/>
                  </a:cubicBezTo>
                  <a:cubicBezTo>
                    <a:pt x="166" y="1160"/>
                    <a:pt x="166" y="1157"/>
                    <a:pt x="167" y="1121"/>
                  </a:cubicBezTo>
                  <a:cubicBezTo>
                    <a:pt x="168" y="1113"/>
                    <a:pt x="168" y="1103"/>
                    <a:pt x="169" y="1091"/>
                  </a:cubicBezTo>
                  <a:cubicBezTo>
                    <a:pt x="172" y="1051"/>
                    <a:pt x="197" y="1020"/>
                    <a:pt x="229" y="1017"/>
                  </a:cubicBezTo>
                  <a:cubicBezTo>
                    <a:pt x="259" y="1014"/>
                    <a:pt x="284" y="1037"/>
                    <a:pt x="295" y="1078"/>
                  </a:cubicBezTo>
                  <a:cubicBezTo>
                    <a:pt x="318" y="1164"/>
                    <a:pt x="331" y="1200"/>
                    <a:pt x="381" y="1267"/>
                  </a:cubicBezTo>
                  <a:cubicBezTo>
                    <a:pt x="401" y="1295"/>
                    <a:pt x="427" y="1307"/>
                    <a:pt x="457" y="1321"/>
                  </a:cubicBezTo>
                  <a:cubicBezTo>
                    <a:pt x="497" y="1340"/>
                    <a:pt x="543" y="1362"/>
                    <a:pt x="587" y="1427"/>
                  </a:cubicBezTo>
                  <a:cubicBezTo>
                    <a:pt x="655" y="1528"/>
                    <a:pt x="715" y="1517"/>
                    <a:pt x="716" y="1517"/>
                  </a:cubicBezTo>
                  <a:lnTo>
                    <a:pt x="717" y="1517"/>
                  </a:lnTo>
                  <a:cubicBezTo>
                    <a:pt x="729" y="1516"/>
                    <a:pt x="738" y="1515"/>
                    <a:pt x="747" y="1515"/>
                  </a:cubicBezTo>
                  <a:cubicBezTo>
                    <a:pt x="775" y="1514"/>
                    <a:pt x="789" y="1513"/>
                    <a:pt x="823" y="1485"/>
                  </a:cubicBezTo>
                  <a:cubicBezTo>
                    <a:pt x="876" y="1439"/>
                    <a:pt x="921" y="1419"/>
                    <a:pt x="1001" y="1446"/>
                  </a:cubicBezTo>
                  <a:cubicBezTo>
                    <a:pt x="1074" y="1471"/>
                    <a:pt x="1197" y="1462"/>
                    <a:pt x="1238" y="1443"/>
                  </a:cubicBezTo>
                  <a:cubicBezTo>
                    <a:pt x="1260" y="1432"/>
                    <a:pt x="1285" y="1431"/>
                    <a:pt x="1309" y="1430"/>
                  </a:cubicBezTo>
                  <a:cubicBezTo>
                    <a:pt x="1333" y="1429"/>
                    <a:pt x="1355" y="1428"/>
                    <a:pt x="1366" y="1417"/>
                  </a:cubicBezTo>
                  <a:cubicBezTo>
                    <a:pt x="1389" y="1396"/>
                    <a:pt x="1396" y="1374"/>
                    <a:pt x="1417" y="1310"/>
                  </a:cubicBezTo>
                  <a:lnTo>
                    <a:pt x="1421" y="1296"/>
                  </a:lnTo>
                  <a:cubicBezTo>
                    <a:pt x="1426" y="1281"/>
                    <a:pt x="1429" y="1269"/>
                    <a:pt x="1431" y="1261"/>
                  </a:cubicBezTo>
                  <a:cubicBezTo>
                    <a:pt x="1440" y="1227"/>
                    <a:pt x="1444" y="1224"/>
                    <a:pt x="1482" y="1219"/>
                  </a:cubicBezTo>
                  <a:cubicBezTo>
                    <a:pt x="1488" y="1218"/>
                    <a:pt x="1497" y="1217"/>
                    <a:pt x="1507" y="1216"/>
                  </a:cubicBezTo>
                  <a:cubicBezTo>
                    <a:pt x="1583" y="1205"/>
                    <a:pt x="1690" y="1197"/>
                    <a:pt x="1736" y="1250"/>
                  </a:cubicBezTo>
                  <a:cubicBezTo>
                    <a:pt x="1763" y="1281"/>
                    <a:pt x="1769" y="1282"/>
                    <a:pt x="1812" y="1288"/>
                  </a:cubicBezTo>
                  <a:cubicBezTo>
                    <a:pt x="1829" y="1291"/>
                    <a:pt x="1852" y="1295"/>
                    <a:pt x="1882" y="1301"/>
                  </a:cubicBezTo>
                  <a:cubicBezTo>
                    <a:pt x="1946" y="1315"/>
                    <a:pt x="1973" y="1327"/>
                    <a:pt x="1995" y="1337"/>
                  </a:cubicBezTo>
                  <a:cubicBezTo>
                    <a:pt x="2011" y="1344"/>
                    <a:pt x="2024" y="1350"/>
                    <a:pt x="2045" y="1354"/>
                  </a:cubicBezTo>
                  <a:cubicBezTo>
                    <a:pt x="2071" y="1359"/>
                    <a:pt x="2093" y="1328"/>
                    <a:pt x="2114" y="1299"/>
                  </a:cubicBezTo>
                  <a:cubicBezTo>
                    <a:pt x="2129" y="1277"/>
                    <a:pt x="2144" y="1257"/>
                    <a:pt x="2161" y="1247"/>
                  </a:cubicBezTo>
                  <a:cubicBezTo>
                    <a:pt x="2202" y="1224"/>
                    <a:pt x="2267" y="1250"/>
                    <a:pt x="2282" y="1257"/>
                  </a:cubicBezTo>
                  <a:cubicBezTo>
                    <a:pt x="2288" y="1256"/>
                    <a:pt x="2303" y="1254"/>
                    <a:pt x="2321" y="1248"/>
                  </a:cubicBezTo>
                  <a:cubicBezTo>
                    <a:pt x="2352" y="1236"/>
                    <a:pt x="2376" y="1246"/>
                    <a:pt x="2410" y="1271"/>
                  </a:cubicBezTo>
                  <a:cubicBezTo>
                    <a:pt x="2417" y="1276"/>
                    <a:pt x="2426" y="1280"/>
                    <a:pt x="2433" y="1278"/>
                  </a:cubicBezTo>
                  <a:cubicBezTo>
                    <a:pt x="2441" y="1274"/>
                    <a:pt x="2449" y="1258"/>
                    <a:pt x="2454" y="1233"/>
                  </a:cubicBezTo>
                  <a:cubicBezTo>
                    <a:pt x="2458" y="1207"/>
                    <a:pt x="2469" y="1185"/>
                    <a:pt x="2480" y="1161"/>
                  </a:cubicBezTo>
                  <a:cubicBezTo>
                    <a:pt x="2487" y="1145"/>
                    <a:pt x="2495" y="1128"/>
                    <a:pt x="2502" y="1110"/>
                  </a:cubicBezTo>
                  <a:cubicBezTo>
                    <a:pt x="2513" y="1075"/>
                    <a:pt x="2534" y="1070"/>
                    <a:pt x="2548" y="1066"/>
                  </a:cubicBezTo>
                  <a:cubicBezTo>
                    <a:pt x="2555" y="1064"/>
                    <a:pt x="2558" y="1063"/>
                    <a:pt x="2559" y="1061"/>
                  </a:cubicBezTo>
                  <a:cubicBezTo>
                    <a:pt x="2569" y="1038"/>
                    <a:pt x="2566" y="1021"/>
                    <a:pt x="2550" y="1005"/>
                  </a:cubicBezTo>
                  <a:cubicBezTo>
                    <a:pt x="2531" y="987"/>
                    <a:pt x="2523" y="970"/>
                    <a:pt x="2527" y="954"/>
                  </a:cubicBezTo>
                  <a:cubicBezTo>
                    <a:pt x="2531" y="937"/>
                    <a:pt x="2548" y="925"/>
                    <a:pt x="2576" y="917"/>
                  </a:cubicBezTo>
                  <a:cubicBezTo>
                    <a:pt x="2599" y="910"/>
                    <a:pt x="2603" y="901"/>
                    <a:pt x="2609" y="885"/>
                  </a:cubicBezTo>
                  <a:cubicBezTo>
                    <a:pt x="2615" y="868"/>
                    <a:pt x="2622" y="847"/>
                    <a:pt x="2653" y="826"/>
                  </a:cubicBezTo>
                  <a:cubicBezTo>
                    <a:pt x="2676" y="809"/>
                    <a:pt x="2697" y="804"/>
                    <a:pt x="2711" y="801"/>
                  </a:cubicBezTo>
                  <a:cubicBezTo>
                    <a:pt x="2730" y="796"/>
                    <a:pt x="2730" y="796"/>
                    <a:pt x="2724" y="770"/>
                  </a:cubicBezTo>
                  <a:cubicBezTo>
                    <a:pt x="2719" y="748"/>
                    <a:pt x="2712" y="744"/>
                    <a:pt x="2704" y="740"/>
                  </a:cubicBezTo>
                  <a:cubicBezTo>
                    <a:pt x="2687" y="730"/>
                    <a:pt x="2674" y="718"/>
                    <a:pt x="2673" y="663"/>
                  </a:cubicBezTo>
                  <a:cubicBezTo>
                    <a:pt x="2672" y="639"/>
                    <a:pt x="2679" y="620"/>
                    <a:pt x="2694" y="607"/>
                  </a:cubicBezTo>
                  <a:cubicBezTo>
                    <a:pt x="2724" y="580"/>
                    <a:pt x="2779" y="588"/>
                    <a:pt x="2812" y="592"/>
                  </a:cubicBezTo>
                  <a:cubicBezTo>
                    <a:pt x="2819" y="593"/>
                    <a:pt x="2827" y="594"/>
                    <a:pt x="2829" y="594"/>
                  </a:cubicBezTo>
                  <a:cubicBezTo>
                    <a:pt x="2839" y="587"/>
                    <a:pt x="2852" y="516"/>
                    <a:pt x="2852" y="466"/>
                  </a:cubicBezTo>
                  <a:cubicBezTo>
                    <a:pt x="2852" y="443"/>
                    <a:pt x="2867" y="427"/>
                    <a:pt x="2880" y="413"/>
                  </a:cubicBezTo>
                  <a:cubicBezTo>
                    <a:pt x="2899" y="393"/>
                    <a:pt x="2907" y="383"/>
                    <a:pt x="2893" y="363"/>
                  </a:cubicBezTo>
                  <a:cubicBezTo>
                    <a:pt x="2868" y="325"/>
                    <a:pt x="2872" y="312"/>
                    <a:pt x="2884" y="295"/>
                  </a:cubicBezTo>
                  <a:cubicBezTo>
                    <a:pt x="2887" y="290"/>
                    <a:pt x="2891" y="286"/>
                    <a:pt x="2893" y="279"/>
                  </a:cubicBezTo>
                  <a:cubicBezTo>
                    <a:pt x="2899" y="264"/>
                    <a:pt x="2898" y="247"/>
                    <a:pt x="2897" y="224"/>
                  </a:cubicBezTo>
                  <a:cubicBezTo>
                    <a:pt x="2897" y="205"/>
                    <a:pt x="2896" y="182"/>
                    <a:pt x="2898" y="153"/>
                  </a:cubicBezTo>
                  <a:cubicBezTo>
                    <a:pt x="2902" y="107"/>
                    <a:pt x="2906" y="99"/>
                    <a:pt x="2925" y="85"/>
                  </a:cubicBezTo>
                  <a:cubicBezTo>
                    <a:pt x="2931" y="80"/>
                    <a:pt x="2939" y="75"/>
                    <a:pt x="2949" y="64"/>
                  </a:cubicBezTo>
                  <a:cubicBezTo>
                    <a:pt x="2958" y="54"/>
                    <a:pt x="2965" y="45"/>
                    <a:pt x="2970" y="39"/>
                  </a:cubicBezTo>
                  <a:cubicBezTo>
                    <a:pt x="2986" y="18"/>
                    <a:pt x="2996" y="5"/>
                    <a:pt x="3028" y="20"/>
                  </a:cubicBezTo>
                  <a:lnTo>
                    <a:pt x="3030" y="21"/>
                  </a:lnTo>
                  <a:cubicBezTo>
                    <a:pt x="3059" y="35"/>
                    <a:pt x="3075" y="42"/>
                    <a:pt x="3101" y="19"/>
                  </a:cubicBezTo>
                  <a:cubicBezTo>
                    <a:pt x="3138" y="-13"/>
                    <a:pt x="3176" y="10"/>
                    <a:pt x="3197" y="22"/>
                  </a:cubicBezTo>
                  <a:lnTo>
                    <a:pt x="3203" y="25"/>
                  </a:lnTo>
                  <a:cubicBezTo>
                    <a:pt x="3217" y="33"/>
                    <a:pt x="3261" y="28"/>
                    <a:pt x="3296" y="9"/>
                  </a:cubicBezTo>
                  <a:cubicBezTo>
                    <a:pt x="3324" y="-5"/>
                    <a:pt x="3415" y="1"/>
                    <a:pt x="3523" y="10"/>
                  </a:cubicBezTo>
                  <a:cubicBezTo>
                    <a:pt x="3551" y="13"/>
                    <a:pt x="3575" y="15"/>
                    <a:pt x="3585" y="15"/>
                  </a:cubicBezTo>
                  <a:cubicBezTo>
                    <a:pt x="3613" y="15"/>
                    <a:pt x="3625" y="38"/>
                    <a:pt x="3635" y="59"/>
                  </a:cubicBezTo>
                  <a:cubicBezTo>
                    <a:pt x="3644" y="76"/>
                    <a:pt x="3653" y="93"/>
                    <a:pt x="3670" y="102"/>
                  </a:cubicBezTo>
                  <a:cubicBezTo>
                    <a:pt x="3694" y="115"/>
                    <a:pt x="3699" y="132"/>
                    <a:pt x="3704" y="147"/>
                  </a:cubicBezTo>
                  <a:cubicBezTo>
                    <a:pt x="3709" y="161"/>
                    <a:pt x="3713" y="175"/>
                    <a:pt x="3738" y="190"/>
                  </a:cubicBezTo>
                  <a:cubicBezTo>
                    <a:pt x="3749" y="196"/>
                    <a:pt x="3757" y="201"/>
                    <a:pt x="3763" y="204"/>
                  </a:cubicBezTo>
                  <a:cubicBezTo>
                    <a:pt x="3789" y="219"/>
                    <a:pt x="3791" y="221"/>
                    <a:pt x="3804" y="249"/>
                  </a:cubicBezTo>
                  <a:lnTo>
                    <a:pt x="3808" y="258"/>
                  </a:lnTo>
                  <a:cubicBezTo>
                    <a:pt x="3812" y="265"/>
                    <a:pt x="3821" y="286"/>
                    <a:pt x="3809" y="297"/>
                  </a:cubicBezTo>
                  <a:cubicBezTo>
                    <a:pt x="3804" y="301"/>
                    <a:pt x="3791" y="312"/>
                    <a:pt x="3739" y="278"/>
                  </a:cubicBezTo>
                  <a:cubicBezTo>
                    <a:pt x="3715" y="263"/>
                    <a:pt x="3709" y="264"/>
                    <a:pt x="3708" y="264"/>
                  </a:cubicBezTo>
                  <a:lnTo>
                    <a:pt x="3708" y="264"/>
                  </a:lnTo>
                  <a:cubicBezTo>
                    <a:pt x="3708" y="264"/>
                    <a:pt x="3705" y="267"/>
                    <a:pt x="3705" y="283"/>
                  </a:cubicBezTo>
                  <a:cubicBezTo>
                    <a:pt x="3706" y="296"/>
                    <a:pt x="3703" y="304"/>
                    <a:pt x="3696" y="310"/>
                  </a:cubicBezTo>
                  <a:cubicBezTo>
                    <a:pt x="3684" y="320"/>
                    <a:pt x="3666" y="317"/>
                    <a:pt x="3638" y="312"/>
                  </a:cubicBezTo>
                  <a:cubicBezTo>
                    <a:pt x="3618" y="308"/>
                    <a:pt x="3592" y="304"/>
                    <a:pt x="3562" y="303"/>
                  </a:cubicBezTo>
                  <a:cubicBezTo>
                    <a:pt x="3540" y="303"/>
                    <a:pt x="3530" y="304"/>
                    <a:pt x="3525" y="305"/>
                  </a:cubicBezTo>
                  <a:cubicBezTo>
                    <a:pt x="3528" y="309"/>
                    <a:pt x="3534" y="316"/>
                    <a:pt x="3539" y="322"/>
                  </a:cubicBezTo>
                  <a:cubicBezTo>
                    <a:pt x="3546" y="330"/>
                    <a:pt x="3554" y="340"/>
                    <a:pt x="3563" y="351"/>
                  </a:cubicBezTo>
                  <a:cubicBezTo>
                    <a:pt x="3577" y="370"/>
                    <a:pt x="3596" y="384"/>
                    <a:pt x="3612" y="394"/>
                  </a:cubicBezTo>
                  <a:cubicBezTo>
                    <a:pt x="3630" y="407"/>
                    <a:pt x="3645" y="417"/>
                    <a:pt x="3646" y="433"/>
                  </a:cubicBezTo>
                  <a:cubicBezTo>
                    <a:pt x="3647" y="442"/>
                    <a:pt x="3643" y="450"/>
                    <a:pt x="3634" y="459"/>
                  </a:cubicBezTo>
                  <a:cubicBezTo>
                    <a:pt x="3624" y="469"/>
                    <a:pt x="3620" y="480"/>
                    <a:pt x="3622" y="492"/>
                  </a:cubicBezTo>
                  <a:cubicBezTo>
                    <a:pt x="3627" y="513"/>
                    <a:pt x="3649" y="532"/>
                    <a:pt x="3680" y="544"/>
                  </a:cubicBezTo>
                  <a:cubicBezTo>
                    <a:pt x="3724" y="559"/>
                    <a:pt x="3731" y="569"/>
                    <a:pt x="3730" y="594"/>
                  </a:cubicBezTo>
                  <a:cubicBezTo>
                    <a:pt x="3730" y="601"/>
                    <a:pt x="3729" y="610"/>
                    <a:pt x="3733" y="622"/>
                  </a:cubicBezTo>
                  <a:cubicBezTo>
                    <a:pt x="3743" y="660"/>
                    <a:pt x="3755" y="670"/>
                    <a:pt x="3802" y="680"/>
                  </a:cubicBezTo>
                  <a:cubicBezTo>
                    <a:pt x="3841" y="689"/>
                    <a:pt x="3842" y="711"/>
                    <a:pt x="3843" y="731"/>
                  </a:cubicBezTo>
                  <a:cubicBezTo>
                    <a:pt x="3843" y="743"/>
                    <a:pt x="3844" y="756"/>
                    <a:pt x="3851" y="771"/>
                  </a:cubicBezTo>
                  <a:cubicBezTo>
                    <a:pt x="3861" y="792"/>
                    <a:pt x="3873" y="800"/>
                    <a:pt x="3889" y="812"/>
                  </a:cubicBezTo>
                  <a:cubicBezTo>
                    <a:pt x="3904" y="823"/>
                    <a:pt x="3922" y="836"/>
                    <a:pt x="3944" y="862"/>
                  </a:cubicBezTo>
                  <a:cubicBezTo>
                    <a:pt x="3959" y="880"/>
                    <a:pt x="3964" y="897"/>
                    <a:pt x="3958" y="914"/>
                  </a:cubicBezTo>
                  <a:cubicBezTo>
                    <a:pt x="3946" y="950"/>
                    <a:pt x="3887" y="968"/>
                    <a:pt x="3852" y="975"/>
                  </a:cubicBezTo>
                  <a:cubicBezTo>
                    <a:pt x="3826" y="981"/>
                    <a:pt x="3816" y="991"/>
                    <a:pt x="3814" y="997"/>
                  </a:cubicBezTo>
                  <a:cubicBezTo>
                    <a:pt x="3813" y="1004"/>
                    <a:pt x="3820" y="1011"/>
                    <a:pt x="3831" y="1018"/>
                  </a:cubicBezTo>
                  <a:cubicBezTo>
                    <a:pt x="3853" y="1032"/>
                    <a:pt x="3860" y="1047"/>
                    <a:pt x="3868" y="1064"/>
                  </a:cubicBezTo>
                  <a:cubicBezTo>
                    <a:pt x="3875" y="1079"/>
                    <a:pt x="3883" y="1096"/>
                    <a:pt x="3906" y="1118"/>
                  </a:cubicBezTo>
                  <a:cubicBezTo>
                    <a:pt x="3954" y="1163"/>
                    <a:pt x="4062" y="1242"/>
                    <a:pt x="4063" y="1243"/>
                  </a:cubicBezTo>
                  <a:cubicBezTo>
                    <a:pt x="4070" y="1247"/>
                    <a:pt x="4219" y="1352"/>
                    <a:pt x="4254" y="1392"/>
                  </a:cubicBezTo>
                  <a:cubicBezTo>
                    <a:pt x="4267" y="1407"/>
                    <a:pt x="4281" y="1411"/>
                    <a:pt x="4295" y="1414"/>
                  </a:cubicBezTo>
                  <a:cubicBezTo>
                    <a:pt x="4312" y="1419"/>
                    <a:pt x="4335" y="1425"/>
                    <a:pt x="4332" y="1463"/>
                  </a:cubicBezTo>
                  <a:cubicBezTo>
                    <a:pt x="4329" y="1504"/>
                    <a:pt x="4323" y="1510"/>
                    <a:pt x="4287" y="1511"/>
                  </a:cubicBezTo>
                  <a:cubicBezTo>
                    <a:pt x="4276" y="1512"/>
                    <a:pt x="4263" y="1512"/>
                    <a:pt x="4246" y="1515"/>
                  </a:cubicBezTo>
                  <a:cubicBezTo>
                    <a:pt x="4237" y="1516"/>
                    <a:pt x="4227" y="1518"/>
                    <a:pt x="4214" y="1520"/>
                  </a:cubicBezTo>
                  <a:cubicBezTo>
                    <a:pt x="4128" y="1534"/>
                    <a:pt x="3967" y="1560"/>
                    <a:pt x="3946" y="1463"/>
                  </a:cubicBezTo>
                  <a:cubicBezTo>
                    <a:pt x="3938" y="1427"/>
                    <a:pt x="3925" y="1404"/>
                    <a:pt x="3909" y="1400"/>
                  </a:cubicBezTo>
                  <a:cubicBezTo>
                    <a:pt x="3894" y="1396"/>
                    <a:pt x="3878" y="1406"/>
                    <a:pt x="3868" y="1417"/>
                  </a:cubicBezTo>
                  <a:cubicBezTo>
                    <a:pt x="3862" y="1423"/>
                    <a:pt x="3862" y="1423"/>
                    <a:pt x="3874" y="1436"/>
                  </a:cubicBezTo>
                  <a:cubicBezTo>
                    <a:pt x="3883" y="1446"/>
                    <a:pt x="3897" y="1460"/>
                    <a:pt x="3899" y="1484"/>
                  </a:cubicBezTo>
                  <a:cubicBezTo>
                    <a:pt x="3904" y="1518"/>
                    <a:pt x="3882" y="1521"/>
                    <a:pt x="3867" y="1523"/>
                  </a:cubicBezTo>
                  <a:cubicBezTo>
                    <a:pt x="3854" y="1525"/>
                    <a:pt x="3837" y="1527"/>
                    <a:pt x="3818" y="1542"/>
                  </a:cubicBezTo>
                  <a:cubicBezTo>
                    <a:pt x="3791" y="1563"/>
                    <a:pt x="3774" y="1609"/>
                    <a:pt x="3756" y="1659"/>
                  </a:cubicBezTo>
                  <a:cubicBezTo>
                    <a:pt x="3745" y="1691"/>
                    <a:pt x="3732" y="1724"/>
                    <a:pt x="3717" y="1753"/>
                  </a:cubicBezTo>
                  <a:cubicBezTo>
                    <a:pt x="3692" y="1798"/>
                    <a:pt x="3693" y="1834"/>
                    <a:pt x="3693" y="1880"/>
                  </a:cubicBezTo>
                  <a:cubicBezTo>
                    <a:pt x="3693" y="1905"/>
                    <a:pt x="3693" y="1933"/>
                    <a:pt x="3688" y="1966"/>
                  </a:cubicBezTo>
                  <a:cubicBezTo>
                    <a:pt x="3687" y="1979"/>
                    <a:pt x="3685" y="1990"/>
                    <a:pt x="3684" y="2000"/>
                  </a:cubicBezTo>
                  <a:cubicBezTo>
                    <a:pt x="3675" y="2064"/>
                    <a:pt x="3673" y="2083"/>
                    <a:pt x="3695" y="2108"/>
                  </a:cubicBezTo>
                  <a:cubicBezTo>
                    <a:pt x="3719" y="2135"/>
                    <a:pt x="3726" y="2189"/>
                    <a:pt x="3709" y="2217"/>
                  </a:cubicBezTo>
                  <a:cubicBezTo>
                    <a:pt x="3700" y="2231"/>
                    <a:pt x="3686" y="2237"/>
                    <a:pt x="3671" y="2234"/>
                  </a:cubicBezTo>
                  <a:cubicBezTo>
                    <a:pt x="3640" y="2227"/>
                    <a:pt x="3608" y="2252"/>
                    <a:pt x="3567" y="2283"/>
                  </a:cubicBezTo>
                  <a:lnTo>
                    <a:pt x="3551" y="2295"/>
                  </a:lnTo>
                  <a:cubicBezTo>
                    <a:pt x="3532" y="2310"/>
                    <a:pt x="3518" y="2331"/>
                    <a:pt x="3505" y="2352"/>
                  </a:cubicBezTo>
                  <a:cubicBezTo>
                    <a:pt x="3486" y="2382"/>
                    <a:pt x="3466" y="2414"/>
                    <a:pt x="3433" y="2406"/>
                  </a:cubicBezTo>
                  <a:cubicBezTo>
                    <a:pt x="3403" y="2400"/>
                    <a:pt x="3399" y="2372"/>
                    <a:pt x="3396" y="2352"/>
                  </a:cubicBezTo>
                  <a:cubicBezTo>
                    <a:pt x="3392" y="2326"/>
                    <a:pt x="3389" y="2319"/>
                    <a:pt x="3374" y="2320"/>
                  </a:cubicBezTo>
                  <a:cubicBezTo>
                    <a:pt x="3365" y="2320"/>
                    <a:pt x="3358" y="2322"/>
                    <a:pt x="3356" y="2325"/>
                  </a:cubicBezTo>
                  <a:cubicBezTo>
                    <a:pt x="3352" y="2332"/>
                    <a:pt x="3360" y="2352"/>
                    <a:pt x="3366" y="2369"/>
                  </a:cubicBezTo>
                  <a:cubicBezTo>
                    <a:pt x="3369" y="2376"/>
                    <a:pt x="3372" y="2382"/>
                    <a:pt x="3374" y="2389"/>
                  </a:cubicBezTo>
                  <a:cubicBezTo>
                    <a:pt x="3383" y="2415"/>
                    <a:pt x="3383" y="2435"/>
                    <a:pt x="3373" y="2450"/>
                  </a:cubicBezTo>
                  <a:cubicBezTo>
                    <a:pt x="3363" y="2466"/>
                    <a:pt x="3344" y="2474"/>
                    <a:pt x="3315" y="2477"/>
                  </a:cubicBezTo>
                  <a:cubicBezTo>
                    <a:pt x="3307" y="2477"/>
                    <a:pt x="3302" y="2479"/>
                    <a:pt x="3300" y="2482"/>
                  </a:cubicBezTo>
                  <a:cubicBezTo>
                    <a:pt x="3295" y="2488"/>
                    <a:pt x="3296" y="2502"/>
                    <a:pt x="3298" y="2517"/>
                  </a:cubicBezTo>
                  <a:cubicBezTo>
                    <a:pt x="3300" y="2532"/>
                    <a:pt x="3302" y="2549"/>
                    <a:pt x="3299" y="2565"/>
                  </a:cubicBezTo>
                  <a:cubicBezTo>
                    <a:pt x="3294" y="2594"/>
                    <a:pt x="3281" y="2596"/>
                    <a:pt x="3263" y="2596"/>
                  </a:cubicBezTo>
                  <a:cubicBezTo>
                    <a:pt x="3251" y="2596"/>
                    <a:pt x="3231" y="2596"/>
                    <a:pt x="3199" y="2616"/>
                  </a:cubicBezTo>
                  <a:cubicBezTo>
                    <a:pt x="3168" y="2636"/>
                    <a:pt x="3169" y="2645"/>
                    <a:pt x="3169" y="2646"/>
                  </a:cubicBezTo>
                  <a:cubicBezTo>
                    <a:pt x="3170" y="2648"/>
                    <a:pt x="3174" y="2655"/>
                    <a:pt x="3210" y="2665"/>
                  </a:cubicBezTo>
                  <a:cubicBezTo>
                    <a:pt x="3249" y="2674"/>
                    <a:pt x="3248" y="2709"/>
                    <a:pt x="3247" y="2735"/>
                  </a:cubicBezTo>
                  <a:cubicBezTo>
                    <a:pt x="3247" y="2740"/>
                    <a:pt x="3247" y="2746"/>
                    <a:pt x="3247" y="2751"/>
                  </a:cubicBezTo>
                  <a:cubicBezTo>
                    <a:pt x="3248" y="2776"/>
                    <a:pt x="3230" y="2779"/>
                    <a:pt x="3219" y="2781"/>
                  </a:cubicBezTo>
                  <a:cubicBezTo>
                    <a:pt x="3207" y="2784"/>
                    <a:pt x="3196" y="2786"/>
                    <a:pt x="3187" y="2804"/>
                  </a:cubicBezTo>
                  <a:cubicBezTo>
                    <a:pt x="3187" y="2805"/>
                    <a:pt x="3185" y="2809"/>
                    <a:pt x="3186" y="2810"/>
                  </a:cubicBezTo>
                  <a:cubicBezTo>
                    <a:pt x="3192" y="2819"/>
                    <a:pt x="3234" y="2820"/>
                    <a:pt x="3254" y="2821"/>
                  </a:cubicBezTo>
                  <a:cubicBezTo>
                    <a:pt x="3279" y="2821"/>
                    <a:pt x="3291" y="2822"/>
                    <a:pt x="3299" y="2827"/>
                  </a:cubicBezTo>
                  <a:cubicBezTo>
                    <a:pt x="3316" y="2838"/>
                    <a:pt x="3326" y="2893"/>
                    <a:pt x="3317" y="2923"/>
                  </a:cubicBezTo>
                  <a:cubicBezTo>
                    <a:pt x="3311" y="2941"/>
                    <a:pt x="3298" y="2950"/>
                    <a:pt x="3282" y="2950"/>
                  </a:cubicBezTo>
                  <a:cubicBezTo>
                    <a:pt x="3235" y="2949"/>
                    <a:pt x="3184" y="2961"/>
                    <a:pt x="3180" y="2983"/>
                  </a:cubicBezTo>
                  <a:cubicBezTo>
                    <a:pt x="3178" y="2995"/>
                    <a:pt x="3184" y="3004"/>
                    <a:pt x="3191" y="3018"/>
                  </a:cubicBezTo>
                  <a:cubicBezTo>
                    <a:pt x="3200" y="3033"/>
                    <a:pt x="3211" y="3052"/>
                    <a:pt x="3211" y="3081"/>
                  </a:cubicBezTo>
                  <a:cubicBezTo>
                    <a:pt x="3212" y="3126"/>
                    <a:pt x="3197" y="3138"/>
                    <a:pt x="3188" y="3141"/>
                  </a:cubicBezTo>
                  <a:cubicBezTo>
                    <a:pt x="3182" y="3143"/>
                    <a:pt x="3166" y="3145"/>
                    <a:pt x="3150" y="3123"/>
                  </a:cubicBezTo>
                  <a:lnTo>
                    <a:pt x="3147" y="3118"/>
                  </a:lnTo>
                  <a:cubicBezTo>
                    <a:pt x="3138" y="3106"/>
                    <a:pt x="3130" y="3095"/>
                    <a:pt x="3124" y="3094"/>
                  </a:cubicBezTo>
                  <a:cubicBezTo>
                    <a:pt x="3120" y="3094"/>
                    <a:pt x="3114" y="3097"/>
                    <a:pt x="3107" y="3104"/>
                  </a:cubicBezTo>
                  <a:cubicBezTo>
                    <a:pt x="3099" y="3113"/>
                    <a:pt x="3095" y="3123"/>
                    <a:pt x="3095" y="3136"/>
                  </a:cubicBezTo>
                  <a:cubicBezTo>
                    <a:pt x="3096" y="3156"/>
                    <a:pt x="3107" y="3179"/>
                    <a:pt x="3126" y="3195"/>
                  </a:cubicBezTo>
                  <a:cubicBezTo>
                    <a:pt x="3132" y="3201"/>
                    <a:pt x="3139" y="3208"/>
                    <a:pt x="3139" y="3217"/>
                  </a:cubicBezTo>
                  <a:cubicBezTo>
                    <a:pt x="3139" y="3227"/>
                    <a:pt x="3132" y="3234"/>
                    <a:pt x="3124" y="3242"/>
                  </a:cubicBezTo>
                  <a:cubicBezTo>
                    <a:pt x="3111" y="3255"/>
                    <a:pt x="3088" y="3278"/>
                    <a:pt x="3072" y="3337"/>
                  </a:cubicBezTo>
                  <a:cubicBezTo>
                    <a:pt x="3055" y="3405"/>
                    <a:pt x="3038" y="3413"/>
                    <a:pt x="3009" y="3422"/>
                  </a:cubicBezTo>
                  <a:cubicBezTo>
                    <a:pt x="2990" y="3427"/>
                    <a:pt x="2967" y="3434"/>
                    <a:pt x="2931" y="3470"/>
                  </a:cubicBezTo>
                  <a:cubicBezTo>
                    <a:pt x="2876" y="3527"/>
                    <a:pt x="2832" y="3527"/>
                    <a:pt x="2796" y="3527"/>
                  </a:cubicBezTo>
                  <a:cubicBezTo>
                    <a:pt x="2774" y="3527"/>
                    <a:pt x="2757" y="3527"/>
                    <a:pt x="2741" y="3540"/>
                  </a:cubicBezTo>
                  <a:cubicBezTo>
                    <a:pt x="2705" y="3570"/>
                    <a:pt x="2657" y="3592"/>
                    <a:pt x="2610" y="3613"/>
                  </a:cubicBezTo>
                  <a:cubicBezTo>
                    <a:pt x="2595" y="3619"/>
                    <a:pt x="2580" y="3626"/>
                    <a:pt x="2565" y="3633"/>
                  </a:cubicBezTo>
                  <a:cubicBezTo>
                    <a:pt x="2555" y="3638"/>
                    <a:pt x="2546" y="3644"/>
                    <a:pt x="2537" y="3649"/>
                  </a:cubicBezTo>
                  <a:cubicBezTo>
                    <a:pt x="2522" y="3658"/>
                    <a:pt x="2509" y="3666"/>
                    <a:pt x="2497" y="3666"/>
                  </a:cubicBezTo>
                  <a:moveTo>
                    <a:pt x="2440" y="3315"/>
                  </a:moveTo>
                  <a:cubicBezTo>
                    <a:pt x="2441" y="3315"/>
                    <a:pt x="2443" y="3315"/>
                    <a:pt x="2445" y="3316"/>
                  </a:cubicBezTo>
                  <a:cubicBezTo>
                    <a:pt x="2457" y="3319"/>
                    <a:pt x="2463" y="3334"/>
                    <a:pt x="2466" y="3347"/>
                  </a:cubicBezTo>
                  <a:cubicBezTo>
                    <a:pt x="2475" y="3382"/>
                    <a:pt x="2470" y="3403"/>
                    <a:pt x="2466" y="3418"/>
                  </a:cubicBezTo>
                  <a:cubicBezTo>
                    <a:pt x="2462" y="3433"/>
                    <a:pt x="2460" y="3439"/>
                    <a:pt x="2470" y="3451"/>
                  </a:cubicBezTo>
                  <a:cubicBezTo>
                    <a:pt x="2476" y="3458"/>
                    <a:pt x="2480" y="3461"/>
                    <a:pt x="2484" y="3464"/>
                  </a:cubicBezTo>
                  <a:cubicBezTo>
                    <a:pt x="2502" y="3479"/>
                    <a:pt x="2502" y="3487"/>
                    <a:pt x="2495" y="3576"/>
                  </a:cubicBezTo>
                  <a:cubicBezTo>
                    <a:pt x="2491" y="3631"/>
                    <a:pt x="2496" y="3641"/>
                    <a:pt x="2498" y="3642"/>
                  </a:cubicBezTo>
                  <a:cubicBezTo>
                    <a:pt x="2501" y="3642"/>
                    <a:pt x="2515" y="3634"/>
                    <a:pt x="2525" y="3628"/>
                  </a:cubicBezTo>
                  <a:cubicBezTo>
                    <a:pt x="2534" y="3623"/>
                    <a:pt x="2544" y="3617"/>
                    <a:pt x="2555" y="3612"/>
                  </a:cubicBezTo>
                  <a:cubicBezTo>
                    <a:pt x="2570" y="3605"/>
                    <a:pt x="2585" y="3598"/>
                    <a:pt x="2600" y="3591"/>
                  </a:cubicBezTo>
                  <a:cubicBezTo>
                    <a:pt x="2645" y="3571"/>
                    <a:pt x="2692" y="3550"/>
                    <a:pt x="2726" y="3522"/>
                  </a:cubicBezTo>
                  <a:cubicBezTo>
                    <a:pt x="2748" y="3503"/>
                    <a:pt x="2772" y="3503"/>
                    <a:pt x="2796" y="3503"/>
                  </a:cubicBezTo>
                  <a:cubicBezTo>
                    <a:pt x="2829" y="3503"/>
                    <a:pt x="2866" y="3504"/>
                    <a:pt x="2915" y="3454"/>
                  </a:cubicBezTo>
                  <a:cubicBezTo>
                    <a:pt x="2954" y="3413"/>
                    <a:pt x="2982" y="3405"/>
                    <a:pt x="3002" y="3399"/>
                  </a:cubicBezTo>
                  <a:cubicBezTo>
                    <a:pt x="3025" y="3393"/>
                    <a:pt x="3035" y="3390"/>
                    <a:pt x="3050" y="3332"/>
                  </a:cubicBezTo>
                  <a:cubicBezTo>
                    <a:pt x="3066" y="3266"/>
                    <a:pt x="3093" y="3239"/>
                    <a:pt x="3108" y="3225"/>
                  </a:cubicBezTo>
                  <a:cubicBezTo>
                    <a:pt x="3110" y="3223"/>
                    <a:pt x="3114" y="3219"/>
                    <a:pt x="3115" y="3218"/>
                  </a:cubicBezTo>
                  <a:cubicBezTo>
                    <a:pt x="3114" y="3217"/>
                    <a:pt x="3113" y="3216"/>
                    <a:pt x="3110" y="3213"/>
                  </a:cubicBezTo>
                  <a:cubicBezTo>
                    <a:pt x="3087" y="3192"/>
                    <a:pt x="3072" y="3163"/>
                    <a:pt x="3072" y="3137"/>
                  </a:cubicBezTo>
                  <a:cubicBezTo>
                    <a:pt x="3071" y="3118"/>
                    <a:pt x="3078" y="3101"/>
                    <a:pt x="3090" y="3088"/>
                  </a:cubicBezTo>
                  <a:cubicBezTo>
                    <a:pt x="3103" y="3075"/>
                    <a:pt x="3115" y="3070"/>
                    <a:pt x="3126" y="3071"/>
                  </a:cubicBezTo>
                  <a:cubicBezTo>
                    <a:pt x="3143" y="3072"/>
                    <a:pt x="3154" y="3088"/>
                    <a:pt x="3166" y="3104"/>
                  </a:cubicBezTo>
                  <a:lnTo>
                    <a:pt x="3169" y="3109"/>
                  </a:lnTo>
                  <a:cubicBezTo>
                    <a:pt x="3175" y="3118"/>
                    <a:pt x="3179" y="3119"/>
                    <a:pt x="3180" y="3119"/>
                  </a:cubicBezTo>
                  <a:cubicBezTo>
                    <a:pt x="3182" y="3118"/>
                    <a:pt x="3189" y="3110"/>
                    <a:pt x="3188" y="3082"/>
                  </a:cubicBezTo>
                  <a:cubicBezTo>
                    <a:pt x="3187" y="3058"/>
                    <a:pt x="3179" y="3044"/>
                    <a:pt x="3171" y="3029"/>
                  </a:cubicBezTo>
                  <a:cubicBezTo>
                    <a:pt x="3162" y="3014"/>
                    <a:pt x="3154" y="2999"/>
                    <a:pt x="3157" y="2979"/>
                  </a:cubicBezTo>
                  <a:cubicBezTo>
                    <a:pt x="3164" y="2935"/>
                    <a:pt x="3239" y="2925"/>
                    <a:pt x="3282" y="2927"/>
                  </a:cubicBezTo>
                  <a:cubicBezTo>
                    <a:pt x="3286" y="2927"/>
                    <a:pt x="3290" y="2926"/>
                    <a:pt x="3294" y="2918"/>
                  </a:cubicBezTo>
                  <a:cubicBezTo>
                    <a:pt x="3303" y="2896"/>
                    <a:pt x="3292" y="2853"/>
                    <a:pt x="3285" y="2846"/>
                  </a:cubicBezTo>
                  <a:cubicBezTo>
                    <a:pt x="3282" y="2845"/>
                    <a:pt x="3265" y="2845"/>
                    <a:pt x="3253" y="2844"/>
                  </a:cubicBezTo>
                  <a:cubicBezTo>
                    <a:pt x="3209" y="2843"/>
                    <a:pt x="3178" y="2841"/>
                    <a:pt x="3166" y="2822"/>
                  </a:cubicBezTo>
                  <a:cubicBezTo>
                    <a:pt x="3163" y="2817"/>
                    <a:pt x="3160" y="2808"/>
                    <a:pt x="3166" y="2795"/>
                  </a:cubicBezTo>
                  <a:cubicBezTo>
                    <a:pt x="3179" y="2765"/>
                    <a:pt x="3201" y="2761"/>
                    <a:pt x="3215" y="2758"/>
                  </a:cubicBezTo>
                  <a:cubicBezTo>
                    <a:pt x="3218" y="2758"/>
                    <a:pt x="3222" y="2757"/>
                    <a:pt x="3224" y="2756"/>
                  </a:cubicBezTo>
                  <a:cubicBezTo>
                    <a:pt x="3224" y="2756"/>
                    <a:pt x="3224" y="2755"/>
                    <a:pt x="3224" y="2752"/>
                  </a:cubicBezTo>
                  <a:cubicBezTo>
                    <a:pt x="3224" y="2746"/>
                    <a:pt x="3224" y="2740"/>
                    <a:pt x="3224" y="2734"/>
                  </a:cubicBezTo>
                  <a:cubicBezTo>
                    <a:pt x="3224" y="2705"/>
                    <a:pt x="3223" y="2692"/>
                    <a:pt x="3204" y="2687"/>
                  </a:cubicBezTo>
                  <a:cubicBezTo>
                    <a:pt x="3178" y="2681"/>
                    <a:pt x="3150" y="2671"/>
                    <a:pt x="3146" y="2649"/>
                  </a:cubicBezTo>
                  <a:cubicBezTo>
                    <a:pt x="3143" y="2627"/>
                    <a:pt x="3168" y="2609"/>
                    <a:pt x="3187" y="2597"/>
                  </a:cubicBezTo>
                  <a:cubicBezTo>
                    <a:pt x="3224" y="2573"/>
                    <a:pt x="3249" y="2573"/>
                    <a:pt x="3263" y="2573"/>
                  </a:cubicBezTo>
                  <a:cubicBezTo>
                    <a:pt x="3267" y="2573"/>
                    <a:pt x="3271" y="2573"/>
                    <a:pt x="3272" y="2572"/>
                  </a:cubicBezTo>
                  <a:lnTo>
                    <a:pt x="3272" y="2572"/>
                  </a:lnTo>
                  <a:cubicBezTo>
                    <a:pt x="3272" y="2572"/>
                    <a:pt x="3274" y="2571"/>
                    <a:pt x="3276" y="2561"/>
                  </a:cubicBezTo>
                  <a:cubicBezTo>
                    <a:pt x="3278" y="2548"/>
                    <a:pt x="3276" y="2534"/>
                    <a:pt x="3275" y="2520"/>
                  </a:cubicBezTo>
                  <a:cubicBezTo>
                    <a:pt x="3272" y="2500"/>
                    <a:pt x="3270" y="2481"/>
                    <a:pt x="3281" y="2468"/>
                  </a:cubicBezTo>
                  <a:cubicBezTo>
                    <a:pt x="3288" y="2459"/>
                    <a:pt x="3298" y="2455"/>
                    <a:pt x="3313" y="2453"/>
                  </a:cubicBezTo>
                  <a:cubicBezTo>
                    <a:pt x="3334" y="2452"/>
                    <a:pt x="3348" y="2446"/>
                    <a:pt x="3353" y="2437"/>
                  </a:cubicBezTo>
                  <a:cubicBezTo>
                    <a:pt x="3359" y="2429"/>
                    <a:pt x="3358" y="2415"/>
                    <a:pt x="3352" y="2397"/>
                  </a:cubicBezTo>
                  <a:cubicBezTo>
                    <a:pt x="3350" y="2390"/>
                    <a:pt x="3347" y="2384"/>
                    <a:pt x="3345" y="2378"/>
                  </a:cubicBezTo>
                  <a:cubicBezTo>
                    <a:pt x="3334" y="2352"/>
                    <a:pt x="3325" y="2329"/>
                    <a:pt x="3336" y="2312"/>
                  </a:cubicBezTo>
                  <a:cubicBezTo>
                    <a:pt x="3343" y="2302"/>
                    <a:pt x="3355" y="2297"/>
                    <a:pt x="3374" y="2296"/>
                  </a:cubicBezTo>
                  <a:cubicBezTo>
                    <a:pt x="3411" y="2296"/>
                    <a:pt x="3416" y="2327"/>
                    <a:pt x="3419" y="2348"/>
                  </a:cubicBezTo>
                  <a:cubicBezTo>
                    <a:pt x="3423" y="2371"/>
                    <a:pt x="3425" y="2381"/>
                    <a:pt x="3437" y="2383"/>
                  </a:cubicBezTo>
                  <a:cubicBezTo>
                    <a:pt x="3454" y="2387"/>
                    <a:pt x="3467" y="2369"/>
                    <a:pt x="3485" y="2340"/>
                  </a:cubicBezTo>
                  <a:cubicBezTo>
                    <a:pt x="3499" y="2318"/>
                    <a:pt x="3514" y="2294"/>
                    <a:pt x="3537" y="2276"/>
                  </a:cubicBezTo>
                  <a:lnTo>
                    <a:pt x="3552" y="2265"/>
                  </a:lnTo>
                  <a:cubicBezTo>
                    <a:pt x="3596" y="2231"/>
                    <a:pt x="3635" y="2201"/>
                    <a:pt x="3676" y="2211"/>
                  </a:cubicBezTo>
                  <a:cubicBezTo>
                    <a:pt x="3680" y="2212"/>
                    <a:pt x="3685" y="2212"/>
                    <a:pt x="3689" y="2205"/>
                  </a:cubicBezTo>
                  <a:cubicBezTo>
                    <a:pt x="3700" y="2187"/>
                    <a:pt x="3696" y="2145"/>
                    <a:pt x="3677" y="2124"/>
                  </a:cubicBezTo>
                  <a:cubicBezTo>
                    <a:pt x="3648" y="2090"/>
                    <a:pt x="3652" y="2063"/>
                    <a:pt x="3661" y="1997"/>
                  </a:cubicBezTo>
                  <a:cubicBezTo>
                    <a:pt x="3662" y="1987"/>
                    <a:pt x="3664" y="1976"/>
                    <a:pt x="3665" y="1963"/>
                  </a:cubicBezTo>
                  <a:cubicBezTo>
                    <a:pt x="3669" y="1932"/>
                    <a:pt x="3669" y="1906"/>
                    <a:pt x="3669" y="1880"/>
                  </a:cubicBezTo>
                  <a:cubicBezTo>
                    <a:pt x="3669" y="1833"/>
                    <a:pt x="3669" y="1792"/>
                    <a:pt x="3696" y="1742"/>
                  </a:cubicBezTo>
                  <a:cubicBezTo>
                    <a:pt x="3711" y="1714"/>
                    <a:pt x="3723" y="1682"/>
                    <a:pt x="3734" y="1651"/>
                  </a:cubicBezTo>
                  <a:cubicBezTo>
                    <a:pt x="3753" y="1598"/>
                    <a:pt x="3771" y="1548"/>
                    <a:pt x="3803" y="1523"/>
                  </a:cubicBezTo>
                  <a:cubicBezTo>
                    <a:pt x="3828" y="1504"/>
                    <a:pt x="3850" y="1501"/>
                    <a:pt x="3864" y="1499"/>
                  </a:cubicBezTo>
                  <a:cubicBezTo>
                    <a:pt x="3868" y="1499"/>
                    <a:pt x="3875" y="1498"/>
                    <a:pt x="3876" y="1497"/>
                  </a:cubicBezTo>
                  <a:lnTo>
                    <a:pt x="3876" y="1497"/>
                  </a:lnTo>
                  <a:cubicBezTo>
                    <a:pt x="3876" y="1497"/>
                    <a:pt x="3877" y="1495"/>
                    <a:pt x="3876" y="1486"/>
                  </a:cubicBezTo>
                  <a:cubicBezTo>
                    <a:pt x="3874" y="1471"/>
                    <a:pt x="3865" y="1461"/>
                    <a:pt x="3856" y="1451"/>
                  </a:cubicBezTo>
                  <a:cubicBezTo>
                    <a:pt x="3846" y="1440"/>
                    <a:pt x="3830" y="1423"/>
                    <a:pt x="3851" y="1401"/>
                  </a:cubicBezTo>
                  <a:cubicBezTo>
                    <a:pt x="3870" y="1380"/>
                    <a:pt x="3894" y="1371"/>
                    <a:pt x="3915" y="1377"/>
                  </a:cubicBezTo>
                  <a:cubicBezTo>
                    <a:pt x="3940" y="1384"/>
                    <a:pt x="3958" y="1411"/>
                    <a:pt x="3969" y="1458"/>
                  </a:cubicBezTo>
                  <a:cubicBezTo>
                    <a:pt x="3984" y="1533"/>
                    <a:pt x="4132" y="1509"/>
                    <a:pt x="4211" y="1496"/>
                  </a:cubicBezTo>
                  <a:cubicBezTo>
                    <a:pt x="4223" y="1494"/>
                    <a:pt x="4234" y="1492"/>
                    <a:pt x="4243" y="1491"/>
                  </a:cubicBezTo>
                  <a:cubicBezTo>
                    <a:pt x="4262" y="1489"/>
                    <a:pt x="4276" y="1488"/>
                    <a:pt x="4286" y="1488"/>
                  </a:cubicBezTo>
                  <a:cubicBezTo>
                    <a:pt x="4306" y="1487"/>
                    <a:pt x="4306" y="1487"/>
                    <a:pt x="4308" y="1461"/>
                  </a:cubicBezTo>
                  <a:cubicBezTo>
                    <a:pt x="4310" y="1442"/>
                    <a:pt x="4306" y="1441"/>
                    <a:pt x="4289" y="1437"/>
                  </a:cubicBezTo>
                  <a:cubicBezTo>
                    <a:pt x="4274" y="1433"/>
                    <a:pt x="4254" y="1428"/>
                    <a:pt x="4237" y="1408"/>
                  </a:cubicBezTo>
                  <a:cubicBezTo>
                    <a:pt x="4203" y="1369"/>
                    <a:pt x="4051" y="1263"/>
                    <a:pt x="4050" y="1262"/>
                  </a:cubicBezTo>
                  <a:cubicBezTo>
                    <a:pt x="4045" y="1258"/>
                    <a:pt x="3939" y="1181"/>
                    <a:pt x="3890" y="1135"/>
                  </a:cubicBezTo>
                  <a:cubicBezTo>
                    <a:pt x="3864" y="1110"/>
                    <a:pt x="3854" y="1090"/>
                    <a:pt x="3847" y="1073"/>
                  </a:cubicBezTo>
                  <a:cubicBezTo>
                    <a:pt x="3840" y="1058"/>
                    <a:pt x="3835" y="1048"/>
                    <a:pt x="3819" y="1038"/>
                  </a:cubicBezTo>
                  <a:cubicBezTo>
                    <a:pt x="3791" y="1022"/>
                    <a:pt x="3790" y="1003"/>
                    <a:pt x="3791" y="993"/>
                  </a:cubicBezTo>
                  <a:cubicBezTo>
                    <a:pt x="3794" y="974"/>
                    <a:pt x="3815" y="959"/>
                    <a:pt x="3848" y="952"/>
                  </a:cubicBezTo>
                  <a:cubicBezTo>
                    <a:pt x="3896" y="942"/>
                    <a:pt x="3930" y="924"/>
                    <a:pt x="3936" y="906"/>
                  </a:cubicBezTo>
                  <a:cubicBezTo>
                    <a:pt x="3937" y="903"/>
                    <a:pt x="3940" y="894"/>
                    <a:pt x="3926" y="877"/>
                  </a:cubicBezTo>
                  <a:cubicBezTo>
                    <a:pt x="3906" y="853"/>
                    <a:pt x="3890" y="841"/>
                    <a:pt x="3875" y="831"/>
                  </a:cubicBezTo>
                  <a:cubicBezTo>
                    <a:pt x="3858" y="818"/>
                    <a:pt x="3843" y="807"/>
                    <a:pt x="3830" y="781"/>
                  </a:cubicBezTo>
                  <a:cubicBezTo>
                    <a:pt x="3821" y="762"/>
                    <a:pt x="3820" y="745"/>
                    <a:pt x="3819" y="732"/>
                  </a:cubicBezTo>
                  <a:cubicBezTo>
                    <a:pt x="3819" y="713"/>
                    <a:pt x="3819" y="708"/>
                    <a:pt x="3797" y="703"/>
                  </a:cubicBezTo>
                  <a:cubicBezTo>
                    <a:pt x="3747" y="692"/>
                    <a:pt x="3724" y="679"/>
                    <a:pt x="3710" y="628"/>
                  </a:cubicBezTo>
                  <a:cubicBezTo>
                    <a:pt x="3706" y="613"/>
                    <a:pt x="3706" y="601"/>
                    <a:pt x="3706" y="593"/>
                  </a:cubicBezTo>
                  <a:cubicBezTo>
                    <a:pt x="3707" y="581"/>
                    <a:pt x="3707" y="578"/>
                    <a:pt x="3672" y="566"/>
                  </a:cubicBezTo>
                  <a:cubicBezTo>
                    <a:pt x="3633" y="552"/>
                    <a:pt x="3605" y="526"/>
                    <a:pt x="3599" y="497"/>
                  </a:cubicBezTo>
                  <a:cubicBezTo>
                    <a:pt x="3595" y="477"/>
                    <a:pt x="3601" y="458"/>
                    <a:pt x="3617" y="442"/>
                  </a:cubicBezTo>
                  <a:cubicBezTo>
                    <a:pt x="3622" y="438"/>
                    <a:pt x="3623" y="435"/>
                    <a:pt x="3623" y="434"/>
                  </a:cubicBezTo>
                  <a:cubicBezTo>
                    <a:pt x="3622" y="430"/>
                    <a:pt x="3609" y="420"/>
                    <a:pt x="3599" y="414"/>
                  </a:cubicBezTo>
                  <a:cubicBezTo>
                    <a:pt x="3582" y="402"/>
                    <a:pt x="3561" y="387"/>
                    <a:pt x="3544" y="365"/>
                  </a:cubicBezTo>
                  <a:cubicBezTo>
                    <a:pt x="3536" y="354"/>
                    <a:pt x="3528" y="345"/>
                    <a:pt x="3521" y="337"/>
                  </a:cubicBezTo>
                  <a:cubicBezTo>
                    <a:pt x="3505" y="319"/>
                    <a:pt x="3495" y="307"/>
                    <a:pt x="3501" y="294"/>
                  </a:cubicBezTo>
                  <a:cubicBezTo>
                    <a:pt x="3507" y="281"/>
                    <a:pt x="3525" y="279"/>
                    <a:pt x="3563" y="279"/>
                  </a:cubicBezTo>
                  <a:cubicBezTo>
                    <a:pt x="3595" y="280"/>
                    <a:pt x="3621" y="285"/>
                    <a:pt x="3643" y="289"/>
                  </a:cubicBezTo>
                  <a:cubicBezTo>
                    <a:pt x="3658" y="292"/>
                    <a:pt x="3677" y="295"/>
                    <a:pt x="3681" y="292"/>
                  </a:cubicBezTo>
                  <a:cubicBezTo>
                    <a:pt x="3681" y="292"/>
                    <a:pt x="3682" y="291"/>
                    <a:pt x="3682" y="284"/>
                  </a:cubicBezTo>
                  <a:cubicBezTo>
                    <a:pt x="3681" y="270"/>
                    <a:pt x="3682" y="251"/>
                    <a:pt x="3696" y="243"/>
                  </a:cubicBezTo>
                  <a:cubicBezTo>
                    <a:pt x="3710" y="235"/>
                    <a:pt x="3728" y="243"/>
                    <a:pt x="3751" y="258"/>
                  </a:cubicBezTo>
                  <a:cubicBezTo>
                    <a:pt x="3771" y="271"/>
                    <a:pt x="3784" y="276"/>
                    <a:pt x="3791" y="278"/>
                  </a:cubicBezTo>
                  <a:cubicBezTo>
                    <a:pt x="3790" y="276"/>
                    <a:pt x="3789" y="272"/>
                    <a:pt x="3787" y="268"/>
                  </a:cubicBezTo>
                  <a:lnTo>
                    <a:pt x="3783" y="259"/>
                  </a:lnTo>
                  <a:cubicBezTo>
                    <a:pt x="3772" y="236"/>
                    <a:pt x="3772" y="236"/>
                    <a:pt x="3751" y="225"/>
                  </a:cubicBezTo>
                  <a:cubicBezTo>
                    <a:pt x="3745" y="221"/>
                    <a:pt x="3737" y="216"/>
                    <a:pt x="3726" y="210"/>
                  </a:cubicBezTo>
                  <a:cubicBezTo>
                    <a:pt x="3694" y="191"/>
                    <a:pt x="3687" y="170"/>
                    <a:pt x="3682" y="154"/>
                  </a:cubicBezTo>
                  <a:cubicBezTo>
                    <a:pt x="3677" y="141"/>
                    <a:pt x="3674" y="131"/>
                    <a:pt x="3658" y="123"/>
                  </a:cubicBezTo>
                  <a:cubicBezTo>
                    <a:pt x="3635" y="110"/>
                    <a:pt x="3624" y="87"/>
                    <a:pt x="3614" y="69"/>
                  </a:cubicBezTo>
                  <a:cubicBezTo>
                    <a:pt x="3604" y="49"/>
                    <a:pt x="3598" y="38"/>
                    <a:pt x="3585" y="38"/>
                  </a:cubicBezTo>
                  <a:cubicBezTo>
                    <a:pt x="3574" y="38"/>
                    <a:pt x="3551" y="36"/>
                    <a:pt x="3521" y="34"/>
                  </a:cubicBezTo>
                  <a:cubicBezTo>
                    <a:pt x="3455" y="28"/>
                    <a:pt x="3331" y="18"/>
                    <a:pt x="3307" y="30"/>
                  </a:cubicBezTo>
                  <a:cubicBezTo>
                    <a:pt x="3271" y="49"/>
                    <a:pt x="3217" y="60"/>
                    <a:pt x="3192" y="46"/>
                  </a:cubicBezTo>
                  <a:lnTo>
                    <a:pt x="3185" y="42"/>
                  </a:lnTo>
                  <a:cubicBezTo>
                    <a:pt x="3161" y="28"/>
                    <a:pt x="3139" y="18"/>
                    <a:pt x="3117" y="37"/>
                  </a:cubicBezTo>
                  <a:cubicBezTo>
                    <a:pt x="3079" y="70"/>
                    <a:pt x="3050" y="57"/>
                    <a:pt x="3020" y="43"/>
                  </a:cubicBezTo>
                  <a:lnTo>
                    <a:pt x="3018" y="41"/>
                  </a:lnTo>
                  <a:cubicBezTo>
                    <a:pt x="3003" y="34"/>
                    <a:pt x="3003" y="34"/>
                    <a:pt x="2989" y="53"/>
                  </a:cubicBezTo>
                  <a:cubicBezTo>
                    <a:pt x="2983" y="60"/>
                    <a:pt x="2976" y="69"/>
                    <a:pt x="2966" y="80"/>
                  </a:cubicBezTo>
                  <a:cubicBezTo>
                    <a:pt x="2955" y="92"/>
                    <a:pt x="2946" y="99"/>
                    <a:pt x="2940" y="103"/>
                  </a:cubicBezTo>
                  <a:cubicBezTo>
                    <a:pt x="2927" y="113"/>
                    <a:pt x="2925" y="114"/>
                    <a:pt x="2922" y="155"/>
                  </a:cubicBezTo>
                  <a:cubicBezTo>
                    <a:pt x="2920" y="183"/>
                    <a:pt x="2920" y="204"/>
                    <a:pt x="2921" y="223"/>
                  </a:cubicBezTo>
                  <a:cubicBezTo>
                    <a:pt x="2922" y="248"/>
                    <a:pt x="2922" y="268"/>
                    <a:pt x="2915" y="287"/>
                  </a:cubicBezTo>
                  <a:cubicBezTo>
                    <a:pt x="2912" y="297"/>
                    <a:pt x="2907" y="303"/>
                    <a:pt x="2903" y="308"/>
                  </a:cubicBezTo>
                  <a:cubicBezTo>
                    <a:pt x="2897" y="317"/>
                    <a:pt x="2894" y="321"/>
                    <a:pt x="2913" y="350"/>
                  </a:cubicBezTo>
                  <a:cubicBezTo>
                    <a:pt x="2937" y="386"/>
                    <a:pt x="2914" y="411"/>
                    <a:pt x="2898" y="429"/>
                  </a:cubicBezTo>
                  <a:cubicBezTo>
                    <a:pt x="2886" y="441"/>
                    <a:pt x="2876" y="452"/>
                    <a:pt x="2876" y="466"/>
                  </a:cubicBezTo>
                  <a:cubicBezTo>
                    <a:pt x="2876" y="468"/>
                    <a:pt x="2872" y="614"/>
                    <a:pt x="2831" y="618"/>
                  </a:cubicBezTo>
                  <a:cubicBezTo>
                    <a:pt x="2826" y="618"/>
                    <a:pt x="2819" y="617"/>
                    <a:pt x="2808" y="616"/>
                  </a:cubicBezTo>
                  <a:cubicBezTo>
                    <a:pt x="2782" y="612"/>
                    <a:pt x="2732" y="605"/>
                    <a:pt x="2709" y="625"/>
                  </a:cubicBezTo>
                  <a:cubicBezTo>
                    <a:pt x="2700" y="633"/>
                    <a:pt x="2696" y="645"/>
                    <a:pt x="2696" y="662"/>
                  </a:cubicBezTo>
                  <a:cubicBezTo>
                    <a:pt x="2698" y="709"/>
                    <a:pt x="2706" y="713"/>
                    <a:pt x="2716" y="719"/>
                  </a:cubicBezTo>
                  <a:cubicBezTo>
                    <a:pt x="2729" y="727"/>
                    <a:pt x="2740" y="735"/>
                    <a:pt x="2747" y="764"/>
                  </a:cubicBezTo>
                  <a:cubicBezTo>
                    <a:pt x="2756" y="807"/>
                    <a:pt x="2746" y="817"/>
                    <a:pt x="2716" y="824"/>
                  </a:cubicBezTo>
                  <a:cubicBezTo>
                    <a:pt x="2703" y="827"/>
                    <a:pt x="2686" y="831"/>
                    <a:pt x="2666" y="845"/>
                  </a:cubicBezTo>
                  <a:cubicBezTo>
                    <a:pt x="2642" y="862"/>
                    <a:pt x="2636" y="878"/>
                    <a:pt x="2631" y="893"/>
                  </a:cubicBezTo>
                  <a:cubicBezTo>
                    <a:pt x="2624" y="911"/>
                    <a:pt x="2617" y="930"/>
                    <a:pt x="2583" y="939"/>
                  </a:cubicBezTo>
                  <a:cubicBezTo>
                    <a:pt x="2564" y="944"/>
                    <a:pt x="2552" y="952"/>
                    <a:pt x="2550" y="959"/>
                  </a:cubicBezTo>
                  <a:cubicBezTo>
                    <a:pt x="2548" y="966"/>
                    <a:pt x="2554" y="976"/>
                    <a:pt x="2566" y="988"/>
                  </a:cubicBezTo>
                  <a:cubicBezTo>
                    <a:pt x="2590" y="1011"/>
                    <a:pt x="2595" y="1039"/>
                    <a:pt x="2580" y="1071"/>
                  </a:cubicBezTo>
                  <a:cubicBezTo>
                    <a:pt x="2574" y="1083"/>
                    <a:pt x="2563" y="1086"/>
                    <a:pt x="2554" y="1088"/>
                  </a:cubicBezTo>
                  <a:cubicBezTo>
                    <a:pt x="2542" y="1092"/>
                    <a:pt x="2531" y="1094"/>
                    <a:pt x="2524" y="1117"/>
                  </a:cubicBezTo>
                  <a:cubicBezTo>
                    <a:pt x="2517" y="1137"/>
                    <a:pt x="2509" y="1154"/>
                    <a:pt x="2501" y="1171"/>
                  </a:cubicBezTo>
                  <a:cubicBezTo>
                    <a:pt x="2491" y="1193"/>
                    <a:pt x="2481" y="1214"/>
                    <a:pt x="2477" y="1237"/>
                  </a:cubicBezTo>
                  <a:cubicBezTo>
                    <a:pt x="2471" y="1272"/>
                    <a:pt x="2459" y="1292"/>
                    <a:pt x="2441" y="1299"/>
                  </a:cubicBezTo>
                  <a:cubicBezTo>
                    <a:pt x="2428" y="1305"/>
                    <a:pt x="2413" y="1302"/>
                    <a:pt x="2397" y="1290"/>
                  </a:cubicBezTo>
                  <a:cubicBezTo>
                    <a:pt x="2361" y="1264"/>
                    <a:pt x="2347" y="1263"/>
                    <a:pt x="2329" y="1270"/>
                  </a:cubicBezTo>
                  <a:cubicBezTo>
                    <a:pt x="2303" y="1279"/>
                    <a:pt x="2282" y="1280"/>
                    <a:pt x="2281" y="1281"/>
                  </a:cubicBezTo>
                  <a:lnTo>
                    <a:pt x="2278" y="1281"/>
                  </a:lnTo>
                  <a:lnTo>
                    <a:pt x="2275" y="1279"/>
                  </a:lnTo>
                  <a:cubicBezTo>
                    <a:pt x="2256" y="1271"/>
                    <a:pt x="2201" y="1251"/>
                    <a:pt x="2173" y="1267"/>
                  </a:cubicBezTo>
                  <a:cubicBezTo>
                    <a:pt x="2160" y="1274"/>
                    <a:pt x="2146" y="1294"/>
                    <a:pt x="2133" y="1312"/>
                  </a:cubicBezTo>
                  <a:cubicBezTo>
                    <a:pt x="2109" y="1346"/>
                    <a:pt x="2082" y="1385"/>
                    <a:pt x="2041" y="1377"/>
                  </a:cubicBezTo>
                  <a:cubicBezTo>
                    <a:pt x="2017" y="1373"/>
                    <a:pt x="2002" y="1366"/>
                    <a:pt x="1986" y="1359"/>
                  </a:cubicBezTo>
                  <a:cubicBezTo>
                    <a:pt x="1965" y="1349"/>
                    <a:pt x="1938" y="1337"/>
                    <a:pt x="1877" y="1324"/>
                  </a:cubicBezTo>
                  <a:cubicBezTo>
                    <a:pt x="1847" y="1318"/>
                    <a:pt x="1826" y="1314"/>
                    <a:pt x="1809" y="1312"/>
                  </a:cubicBezTo>
                  <a:cubicBezTo>
                    <a:pt x="1764" y="1304"/>
                    <a:pt x="1750" y="1302"/>
                    <a:pt x="1718" y="1265"/>
                  </a:cubicBezTo>
                  <a:cubicBezTo>
                    <a:pt x="1689" y="1232"/>
                    <a:pt x="1621" y="1224"/>
                    <a:pt x="1510" y="1239"/>
                  </a:cubicBezTo>
                  <a:cubicBezTo>
                    <a:pt x="1500" y="1241"/>
                    <a:pt x="1491" y="1242"/>
                    <a:pt x="1484" y="1242"/>
                  </a:cubicBezTo>
                  <a:cubicBezTo>
                    <a:pt x="1460" y="1245"/>
                    <a:pt x="1460" y="1245"/>
                    <a:pt x="1454" y="1266"/>
                  </a:cubicBezTo>
                  <a:cubicBezTo>
                    <a:pt x="1452" y="1275"/>
                    <a:pt x="1449" y="1287"/>
                    <a:pt x="1443" y="1303"/>
                  </a:cubicBezTo>
                  <a:lnTo>
                    <a:pt x="1439" y="1317"/>
                  </a:lnTo>
                  <a:cubicBezTo>
                    <a:pt x="1418" y="1384"/>
                    <a:pt x="1410" y="1409"/>
                    <a:pt x="1382" y="1434"/>
                  </a:cubicBezTo>
                  <a:cubicBezTo>
                    <a:pt x="1365" y="1451"/>
                    <a:pt x="1338" y="1452"/>
                    <a:pt x="1310" y="1453"/>
                  </a:cubicBezTo>
                  <a:cubicBezTo>
                    <a:pt x="1288" y="1455"/>
                    <a:pt x="1266" y="1456"/>
                    <a:pt x="1248" y="1464"/>
                  </a:cubicBezTo>
                  <a:cubicBezTo>
                    <a:pt x="1204" y="1485"/>
                    <a:pt x="1075" y="1496"/>
                    <a:pt x="993" y="1469"/>
                  </a:cubicBezTo>
                  <a:cubicBezTo>
                    <a:pt x="923" y="1445"/>
                    <a:pt x="887" y="1461"/>
                    <a:pt x="838" y="1502"/>
                  </a:cubicBezTo>
                  <a:cubicBezTo>
                    <a:pt x="799" y="1536"/>
                    <a:pt x="778" y="1537"/>
                    <a:pt x="748" y="1539"/>
                  </a:cubicBezTo>
                  <a:cubicBezTo>
                    <a:pt x="740" y="1539"/>
                    <a:pt x="731" y="1539"/>
                    <a:pt x="720" y="1540"/>
                  </a:cubicBezTo>
                  <a:cubicBezTo>
                    <a:pt x="711" y="1542"/>
                    <a:pt x="642" y="1550"/>
                    <a:pt x="567" y="1440"/>
                  </a:cubicBezTo>
                  <a:cubicBezTo>
                    <a:pt x="527" y="1380"/>
                    <a:pt x="486" y="1361"/>
                    <a:pt x="447" y="1342"/>
                  </a:cubicBezTo>
                  <a:cubicBezTo>
                    <a:pt x="415" y="1328"/>
                    <a:pt x="386" y="1314"/>
                    <a:pt x="362" y="1281"/>
                  </a:cubicBezTo>
                  <a:cubicBezTo>
                    <a:pt x="310" y="1211"/>
                    <a:pt x="296" y="1172"/>
                    <a:pt x="272" y="1084"/>
                  </a:cubicBezTo>
                  <a:cubicBezTo>
                    <a:pt x="264" y="1055"/>
                    <a:pt x="249" y="1038"/>
                    <a:pt x="231" y="1040"/>
                  </a:cubicBezTo>
                  <a:cubicBezTo>
                    <a:pt x="214" y="1042"/>
                    <a:pt x="195" y="1061"/>
                    <a:pt x="192" y="1092"/>
                  </a:cubicBezTo>
                  <a:cubicBezTo>
                    <a:pt x="192" y="1104"/>
                    <a:pt x="191" y="1114"/>
                    <a:pt x="191" y="1122"/>
                  </a:cubicBezTo>
                  <a:cubicBezTo>
                    <a:pt x="190" y="1163"/>
                    <a:pt x="188" y="1172"/>
                    <a:pt x="137" y="1218"/>
                  </a:cubicBezTo>
                  <a:cubicBezTo>
                    <a:pt x="125" y="1229"/>
                    <a:pt x="114" y="1239"/>
                    <a:pt x="105" y="1247"/>
                  </a:cubicBezTo>
                  <a:cubicBezTo>
                    <a:pt x="88" y="1262"/>
                    <a:pt x="69" y="1278"/>
                    <a:pt x="69" y="1284"/>
                  </a:cubicBezTo>
                  <a:lnTo>
                    <a:pt x="69" y="1284"/>
                  </a:lnTo>
                  <a:cubicBezTo>
                    <a:pt x="69" y="1284"/>
                    <a:pt x="70" y="1286"/>
                    <a:pt x="76" y="1290"/>
                  </a:cubicBezTo>
                  <a:cubicBezTo>
                    <a:pt x="87" y="1296"/>
                    <a:pt x="101" y="1289"/>
                    <a:pt x="120" y="1278"/>
                  </a:cubicBezTo>
                  <a:cubicBezTo>
                    <a:pt x="138" y="1268"/>
                    <a:pt x="157" y="1257"/>
                    <a:pt x="174" y="1270"/>
                  </a:cubicBezTo>
                  <a:cubicBezTo>
                    <a:pt x="181" y="1275"/>
                    <a:pt x="185" y="1283"/>
                    <a:pt x="185" y="1293"/>
                  </a:cubicBezTo>
                  <a:cubicBezTo>
                    <a:pt x="186" y="1320"/>
                    <a:pt x="158" y="1358"/>
                    <a:pt x="138" y="1375"/>
                  </a:cubicBezTo>
                  <a:cubicBezTo>
                    <a:pt x="127" y="1386"/>
                    <a:pt x="110" y="1386"/>
                    <a:pt x="94" y="1387"/>
                  </a:cubicBezTo>
                  <a:cubicBezTo>
                    <a:pt x="67" y="1387"/>
                    <a:pt x="56" y="1388"/>
                    <a:pt x="56" y="1414"/>
                  </a:cubicBezTo>
                  <a:cubicBezTo>
                    <a:pt x="56" y="1431"/>
                    <a:pt x="57" y="1442"/>
                    <a:pt x="58" y="1452"/>
                  </a:cubicBezTo>
                  <a:cubicBezTo>
                    <a:pt x="60" y="1479"/>
                    <a:pt x="60" y="1491"/>
                    <a:pt x="38" y="1528"/>
                  </a:cubicBezTo>
                  <a:cubicBezTo>
                    <a:pt x="21" y="1556"/>
                    <a:pt x="20" y="1625"/>
                    <a:pt x="35" y="1680"/>
                  </a:cubicBezTo>
                  <a:cubicBezTo>
                    <a:pt x="45" y="1715"/>
                    <a:pt x="56" y="1724"/>
                    <a:pt x="59" y="1725"/>
                  </a:cubicBezTo>
                  <a:lnTo>
                    <a:pt x="75" y="1734"/>
                  </a:lnTo>
                  <a:cubicBezTo>
                    <a:pt x="100" y="1748"/>
                    <a:pt x="115" y="1755"/>
                    <a:pt x="142" y="1787"/>
                  </a:cubicBezTo>
                  <a:cubicBezTo>
                    <a:pt x="152" y="1799"/>
                    <a:pt x="163" y="1798"/>
                    <a:pt x="176" y="1797"/>
                  </a:cubicBezTo>
                  <a:cubicBezTo>
                    <a:pt x="191" y="1796"/>
                    <a:pt x="216" y="1794"/>
                    <a:pt x="219" y="1834"/>
                  </a:cubicBezTo>
                  <a:cubicBezTo>
                    <a:pt x="224" y="1879"/>
                    <a:pt x="194" y="1888"/>
                    <a:pt x="175" y="1894"/>
                  </a:cubicBezTo>
                  <a:cubicBezTo>
                    <a:pt x="166" y="1897"/>
                    <a:pt x="158" y="1899"/>
                    <a:pt x="153" y="1904"/>
                  </a:cubicBezTo>
                  <a:cubicBezTo>
                    <a:pt x="147" y="1909"/>
                    <a:pt x="144" y="1918"/>
                    <a:pt x="145" y="1928"/>
                  </a:cubicBezTo>
                  <a:cubicBezTo>
                    <a:pt x="147" y="1939"/>
                    <a:pt x="153" y="1948"/>
                    <a:pt x="162" y="1952"/>
                  </a:cubicBezTo>
                  <a:cubicBezTo>
                    <a:pt x="179" y="1960"/>
                    <a:pt x="196" y="1976"/>
                    <a:pt x="192" y="1993"/>
                  </a:cubicBezTo>
                  <a:cubicBezTo>
                    <a:pt x="190" y="2002"/>
                    <a:pt x="182" y="2013"/>
                    <a:pt x="153" y="2014"/>
                  </a:cubicBezTo>
                  <a:cubicBezTo>
                    <a:pt x="137" y="2014"/>
                    <a:pt x="126" y="2018"/>
                    <a:pt x="121" y="2025"/>
                  </a:cubicBezTo>
                  <a:cubicBezTo>
                    <a:pt x="114" y="2035"/>
                    <a:pt x="117" y="2051"/>
                    <a:pt x="121" y="2064"/>
                  </a:cubicBezTo>
                  <a:cubicBezTo>
                    <a:pt x="131" y="2096"/>
                    <a:pt x="182" y="2109"/>
                    <a:pt x="222" y="2110"/>
                  </a:cubicBezTo>
                  <a:cubicBezTo>
                    <a:pt x="228" y="2110"/>
                    <a:pt x="246" y="2111"/>
                    <a:pt x="254" y="2123"/>
                  </a:cubicBezTo>
                  <a:cubicBezTo>
                    <a:pt x="262" y="2135"/>
                    <a:pt x="255" y="2149"/>
                    <a:pt x="249" y="2161"/>
                  </a:cubicBezTo>
                  <a:cubicBezTo>
                    <a:pt x="247" y="2166"/>
                    <a:pt x="243" y="2173"/>
                    <a:pt x="243" y="2176"/>
                  </a:cubicBezTo>
                  <a:cubicBezTo>
                    <a:pt x="244" y="2178"/>
                    <a:pt x="249" y="2181"/>
                    <a:pt x="258" y="2184"/>
                  </a:cubicBezTo>
                  <a:cubicBezTo>
                    <a:pt x="270" y="2190"/>
                    <a:pt x="286" y="2197"/>
                    <a:pt x="304" y="2214"/>
                  </a:cubicBezTo>
                  <a:cubicBezTo>
                    <a:pt x="317" y="2227"/>
                    <a:pt x="321" y="2240"/>
                    <a:pt x="323" y="2249"/>
                  </a:cubicBezTo>
                  <a:cubicBezTo>
                    <a:pt x="326" y="2261"/>
                    <a:pt x="328" y="2266"/>
                    <a:pt x="356" y="2267"/>
                  </a:cubicBezTo>
                  <a:cubicBezTo>
                    <a:pt x="396" y="2269"/>
                    <a:pt x="399" y="2291"/>
                    <a:pt x="401" y="2306"/>
                  </a:cubicBezTo>
                  <a:cubicBezTo>
                    <a:pt x="403" y="2319"/>
                    <a:pt x="404" y="2326"/>
                    <a:pt x="419" y="2330"/>
                  </a:cubicBezTo>
                  <a:cubicBezTo>
                    <a:pt x="431" y="2334"/>
                    <a:pt x="440" y="2335"/>
                    <a:pt x="447" y="2337"/>
                  </a:cubicBezTo>
                  <a:cubicBezTo>
                    <a:pt x="474" y="2343"/>
                    <a:pt x="484" y="2347"/>
                    <a:pt x="493" y="2385"/>
                  </a:cubicBezTo>
                  <a:cubicBezTo>
                    <a:pt x="496" y="2399"/>
                    <a:pt x="499" y="2399"/>
                    <a:pt x="505" y="2400"/>
                  </a:cubicBezTo>
                  <a:cubicBezTo>
                    <a:pt x="520" y="2401"/>
                    <a:pt x="530" y="2407"/>
                    <a:pt x="533" y="2432"/>
                  </a:cubicBezTo>
                  <a:cubicBezTo>
                    <a:pt x="543" y="2505"/>
                    <a:pt x="551" y="2607"/>
                    <a:pt x="517" y="2638"/>
                  </a:cubicBezTo>
                  <a:cubicBezTo>
                    <a:pt x="514" y="2641"/>
                    <a:pt x="510" y="2646"/>
                    <a:pt x="510" y="2649"/>
                  </a:cubicBezTo>
                  <a:cubicBezTo>
                    <a:pt x="510" y="2655"/>
                    <a:pt x="518" y="2664"/>
                    <a:pt x="526" y="2672"/>
                  </a:cubicBezTo>
                  <a:cubicBezTo>
                    <a:pt x="536" y="2683"/>
                    <a:pt x="547" y="2694"/>
                    <a:pt x="552" y="2710"/>
                  </a:cubicBezTo>
                  <a:cubicBezTo>
                    <a:pt x="557" y="2725"/>
                    <a:pt x="556" y="2755"/>
                    <a:pt x="555" y="2792"/>
                  </a:cubicBezTo>
                  <a:cubicBezTo>
                    <a:pt x="554" y="2837"/>
                    <a:pt x="552" y="2904"/>
                    <a:pt x="567" y="2917"/>
                  </a:cubicBezTo>
                  <a:cubicBezTo>
                    <a:pt x="575" y="2924"/>
                    <a:pt x="582" y="2926"/>
                    <a:pt x="589" y="2929"/>
                  </a:cubicBezTo>
                  <a:cubicBezTo>
                    <a:pt x="613" y="2936"/>
                    <a:pt x="618" y="2948"/>
                    <a:pt x="613" y="2990"/>
                  </a:cubicBezTo>
                  <a:cubicBezTo>
                    <a:pt x="612" y="3002"/>
                    <a:pt x="609" y="3015"/>
                    <a:pt x="607" y="3028"/>
                  </a:cubicBezTo>
                  <a:cubicBezTo>
                    <a:pt x="601" y="3063"/>
                    <a:pt x="595" y="3103"/>
                    <a:pt x="606" y="3116"/>
                  </a:cubicBezTo>
                  <a:cubicBezTo>
                    <a:pt x="608" y="3118"/>
                    <a:pt x="612" y="3121"/>
                    <a:pt x="621" y="3121"/>
                  </a:cubicBezTo>
                  <a:cubicBezTo>
                    <a:pt x="641" y="3121"/>
                    <a:pt x="649" y="3113"/>
                    <a:pt x="659" y="3104"/>
                  </a:cubicBezTo>
                  <a:cubicBezTo>
                    <a:pt x="670" y="3093"/>
                    <a:pt x="684" y="3078"/>
                    <a:pt x="716" y="3093"/>
                  </a:cubicBezTo>
                  <a:cubicBezTo>
                    <a:pt x="739" y="3103"/>
                    <a:pt x="752" y="3123"/>
                    <a:pt x="763" y="3139"/>
                  </a:cubicBezTo>
                  <a:cubicBezTo>
                    <a:pt x="775" y="3158"/>
                    <a:pt x="783" y="3168"/>
                    <a:pt x="798" y="3166"/>
                  </a:cubicBezTo>
                  <a:cubicBezTo>
                    <a:pt x="811" y="3165"/>
                    <a:pt x="818" y="3161"/>
                    <a:pt x="823" y="3157"/>
                  </a:cubicBezTo>
                  <a:cubicBezTo>
                    <a:pt x="840" y="3146"/>
                    <a:pt x="852" y="3146"/>
                    <a:pt x="881" y="3169"/>
                  </a:cubicBezTo>
                  <a:cubicBezTo>
                    <a:pt x="908" y="3190"/>
                    <a:pt x="923" y="3179"/>
                    <a:pt x="948" y="3156"/>
                  </a:cubicBezTo>
                  <a:cubicBezTo>
                    <a:pt x="953" y="3151"/>
                    <a:pt x="959" y="3145"/>
                    <a:pt x="965" y="3141"/>
                  </a:cubicBezTo>
                  <a:cubicBezTo>
                    <a:pt x="971" y="3136"/>
                    <a:pt x="977" y="3131"/>
                    <a:pt x="982" y="3125"/>
                  </a:cubicBezTo>
                  <a:cubicBezTo>
                    <a:pt x="1000" y="3106"/>
                    <a:pt x="1021" y="3085"/>
                    <a:pt x="1072" y="3110"/>
                  </a:cubicBezTo>
                  <a:cubicBezTo>
                    <a:pt x="1087" y="3118"/>
                    <a:pt x="1102" y="3127"/>
                    <a:pt x="1115" y="3135"/>
                  </a:cubicBezTo>
                  <a:cubicBezTo>
                    <a:pt x="1135" y="3148"/>
                    <a:pt x="1156" y="3161"/>
                    <a:pt x="1166" y="3158"/>
                  </a:cubicBezTo>
                  <a:cubicBezTo>
                    <a:pt x="1168" y="3158"/>
                    <a:pt x="1171" y="3157"/>
                    <a:pt x="1175" y="3148"/>
                  </a:cubicBezTo>
                  <a:cubicBezTo>
                    <a:pt x="1182" y="3132"/>
                    <a:pt x="1184" y="3115"/>
                    <a:pt x="1186" y="3100"/>
                  </a:cubicBezTo>
                  <a:cubicBezTo>
                    <a:pt x="1190" y="3079"/>
                    <a:pt x="1193" y="3052"/>
                    <a:pt x="1220" y="3054"/>
                  </a:cubicBezTo>
                  <a:cubicBezTo>
                    <a:pt x="1225" y="3055"/>
                    <a:pt x="1229" y="3055"/>
                    <a:pt x="1233" y="3054"/>
                  </a:cubicBezTo>
                  <a:cubicBezTo>
                    <a:pt x="1242" y="3054"/>
                    <a:pt x="1251" y="3053"/>
                    <a:pt x="1259" y="3061"/>
                  </a:cubicBezTo>
                  <a:cubicBezTo>
                    <a:pt x="1268" y="3069"/>
                    <a:pt x="1270" y="3084"/>
                    <a:pt x="1270" y="3115"/>
                  </a:cubicBezTo>
                  <a:cubicBezTo>
                    <a:pt x="1269" y="3144"/>
                    <a:pt x="1271" y="3150"/>
                    <a:pt x="1275" y="3157"/>
                  </a:cubicBezTo>
                  <a:cubicBezTo>
                    <a:pt x="1279" y="3166"/>
                    <a:pt x="1283" y="3176"/>
                    <a:pt x="1283" y="3211"/>
                  </a:cubicBezTo>
                  <a:cubicBezTo>
                    <a:pt x="1283" y="3232"/>
                    <a:pt x="1280" y="3257"/>
                    <a:pt x="1277" y="3281"/>
                  </a:cubicBezTo>
                  <a:cubicBezTo>
                    <a:pt x="1272" y="3319"/>
                    <a:pt x="1265" y="3366"/>
                    <a:pt x="1276" y="3379"/>
                  </a:cubicBezTo>
                  <a:cubicBezTo>
                    <a:pt x="1278" y="3381"/>
                    <a:pt x="1279" y="3382"/>
                    <a:pt x="1283" y="3382"/>
                  </a:cubicBezTo>
                  <a:cubicBezTo>
                    <a:pt x="1284" y="3382"/>
                    <a:pt x="1284" y="3382"/>
                    <a:pt x="1284" y="3382"/>
                  </a:cubicBezTo>
                  <a:cubicBezTo>
                    <a:pt x="1304" y="3382"/>
                    <a:pt x="1324" y="3360"/>
                    <a:pt x="1343" y="3338"/>
                  </a:cubicBezTo>
                  <a:cubicBezTo>
                    <a:pt x="1363" y="3315"/>
                    <a:pt x="1381" y="3293"/>
                    <a:pt x="1405" y="3290"/>
                  </a:cubicBezTo>
                  <a:cubicBezTo>
                    <a:pt x="1448" y="3283"/>
                    <a:pt x="1504" y="3274"/>
                    <a:pt x="1547" y="3333"/>
                  </a:cubicBezTo>
                  <a:cubicBezTo>
                    <a:pt x="1556" y="3344"/>
                    <a:pt x="1564" y="3350"/>
                    <a:pt x="1574" y="3351"/>
                  </a:cubicBezTo>
                  <a:cubicBezTo>
                    <a:pt x="1599" y="3353"/>
                    <a:pt x="1630" y="3321"/>
                    <a:pt x="1658" y="3293"/>
                  </a:cubicBezTo>
                  <a:lnTo>
                    <a:pt x="1663" y="3288"/>
                  </a:lnTo>
                  <a:cubicBezTo>
                    <a:pt x="1703" y="3248"/>
                    <a:pt x="1737" y="3214"/>
                    <a:pt x="1738" y="3193"/>
                  </a:cubicBezTo>
                  <a:cubicBezTo>
                    <a:pt x="1739" y="3173"/>
                    <a:pt x="1758" y="3145"/>
                    <a:pt x="1785" y="3135"/>
                  </a:cubicBezTo>
                  <a:cubicBezTo>
                    <a:pt x="1799" y="3130"/>
                    <a:pt x="1826" y="3127"/>
                    <a:pt x="1855" y="3158"/>
                  </a:cubicBezTo>
                  <a:cubicBezTo>
                    <a:pt x="1872" y="3177"/>
                    <a:pt x="1883" y="3197"/>
                    <a:pt x="1891" y="3213"/>
                  </a:cubicBezTo>
                  <a:cubicBezTo>
                    <a:pt x="1908" y="3247"/>
                    <a:pt x="1915" y="3260"/>
                    <a:pt x="1956" y="3248"/>
                  </a:cubicBezTo>
                  <a:cubicBezTo>
                    <a:pt x="1980" y="3240"/>
                    <a:pt x="1997" y="3229"/>
                    <a:pt x="2011" y="3221"/>
                  </a:cubicBezTo>
                  <a:cubicBezTo>
                    <a:pt x="2027" y="3211"/>
                    <a:pt x="2040" y="3203"/>
                    <a:pt x="2053" y="3208"/>
                  </a:cubicBezTo>
                  <a:cubicBezTo>
                    <a:pt x="2066" y="3214"/>
                    <a:pt x="2072" y="3231"/>
                    <a:pt x="2078" y="3258"/>
                  </a:cubicBezTo>
                  <a:cubicBezTo>
                    <a:pt x="2083" y="3283"/>
                    <a:pt x="2082" y="3305"/>
                    <a:pt x="2081" y="3323"/>
                  </a:cubicBezTo>
                  <a:cubicBezTo>
                    <a:pt x="2080" y="3338"/>
                    <a:pt x="2080" y="3351"/>
                    <a:pt x="2084" y="3355"/>
                  </a:cubicBezTo>
                  <a:cubicBezTo>
                    <a:pt x="2089" y="3359"/>
                    <a:pt x="2104" y="3361"/>
                    <a:pt x="2151" y="3349"/>
                  </a:cubicBezTo>
                  <a:cubicBezTo>
                    <a:pt x="2217" y="3333"/>
                    <a:pt x="2220" y="3291"/>
                    <a:pt x="2222" y="3260"/>
                  </a:cubicBezTo>
                  <a:cubicBezTo>
                    <a:pt x="2224" y="3245"/>
                    <a:pt x="2225" y="3231"/>
                    <a:pt x="2236" y="3226"/>
                  </a:cubicBezTo>
                  <a:cubicBezTo>
                    <a:pt x="2245" y="3220"/>
                    <a:pt x="2256" y="3225"/>
                    <a:pt x="2264" y="3229"/>
                  </a:cubicBezTo>
                  <a:cubicBezTo>
                    <a:pt x="2299" y="3249"/>
                    <a:pt x="2294" y="3283"/>
                    <a:pt x="2292" y="3301"/>
                  </a:cubicBezTo>
                  <a:cubicBezTo>
                    <a:pt x="2292" y="3303"/>
                    <a:pt x="2291" y="3305"/>
                    <a:pt x="2291" y="3307"/>
                  </a:cubicBezTo>
                  <a:cubicBezTo>
                    <a:pt x="2292" y="3307"/>
                    <a:pt x="2293" y="3307"/>
                    <a:pt x="2295" y="3306"/>
                  </a:cubicBezTo>
                  <a:cubicBezTo>
                    <a:pt x="2314" y="3298"/>
                    <a:pt x="2328" y="3288"/>
                    <a:pt x="2339" y="3280"/>
                  </a:cubicBezTo>
                  <a:cubicBezTo>
                    <a:pt x="2352" y="3271"/>
                    <a:pt x="2361" y="3264"/>
                    <a:pt x="2372" y="3266"/>
                  </a:cubicBezTo>
                  <a:cubicBezTo>
                    <a:pt x="2378" y="3267"/>
                    <a:pt x="2383" y="3271"/>
                    <a:pt x="2386" y="3277"/>
                  </a:cubicBezTo>
                  <a:cubicBezTo>
                    <a:pt x="2395" y="3291"/>
                    <a:pt x="2387" y="3305"/>
                    <a:pt x="2380" y="3317"/>
                  </a:cubicBezTo>
                  <a:cubicBezTo>
                    <a:pt x="2376" y="3325"/>
                    <a:pt x="2371" y="3334"/>
                    <a:pt x="2372" y="3339"/>
                  </a:cubicBezTo>
                  <a:cubicBezTo>
                    <a:pt x="2373" y="3341"/>
                    <a:pt x="2376" y="3344"/>
                    <a:pt x="2381" y="3346"/>
                  </a:cubicBezTo>
                  <a:cubicBezTo>
                    <a:pt x="2391" y="3351"/>
                    <a:pt x="2399" y="3345"/>
                    <a:pt x="2414" y="3331"/>
                  </a:cubicBezTo>
                  <a:cubicBezTo>
                    <a:pt x="2422" y="3323"/>
                    <a:pt x="2430" y="3315"/>
                    <a:pt x="2440" y="331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6" name="Google Shape;646;p46"/>
            <p:cNvSpPr/>
            <p:nvPr/>
          </p:nvSpPr>
          <p:spPr>
            <a:xfrm>
              <a:off x="5067430" y="-1633141"/>
              <a:ext cx="57242" cy="118478"/>
            </a:xfrm>
            <a:custGeom>
              <a:avLst/>
              <a:gdLst/>
              <a:ahLst/>
              <a:cxnLst/>
              <a:rect l="l" t="t" r="r" b="b"/>
              <a:pathLst>
                <a:path w="129" h="267" extrusionOk="0">
                  <a:moveTo>
                    <a:pt x="69" y="267"/>
                  </a:moveTo>
                  <a:cubicBezTo>
                    <a:pt x="54" y="267"/>
                    <a:pt x="41" y="259"/>
                    <a:pt x="31" y="245"/>
                  </a:cubicBezTo>
                  <a:cubicBezTo>
                    <a:pt x="0" y="197"/>
                    <a:pt x="-3" y="153"/>
                    <a:pt x="2" y="90"/>
                  </a:cubicBezTo>
                  <a:cubicBezTo>
                    <a:pt x="7" y="25"/>
                    <a:pt x="51" y="3"/>
                    <a:pt x="66" y="0"/>
                  </a:cubicBezTo>
                  <a:cubicBezTo>
                    <a:pt x="81" y="-2"/>
                    <a:pt x="92" y="0"/>
                    <a:pt x="100" y="6"/>
                  </a:cubicBezTo>
                  <a:cubicBezTo>
                    <a:pt x="115" y="18"/>
                    <a:pt x="116" y="38"/>
                    <a:pt x="118" y="70"/>
                  </a:cubicBezTo>
                  <a:cubicBezTo>
                    <a:pt x="119" y="90"/>
                    <a:pt x="121" y="115"/>
                    <a:pt x="126" y="144"/>
                  </a:cubicBezTo>
                  <a:cubicBezTo>
                    <a:pt x="138" y="207"/>
                    <a:pt x="114" y="252"/>
                    <a:pt x="85" y="264"/>
                  </a:cubicBezTo>
                  <a:cubicBezTo>
                    <a:pt x="79" y="266"/>
                    <a:pt x="74" y="267"/>
                    <a:pt x="69" y="267"/>
                  </a:cubicBezTo>
                  <a:moveTo>
                    <a:pt x="70" y="24"/>
                  </a:moveTo>
                  <a:cubicBezTo>
                    <a:pt x="69" y="24"/>
                    <a:pt x="30" y="35"/>
                    <a:pt x="25" y="92"/>
                  </a:cubicBezTo>
                  <a:cubicBezTo>
                    <a:pt x="20" y="151"/>
                    <a:pt x="23" y="189"/>
                    <a:pt x="51" y="232"/>
                  </a:cubicBezTo>
                  <a:cubicBezTo>
                    <a:pt x="56" y="239"/>
                    <a:pt x="64" y="247"/>
                    <a:pt x="76" y="242"/>
                  </a:cubicBezTo>
                  <a:cubicBezTo>
                    <a:pt x="92" y="236"/>
                    <a:pt x="114" y="204"/>
                    <a:pt x="103" y="148"/>
                  </a:cubicBezTo>
                  <a:cubicBezTo>
                    <a:pt x="97" y="118"/>
                    <a:pt x="96" y="92"/>
                    <a:pt x="94" y="72"/>
                  </a:cubicBezTo>
                  <a:cubicBezTo>
                    <a:pt x="93" y="49"/>
                    <a:pt x="92" y="30"/>
                    <a:pt x="86" y="25"/>
                  </a:cubicBezTo>
                  <a:cubicBezTo>
                    <a:pt x="82" y="22"/>
                    <a:pt x="76" y="23"/>
                    <a:pt x="7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7" name="Google Shape;647;p46"/>
            <p:cNvSpPr/>
            <p:nvPr/>
          </p:nvSpPr>
          <p:spPr>
            <a:xfrm>
              <a:off x="5583495" y="-2603148"/>
              <a:ext cx="1240686" cy="1413743"/>
            </a:xfrm>
            <a:custGeom>
              <a:avLst/>
              <a:gdLst/>
              <a:ahLst/>
              <a:cxnLst/>
              <a:rect l="l" t="t" r="r" b="b"/>
              <a:pathLst>
                <a:path w="2796" h="3186" extrusionOk="0">
                  <a:moveTo>
                    <a:pt x="1737" y="3186"/>
                  </a:moveTo>
                  <a:cubicBezTo>
                    <a:pt x="1734" y="3186"/>
                    <a:pt x="1731" y="3186"/>
                    <a:pt x="1728" y="3186"/>
                  </a:cubicBezTo>
                  <a:cubicBezTo>
                    <a:pt x="1673" y="3182"/>
                    <a:pt x="1660" y="3149"/>
                    <a:pt x="1659" y="3148"/>
                  </a:cubicBezTo>
                  <a:lnTo>
                    <a:pt x="1658" y="3144"/>
                  </a:lnTo>
                  <a:cubicBezTo>
                    <a:pt x="1656" y="3046"/>
                    <a:pt x="1687" y="3029"/>
                    <a:pt x="1720" y="3020"/>
                  </a:cubicBezTo>
                  <a:cubicBezTo>
                    <a:pt x="1731" y="3017"/>
                    <a:pt x="1734" y="3016"/>
                    <a:pt x="1735" y="3012"/>
                  </a:cubicBezTo>
                  <a:cubicBezTo>
                    <a:pt x="1738" y="2999"/>
                    <a:pt x="1740" y="2982"/>
                    <a:pt x="1742" y="2964"/>
                  </a:cubicBezTo>
                  <a:cubicBezTo>
                    <a:pt x="1746" y="2932"/>
                    <a:pt x="1750" y="2896"/>
                    <a:pt x="1762" y="2869"/>
                  </a:cubicBezTo>
                  <a:cubicBezTo>
                    <a:pt x="1778" y="2833"/>
                    <a:pt x="1781" y="2797"/>
                    <a:pt x="1769" y="2780"/>
                  </a:cubicBezTo>
                  <a:cubicBezTo>
                    <a:pt x="1768" y="2781"/>
                    <a:pt x="1758" y="2786"/>
                    <a:pt x="1747" y="2799"/>
                  </a:cubicBezTo>
                  <a:cubicBezTo>
                    <a:pt x="1736" y="2812"/>
                    <a:pt x="1732" y="2823"/>
                    <a:pt x="1733" y="2826"/>
                  </a:cubicBezTo>
                  <a:cubicBezTo>
                    <a:pt x="1750" y="2849"/>
                    <a:pt x="1732" y="2899"/>
                    <a:pt x="1695" y="2928"/>
                  </a:cubicBezTo>
                  <a:cubicBezTo>
                    <a:pt x="1668" y="2949"/>
                    <a:pt x="1668" y="2949"/>
                    <a:pt x="1662" y="2985"/>
                  </a:cubicBezTo>
                  <a:lnTo>
                    <a:pt x="1660" y="3005"/>
                  </a:lnTo>
                  <a:cubicBezTo>
                    <a:pt x="1654" y="3046"/>
                    <a:pt x="1644" y="3047"/>
                    <a:pt x="1587" y="3045"/>
                  </a:cubicBezTo>
                  <a:cubicBezTo>
                    <a:pt x="1568" y="3044"/>
                    <a:pt x="1540" y="3040"/>
                    <a:pt x="1531" y="3021"/>
                  </a:cubicBezTo>
                  <a:cubicBezTo>
                    <a:pt x="1521" y="3002"/>
                    <a:pt x="1534" y="2978"/>
                    <a:pt x="1550" y="2954"/>
                  </a:cubicBezTo>
                  <a:cubicBezTo>
                    <a:pt x="1567" y="2928"/>
                    <a:pt x="1565" y="2922"/>
                    <a:pt x="1559" y="2898"/>
                  </a:cubicBezTo>
                  <a:cubicBezTo>
                    <a:pt x="1556" y="2888"/>
                    <a:pt x="1552" y="2877"/>
                    <a:pt x="1549" y="2861"/>
                  </a:cubicBezTo>
                  <a:cubicBezTo>
                    <a:pt x="1540" y="2813"/>
                    <a:pt x="1573" y="2801"/>
                    <a:pt x="1594" y="2792"/>
                  </a:cubicBezTo>
                  <a:cubicBezTo>
                    <a:pt x="1602" y="2789"/>
                    <a:pt x="1610" y="2786"/>
                    <a:pt x="1614" y="2782"/>
                  </a:cubicBezTo>
                  <a:cubicBezTo>
                    <a:pt x="1632" y="2767"/>
                    <a:pt x="1662" y="2755"/>
                    <a:pt x="1684" y="2748"/>
                  </a:cubicBezTo>
                  <a:cubicBezTo>
                    <a:pt x="1687" y="2746"/>
                    <a:pt x="1709" y="2727"/>
                    <a:pt x="1730" y="2686"/>
                  </a:cubicBezTo>
                  <a:cubicBezTo>
                    <a:pt x="1746" y="2652"/>
                    <a:pt x="1739" y="2646"/>
                    <a:pt x="1713" y="2625"/>
                  </a:cubicBezTo>
                  <a:lnTo>
                    <a:pt x="1710" y="2622"/>
                  </a:lnTo>
                  <a:cubicBezTo>
                    <a:pt x="1706" y="2618"/>
                    <a:pt x="1692" y="2607"/>
                    <a:pt x="1688" y="2607"/>
                  </a:cubicBezTo>
                  <a:cubicBezTo>
                    <a:pt x="1688" y="2607"/>
                    <a:pt x="1686" y="2608"/>
                    <a:pt x="1681" y="2621"/>
                  </a:cubicBezTo>
                  <a:cubicBezTo>
                    <a:pt x="1666" y="2658"/>
                    <a:pt x="1656" y="2670"/>
                    <a:pt x="1552" y="2668"/>
                  </a:cubicBezTo>
                  <a:cubicBezTo>
                    <a:pt x="1468" y="2666"/>
                    <a:pt x="1448" y="2694"/>
                    <a:pt x="1429" y="2721"/>
                  </a:cubicBezTo>
                  <a:cubicBezTo>
                    <a:pt x="1426" y="2725"/>
                    <a:pt x="1424" y="2729"/>
                    <a:pt x="1421" y="2732"/>
                  </a:cubicBezTo>
                  <a:cubicBezTo>
                    <a:pt x="1411" y="2746"/>
                    <a:pt x="1414" y="2773"/>
                    <a:pt x="1416" y="2794"/>
                  </a:cubicBezTo>
                  <a:cubicBezTo>
                    <a:pt x="1419" y="2815"/>
                    <a:pt x="1420" y="2831"/>
                    <a:pt x="1411" y="2841"/>
                  </a:cubicBezTo>
                  <a:cubicBezTo>
                    <a:pt x="1400" y="2854"/>
                    <a:pt x="1383" y="2849"/>
                    <a:pt x="1359" y="2841"/>
                  </a:cubicBezTo>
                  <a:cubicBezTo>
                    <a:pt x="1339" y="2835"/>
                    <a:pt x="1311" y="2826"/>
                    <a:pt x="1272" y="2821"/>
                  </a:cubicBezTo>
                  <a:cubicBezTo>
                    <a:pt x="1235" y="2815"/>
                    <a:pt x="1211" y="2809"/>
                    <a:pt x="1198" y="2792"/>
                  </a:cubicBezTo>
                  <a:cubicBezTo>
                    <a:pt x="1183" y="2771"/>
                    <a:pt x="1188" y="2742"/>
                    <a:pt x="1197" y="2684"/>
                  </a:cubicBezTo>
                  <a:cubicBezTo>
                    <a:pt x="1205" y="2632"/>
                    <a:pt x="1218" y="2604"/>
                    <a:pt x="1228" y="2582"/>
                  </a:cubicBezTo>
                  <a:cubicBezTo>
                    <a:pt x="1238" y="2561"/>
                    <a:pt x="1245" y="2546"/>
                    <a:pt x="1246" y="2519"/>
                  </a:cubicBezTo>
                  <a:cubicBezTo>
                    <a:pt x="1246" y="2490"/>
                    <a:pt x="1237" y="2488"/>
                    <a:pt x="1202" y="2483"/>
                  </a:cubicBezTo>
                  <a:cubicBezTo>
                    <a:pt x="1186" y="2481"/>
                    <a:pt x="1169" y="2479"/>
                    <a:pt x="1150" y="2473"/>
                  </a:cubicBezTo>
                  <a:cubicBezTo>
                    <a:pt x="1116" y="2462"/>
                    <a:pt x="1097" y="2445"/>
                    <a:pt x="1072" y="2423"/>
                  </a:cubicBezTo>
                  <a:cubicBezTo>
                    <a:pt x="1051" y="2404"/>
                    <a:pt x="1025" y="2381"/>
                    <a:pt x="980" y="2354"/>
                  </a:cubicBezTo>
                  <a:cubicBezTo>
                    <a:pt x="933" y="2325"/>
                    <a:pt x="922" y="2286"/>
                    <a:pt x="921" y="2258"/>
                  </a:cubicBezTo>
                  <a:cubicBezTo>
                    <a:pt x="920" y="2208"/>
                    <a:pt x="950" y="2158"/>
                    <a:pt x="980" y="2138"/>
                  </a:cubicBezTo>
                  <a:cubicBezTo>
                    <a:pt x="1017" y="2113"/>
                    <a:pt x="1024" y="2109"/>
                    <a:pt x="1012" y="1962"/>
                  </a:cubicBezTo>
                  <a:cubicBezTo>
                    <a:pt x="1010" y="1926"/>
                    <a:pt x="1002" y="1904"/>
                    <a:pt x="991" y="1897"/>
                  </a:cubicBezTo>
                  <a:cubicBezTo>
                    <a:pt x="979" y="1889"/>
                    <a:pt x="961" y="1895"/>
                    <a:pt x="942" y="1901"/>
                  </a:cubicBezTo>
                  <a:cubicBezTo>
                    <a:pt x="917" y="1909"/>
                    <a:pt x="889" y="1917"/>
                    <a:pt x="864" y="1904"/>
                  </a:cubicBezTo>
                  <a:cubicBezTo>
                    <a:pt x="836" y="1888"/>
                    <a:pt x="822" y="1897"/>
                    <a:pt x="790" y="1920"/>
                  </a:cubicBezTo>
                  <a:cubicBezTo>
                    <a:pt x="773" y="1934"/>
                    <a:pt x="751" y="1950"/>
                    <a:pt x="721" y="1963"/>
                  </a:cubicBezTo>
                  <a:cubicBezTo>
                    <a:pt x="646" y="1996"/>
                    <a:pt x="638" y="2039"/>
                    <a:pt x="635" y="2092"/>
                  </a:cubicBezTo>
                  <a:cubicBezTo>
                    <a:pt x="633" y="2123"/>
                    <a:pt x="650" y="2142"/>
                    <a:pt x="672" y="2167"/>
                  </a:cubicBezTo>
                  <a:cubicBezTo>
                    <a:pt x="686" y="2183"/>
                    <a:pt x="703" y="2202"/>
                    <a:pt x="716" y="2227"/>
                  </a:cubicBezTo>
                  <a:cubicBezTo>
                    <a:pt x="743" y="2280"/>
                    <a:pt x="720" y="2335"/>
                    <a:pt x="696" y="2393"/>
                  </a:cubicBezTo>
                  <a:cubicBezTo>
                    <a:pt x="691" y="2406"/>
                    <a:pt x="685" y="2419"/>
                    <a:pt x="680" y="2433"/>
                  </a:cubicBezTo>
                  <a:cubicBezTo>
                    <a:pt x="664" y="2477"/>
                    <a:pt x="680" y="2562"/>
                    <a:pt x="691" y="2623"/>
                  </a:cubicBezTo>
                  <a:cubicBezTo>
                    <a:pt x="698" y="2664"/>
                    <a:pt x="704" y="2696"/>
                    <a:pt x="701" y="2713"/>
                  </a:cubicBezTo>
                  <a:cubicBezTo>
                    <a:pt x="698" y="2731"/>
                    <a:pt x="700" y="2760"/>
                    <a:pt x="702" y="2789"/>
                  </a:cubicBezTo>
                  <a:cubicBezTo>
                    <a:pt x="704" y="2823"/>
                    <a:pt x="706" y="2852"/>
                    <a:pt x="701" y="2868"/>
                  </a:cubicBezTo>
                  <a:cubicBezTo>
                    <a:pt x="698" y="2878"/>
                    <a:pt x="692" y="2888"/>
                    <a:pt x="686" y="2897"/>
                  </a:cubicBezTo>
                  <a:cubicBezTo>
                    <a:pt x="672" y="2919"/>
                    <a:pt x="656" y="2944"/>
                    <a:pt x="660" y="2986"/>
                  </a:cubicBezTo>
                  <a:cubicBezTo>
                    <a:pt x="663" y="3010"/>
                    <a:pt x="671" y="3025"/>
                    <a:pt x="678" y="3039"/>
                  </a:cubicBezTo>
                  <a:cubicBezTo>
                    <a:pt x="689" y="3059"/>
                    <a:pt x="699" y="3078"/>
                    <a:pt x="675" y="3110"/>
                  </a:cubicBezTo>
                  <a:cubicBezTo>
                    <a:pt x="647" y="3149"/>
                    <a:pt x="614" y="3139"/>
                    <a:pt x="587" y="3131"/>
                  </a:cubicBezTo>
                  <a:cubicBezTo>
                    <a:pt x="577" y="3128"/>
                    <a:pt x="567" y="3125"/>
                    <a:pt x="557" y="3124"/>
                  </a:cubicBezTo>
                  <a:cubicBezTo>
                    <a:pt x="545" y="3123"/>
                    <a:pt x="533" y="3126"/>
                    <a:pt x="518" y="3131"/>
                  </a:cubicBezTo>
                  <a:cubicBezTo>
                    <a:pt x="487" y="3141"/>
                    <a:pt x="444" y="3154"/>
                    <a:pt x="368" y="3139"/>
                  </a:cubicBezTo>
                  <a:cubicBezTo>
                    <a:pt x="324" y="3130"/>
                    <a:pt x="303" y="3124"/>
                    <a:pt x="294" y="3109"/>
                  </a:cubicBezTo>
                  <a:cubicBezTo>
                    <a:pt x="287" y="3098"/>
                    <a:pt x="290" y="3085"/>
                    <a:pt x="294" y="3068"/>
                  </a:cubicBezTo>
                  <a:cubicBezTo>
                    <a:pt x="298" y="3053"/>
                    <a:pt x="304" y="3032"/>
                    <a:pt x="304" y="3002"/>
                  </a:cubicBezTo>
                  <a:cubicBezTo>
                    <a:pt x="304" y="2942"/>
                    <a:pt x="320" y="2876"/>
                    <a:pt x="334" y="2817"/>
                  </a:cubicBezTo>
                  <a:cubicBezTo>
                    <a:pt x="343" y="2777"/>
                    <a:pt x="352" y="2739"/>
                    <a:pt x="356" y="2708"/>
                  </a:cubicBezTo>
                  <a:cubicBezTo>
                    <a:pt x="357" y="2693"/>
                    <a:pt x="360" y="2673"/>
                    <a:pt x="362" y="2651"/>
                  </a:cubicBezTo>
                  <a:cubicBezTo>
                    <a:pt x="371" y="2587"/>
                    <a:pt x="390" y="2435"/>
                    <a:pt x="374" y="2419"/>
                  </a:cubicBezTo>
                  <a:cubicBezTo>
                    <a:pt x="359" y="2413"/>
                    <a:pt x="344" y="2395"/>
                    <a:pt x="335" y="2369"/>
                  </a:cubicBezTo>
                  <a:cubicBezTo>
                    <a:pt x="324" y="2341"/>
                    <a:pt x="319" y="2299"/>
                    <a:pt x="335" y="2267"/>
                  </a:cubicBezTo>
                  <a:cubicBezTo>
                    <a:pt x="344" y="2248"/>
                    <a:pt x="341" y="2224"/>
                    <a:pt x="327" y="2213"/>
                  </a:cubicBezTo>
                  <a:cubicBezTo>
                    <a:pt x="314" y="2203"/>
                    <a:pt x="294" y="2208"/>
                    <a:pt x="272" y="2227"/>
                  </a:cubicBezTo>
                  <a:cubicBezTo>
                    <a:pt x="216" y="2276"/>
                    <a:pt x="150" y="2271"/>
                    <a:pt x="102" y="2268"/>
                  </a:cubicBezTo>
                  <a:cubicBezTo>
                    <a:pt x="90" y="2267"/>
                    <a:pt x="80" y="2266"/>
                    <a:pt x="70" y="2266"/>
                  </a:cubicBezTo>
                  <a:cubicBezTo>
                    <a:pt x="55" y="2266"/>
                    <a:pt x="44" y="2262"/>
                    <a:pt x="37" y="2254"/>
                  </a:cubicBezTo>
                  <a:cubicBezTo>
                    <a:pt x="24" y="2240"/>
                    <a:pt x="27" y="2216"/>
                    <a:pt x="30" y="2184"/>
                  </a:cubicBezTo>
                  <a:cubicBezTo>
                    <a:pt x="32" y="2167"/>
                    <a:pt x="34" y="2148"/>
                    <a:pt x="35" y="2127"/>
                  </a:cubicBezTo>
                  <a:cubicBezTo>
                    <a:pt x="35" y="2100"/>
                    <a:pt x="40" y="2076"/>
                    <a:pt x="44" y="2055"/>
                  </a:cubicBezTo>
                  <a:cubicBezTo>
                    <a:pt x="52" y="2010"/>
                    <a:pt x="53" y="1994"/>
                    <a:pt x="33" y="1984"/>
                  </a:cubicBezTo>
                  <a:cubicBezTo>
                    <a:pt x="14" y="1975"/>
                    <a:pt x="2" y="1966"/>
                    <a:pt x="0" y="1954"/>
                  </a:cubicBezTo>
                  <a:cubicBezTo>
                    <a:pt x="-3" y="1942"/>
                    <a:pt x="5" y="1932"/>
                    <a:pt x="16" y="1920"/>
                  </a:cubicBezTo>
                  <a:cubicBezTo>
                    <a:pt x="20" y="1916"/>
                    <a:pt x="24" y="1912"/>
                    <a:pt x="29" y="1905"/>
                  </a:cubicBezTo>
                  <a:cubicBezTo>
                    <a:pt x="45" y="1883"/>
                    <a:pt x="64" y="1879"/>
                    <a:pt x="80" y="1876"/>
                  </a:cubicBezTo>
                  <a:cubicBezTo>
                    <a:pt x="92" y="1874"/>
                    <a:pt x="101" y="1871"/>
                    <a:pt x="110" y="1863"/>
                  </a:cubicBezTo>
                  <a:cubicBezTo>
                    <a:pt x="135" y="1838"/>
                    <a:pt x="165" y="1785"/>
                    <a:pt x="165" y="1785"/>
                  </a:cubicBezTo>
                  <a:lnTo>
                    <a:pt x="166" y="1784"/>
                  </a:lnTo>
                  <a:cubicBezTo>
                    <a:pt x="186" y="1754"/>
                    <a:pt x="184" y="1726"/>
                    <a:pt x="183" y="1699"/>
                  </a:cubicBezTo>
                  <a:cubicBezTo>
                    <a:pt x="180" y="1658"/>
                    <a:pt x="177" y="1616"/>
                    <a:pt x="262" y="1599"/>
                  </a:cubicBezTo>
                  <a:cubicBezTo>
                    <a:pt x="287" y="1589"/>
                    <a:pt x="287" y="1589"/>
                    <a:pt x="275" y="1542"/>
                  </a:cubicBezTo>
                  <a:cubicBezTo>
                    <a:pt x="270" y="1523"/>
                    <a:pt x="263" y="1498"/>
                    <a:pt x="256" y="1464"/>
                  </a:cubicBezTo>
                  <a:cubicBezTo>
                    <a:pt x="235" y="1365"/>
                    <a:pt x="241" y="1344"/>
                    <a:pt x="250" y="1314"/>
                  </a:cubicBezTo>
                  <a:cubicBezTo>
                    <a:pt x="253" y="1304"/>
                    <a:pt x="256" y="1294"/>
                    <a:pt x="258" y="1279"/>
                  </a:cubicBezTo>
                  <a:cubicBezTo>
                    <a:pt x="263" y="1243"/>
                    <a:pt x="288" y="1216"/>
                    <a:pt x="310" y="1193"/>
                  </a:cubicBezTo>
                  <a:cubicBezTo>
                    <a:pt x="327" y="1175"/>
                    <a:pt x="343" y="1158"/>
                    <a:pt x="344" y="1142"/>
                  </a:cubicBezTo>
                  <a:cubicBezTo>
                    <a:pt x="346" y="1108"/>
                    <a:pt x="365" y="1075"/>
                    <a:pt x="386" y="1068"/>
                  </a:cubicBezTo>
                  <a:cubicBezTo>
                    <a:pt x="398" y="1064"/>
                    <a:pt x="410" y="1067"/>
                    <a:pt x="419" y="1077"/>
                  </a:cubicBezTo>
                  <a:lnTo>
                    <a:pt x="424" y="1084"/>
                  </a:lnTo>
                  <a:cubicBezTo>
                    <a:pt x="445" y="1107"/>
                    <a:pt x="454" y="1115"/>
                    <a:pt x="471" y="1106"/>
                  </a:cubicBezTo>
                  <a:cubicBezTo>
                    <a:pt x="477" y="1102"/>
                    <a:pt x="480" y="1097"/>
                    <a:pt x="481" y="1090"/>
                  </a:cubicBezTo>
                  <a:cubicBezTo>
                    <a:pt x="483" y="1074"/>
                    <a:pt x="472" y="1052"/>
                    <a:pt x="455" y="1036"/>
                  </a:cubicBezTo>
                  <a:cubicBezTo>
                    <a:pt x="418" y="1003"/>
                    <a:pt x="413" y="883"/>
                    <a:pt x="457" y="815"/>
                  </a:cubicBezTo>
                  <a:cubicBezTo>
                    <a:pt x="488" y="767"/>
                    <a:pt x="484" y="728"/>
                    <a:pt x="481" y="686"/>
                  </a:cubicBezTo>
                  <a:cubicBezTo>
                    <a:pt x="480" y="673"/>
                    <a:pt x="479" y="660"/>
                    <a:pt x="479" y="646"/>
                  </a:cubicBezTo>
                  <a:lnTo>
                    <a:pt x="479" y="631"/>
                  </a:lnTo>
                  <a:cubicBezTo>
                    <a:pt x="478" y="584"/>
                    <a:pt x="480" y="570"/>
                    <a:pt x="528" y="541"/>
                  </a:cubicBezTo>
                  <a:cubicBezTo>
                    <a:pt x="552" y="526"/>
                    <a:pt x="552" y="524"/>
                    <a:pt x="552" y="514"/>
                  </a:cubicBezTo>
                  <a:cubicBezTo>
                    <a:pt x="552" y="505"/>
                    <a:pt x="552" y="491"/>
                    <a:pt x="562" y="467"/>
                  </a:cubicBezTo>
                  <a:cubicBezTo>
                    <a:pt x="584" y="416"/>
                    <a:pt x="608" y="374"/>
                    <a:pt x="676" y="387"/>
                  </a:cubicBezTo>
                  <a:cubicBezTo>
                    <a:pt x="697" y="391"/>
                    <a:pt x="714" y="399"/>
                    <a:pt x="728" y="406"/>
                  </a:cubicBezTo>
                  <a:cubicBezTo>
                    <a:pt x="752" y="418"/>
                    <a:pt x="764" y="425"/>
                    <a:pt x="788" y="405"/>
                  </a:cubicBezTo>
                  <a:cubicBezTo>
                    <a:pt x="838" y="363"/>
                    <a:pt x="875" y="316"/>
                    <a:pt x="888" y="279"/>
                  </a:cubicBezTo>
                  <a:cubicBezTo>
                    <a:pt x="892" y="266"/>
                    <a:pt x="895" y="255"/>
                    <a:pt x="897" y="246"/>
                  </a:cubicBezTo>
                  <a:cubicBezTo>
                    <a:pt x="903" y="221"/>
                    <a:pt x="907" y="201"/>
                    <a:pt x="932" y="190"/>
                  </a:cubicBezTo>
                  <a:cubicBezTo>
                    <a:pt x="969" y="174"/>
                    <a:pt x="1014" y="199"/>
                    <a:pt x="1032" y="211"/>
                  </a:cubicBezTo>
                  <a:cubicBezTo>
                    <a:pt x="1039" y="215"/>
                    <a:pt x="1056" y="216"/>
                    <a:pt x="1072" y="218"/>
                  </a:cubicBezTo>
                  <a:cubicBezTo>
                    <a:pt x="1105" y="220"/>
                    <a:pt x="1145" y="224"/>
                    <a:pt x="1161" y="252"/>
                  </a:cubicBezTo>
                  <a:cubicBezTo>
                    <a:pt x="1178" y="283"/>
                    <a:pt x="1189" y="298"/>
                    <a:pt x="1251" y="289"/>
                  </a:cubicBezTo>
                  <a:cubicBezTo>
                    <a:pt x="1316" y="279"/>
                    <a:pt x="1350" y="279"/>
                    <a:pt x="1377" y="316"/>
                  </a:cubicBezTo>
                  <a:cubicBezTo>
                    <a:pt x="1388" y="332"/>
                    <a:pt x="1450" y="319"/>
                    <a:pt x="1484" y="312"/>
                  </a:cubicBezTo>
                  <a:cubicBezTo>
                    <a:pt x="1501" y="308"/>
                    <a:pt x="1516" y="305"/>
                    <a:pt x="1526" y="304"/>
                  </a:cubicBezTo>
                  <a:cubicBezTo>
                    <a:pt x="1561" y="302"/>
                    <a:pt x="1635" y="313"/>
                    <a:pt x="1688" y="349"/>
                  </a:cubicBezTo>
                  <a:lnTo>
                    <a:pt x="1698" y="356"/>
                  </a:lnTo>
                  <a:cubicBezTo>
                    <a:pt x="1747" y="390"/>
                    <a:pt x="1765" y="400"/>
                    <a:pt x="1795" y="360"/>
                  </a:cubicBezTo>
                  <a:cubicBezTo>
                    <a:pt x="1810" y="341"/>
                    <a:pt x="1822" y="332"/>
                    <a:pt x="1834" y="332"/>
                  </a:cubicBezTo>
                  <a:lnTo>
                    <a:pt x="1835" y="332"/>
                  </a:lnTo>
                  <a:cubicBezTo>
                    <a:pt x="1850" y="332"/>
                    <a:pt x="1860" y="346"/>
                    <a:pt x="1870" y="360"/>
                  </a:cubicBezTo>
                  <a:cubicBezTo>
                    <a:pt x="1877" y="369"/>
                    <a:pt x="1884" y="378"/>
                    <a:pt x="1892" y="386"/>
                  </a:cubicBezTo>
                  <a:cubicBezTo>
                    <a:pt x="1902" y="393"/>
                    <a:pt x="1908" y="391"/>
                    <a:pt x="1927" y="382"/>
                  </a:cubicBezTo>
                  <a:cubicBezTo>
                    <a:pt x="1949" y="372"/>
                    <a:pt x="1981" y="356"/>
                    <a:pt x="2038" y="364"/>
                  </a:cubicBezTo>
                  <a:cubicBezTo>
                    <a:pt x="2134" y="378"/>
                    <a:pt x="2142" y="380"/>
                    <a:pt x="2195" y="394"/>
                  </a:cubicBezTo>
                  <a:lnTo>
                    <a:pt x="2199" y="395"/>
                  </a:lnTo>
                  <a:cubicBezTo>
                    <a:pt x="2226" y="403"/>
                    <a:pt x="2235" y="395"/>
                    <a:pt x="2251" y="383"/>
                  </a:cubicBezTo>
                  <a:cubicBezTo>
                    <a:pt x="2264" y="374"/>
                    <a:pt x="2280" y="362"/>
                    <a:pt x="2307" y="357"/>
                  </a:cubicBezTo>
                  <a:cubicBezTo>
                    <a:pt x="2358" y="348"/>
                    <a:pt x="2378" y="312"/>
                    <a:pt x="2401" y="271"/>
                  </a:cubicBezTo>
                  <a:cubicBezTo>
                    <a:pt x="2421" y="236"/>
                    <a:pt x="2438" y="237"/>
                    <a:pt x="2465" y="243"/>
                  </a:cubicBezTo>
                  <a:cubicBezTo>
                    <a:pt x="2476" y="246"/>
                    <a:pt x="2488" y="249"/>
                    <a:pt x="2505" y="249"/>
                  </a:cubicBezTo>
                  <a:cubicBezTo>
                    <a:pt x="2515" y="250"/>
                    <a:pt x="2530" y="248"/>
                    <a:pt x="2535" y="241"/>
                  </a:cubicBezTo>
                  <a:cubicBezTo>
                    <a:pt x="2541" y="234"/>
                    <a:pt x="2538" y="220"/>
                    <a:pt x="2536" y="211"/>
                  </a:cubicBezTo>
                  <a:cubicBezTo>
                    <a:pt x="2530" y="188"/>
                    <a:pt x="2532" y="171"/>
                    <a:pt x="2561" y="150"/>
                  </a:cubicBezTo>
                  <a:cubicBezTo>
                    <a:pt x="2571" y="143"/>
                    <a:pt x="2580" y="139"/>
                    <a:pt x="2588" y="136"/>
                  </a:cubicBezTo>
                  <a:cubicBezTo>
                    <a:pt x="2602" y="131"/>
                    <a:pt x="2608" y="128"/>
                    <a:pt x="2611" y="117"/>
                  </a:cubicBezTo>
                  <a:cubicBezTo>
                    <a:pt x="2619" y="91"/>
                    <a:pt x="2636" y="53"/>
                    <a:pt x="2688" y="15"/>
                  </a:cubicBezTo>
                  <a:cubicBezTo>
                    <a:pt x="2706" y="2"/>
                    <a:pt x="2722" y="-3"/>
                    <a:pt x="2738" y="2"/>
                  </a:cubicBezTo>
                  <a:cubicBezTo>
                    <a:pt x="2764" y="9"/>
                    <a:pt x="2778" y="43"/>
                    <a:pt x="2790" y="73"/>
                  </a:cubicBezTo>
                  <a:cubicBezTo>
                    <a:pt x="2805" y="115"/>
                    <a:pt x="2790" y="125"/>
                    <a:pt x="2764" y="138"/>
                  </a:cubicBezTo>
                  <a:cubicBezTo>
                    <a:pt x="2756" y="142"/>
                    <a:pt x="2746" y="148"/>
                    <a:pt x="2734" y="156"/>
                  </a:cubicBezTo>
                  <a:cubicBezTo>
                    <a:pt x="2706" y="175"/>
                    <a:pt x="2704" y="182"/>
                    <a:pt x="2697" y="207"/>
                  </a:cubicBezTo>
                  <a:cubicBezTo>
                    <a:pt x="2693" y="219"/>
                    <a:pt x="2689" y="234"/>
                    <a:pt x="2680" y="255"/>
                  </a:cubicBezTo>
                  <a:cubicBezTo>
                    <a:pt x="2661" y="300"/>
                    <a:pt x="2636" y="320"/>
                    <a:pt x="2602" y="347"/>
                  </a:cubicBezTo>
                  <a:cubicBezTo>
                    <a:pt x="2581" y="363"/>
                    <a:pt x="2558" y="382"/>
                    <a:pt x="2530" y="410"/>
                  </a:cubicBezTo>
                  <a:cubicBezTo>
                    <a:pt x="2497" y="443"/>
                    <a:pt x="2483" y="474"/>
                    <a:pt x="2471" y="501"/>
                  </a:cubicBezTo>
                  <a:cubicBezTo>
                    <a:pt x="2456" y="535"/>
                    <a:pt x="2443" y="564"/>
                    <a:pt x="2396" y="578"/>
                  </a:cubicBezTo>
                  <a:cubicBezTo>
                    <a:pt x="2351" y="591"/>
                    <a:pt x="2309" y="594"/>
                    <a:pt x="2272" y="597"/>
                  </a:cubicBezTo>
                  <a:cubicBezTo>
                    <a:pt x="2247" y="599"/>
                    <a:pt x="2224" y="601"/>
                    <a:pt x="2204" y="605"/>
                  </a:cubicBezTo>
                  <a:cubicBezTo>
                    <a:pt x="2168" y="614"/>
                    <a:pt x="2101" y="609"/>
                    <a:pt x="2043" y="604"/>
                  </a:cubicBezTo>
                  <a:cubicBezTo>
                    <a:pt x="2019" y="602"/>
                    <a:pt x="1997" y="601"/>
                    <a:pt x="1980" y="600"/>
                  </a:cubicBezTo>
                  <a:cubicBezTo>
                    <a:pt x="1941" y="599"/>
                    <a:pt x="1930" y="594"/>
                    <a:pt x="1911" y="582"/>
                  </a:cubicBezTo>
                  <a:cubicBezTo>
                    <a:pt x="1904" y="578"/>
                    <a:pt x="1895" y="572"/>
                    <a:pt x="1881" y="566"/>
                  </a:cubicBezTo>
                  <a:cubicBezTo>
                    <a:pt x="1862" y="557"/>
                    <a:pt x="1853" y="549"/>
                    <a:pt x="1847" y="543"/>
                  </a:cubicBezTo>
                  <a:cubicBezTo>
                    <a:pt x="1837" y="534"/>
                    <a:pt x="1833" y="530"/>
                    <a:pt x="1799" y="530"/>
                  </a:cubicBezTo>
                  <a:cubicBezTo>
                    <a:pt x="1776" y="529"/>
                    <a:pt x="1739" y="527"/>
                    <a:pt x="1698" y="525"/>
                  </a:cubicBezTo>
                  <a:cubicBezTo>
                    <a:pt x="1625" y="522"/>
                    <a:pt x="1535" y="517"/>
                    <a:pt x="1481" y="518"/>
                  </a:cubicBezTo>
                  <a:cubicBezTo>
                    <a:pt x="1449" y="519"/>
                    <a:pt x="1423" y="525"/>
                    <a:pt x="1400" y="531"/>
                  </a:cubicBezTo>
                  <a:cubicBezTo>
                    <a:pt x="1364" y="541"/>
                    <a:pt x="1333" y="549"/>
                    <a:pt x="1293" y="528"/>
                  </a:cubicBezTo>
                  <a:cubicBezTo>
                    <a:pt x="1256" y="510"/>
                    <a:pt x="1230" y="512"/>
                    <a:pt x="1194" y="515"/>
                  </a:cubicBezTo>
                  <a:cubicBezTo>
                    <a:pt x="1175" y="517"/>
                    <a:pt x="1153" y="519"/>
                    <a:pt x="1125" y="518"/>
                  </a:cubicBezTo>
                  <a:cubicBezTo>
                    <a:pt x="1093" y="517"/>
                    <a:pt x="1090" y="521"/>
                    <a:pt x="1085" y="526"/>
                  </a:cubicBezTo>
                  <a:cubicBezTo>
                    <a:pt x="1074" y="539"/>
                    <a:pt x="1059" y="550"/>
                    <a:pt x="994" y="556"/>
                  </a:cubicBezTo>
                  <a:cubicBezTo>
                    <a:pt x="924" y="562"/>
                    <a:pt x="890" y="543"/>
                    <a:pt x="863" y="527"/>
                  </a:cubicBezTo>
                  <a:cubicBezTo>
                    <a:pt x="842" y="515"/>
                    <a:pt x="824" y="505"/>
                    <a:pt x="792" y="509"/>
                  </a:cubicBezTo>
                  <a:cubicBezTo>
                    <a:pt x="718" y="519"/>
                    <a:pt x="674" y="535"/>
                    <a:pt x="602" y="640"/>
                  </a:cubicBezTo>
                  <a:cubicBezTo>
                    <a:pt x="515" y="764"/>
                    <a:pt x="553" y="956"/>
                    <a:pt x="567" y="1012"/>
                  </a:cubicBezTo>
                  <a:cubicBezTo>
                    <a:pt x="594" y="1126"/>
                    <a:pt x="614" y="1138"/>
                    <a:pt x="638" y="1153"/>
                  </a:cubicBezTo>
                  <a:cubicBezTo>
                    <a:pt x="646" y="1159"/>
                    <a:pt x="655" y="1159"/>
                    <a:pt x="667" y="1160"/>
                  </a:cubicBezTo>
                  <a:cubicBezTo>
                    <a:pt x="687" y="1161"/>
                    <a:pt x="712" y="1162"/>
                    <a:pt x="746" y="1187"/>
                  </a:cubicBezTo>
                  <a:cubicBezTo>
                    <a:pt x="783" y="1215"/>
                    <a:pt x="788" y="1252"/>
                    <a:pt x="793" y="1289"/>
                  </a:cubicBezTo>
                  <a:cubicBezTo>
                    <a:pt x="795" y="1310"/>
                    <a:pt x="798" y="1331"/>
                    <a:pt x="806" y="1351"/>
                  </a:cubicBezTo>
                  <a:cubicBezTo>
                    <a:pt x="812" y="1364"/>
                    <a:pt x="830" y="1372"/>
                    <a:pt x="844" y="1377"/>
                  </a:cubicBezTo>
                  <a:cubicBezTo>
                    <a:pt x="901" y="1395"/>
                    <a:pt x="991" y="1387"/>
                    <a:pt x="1016" y="1372"/>
                  </a:cubicBezTo>
                  <a:cubicBezTo>
                    <a:pt x="1033" y="1362"/>
                    <a:pt x="1040" y="1344"/>
                    <a:pt x="1051" y="1320"/>
                  </a:cubicBezTo>
                  <a:cubicBezTo>
                    <a:pt x="1061" y="1297"/>
                    <a:pt x="1073" y="1268"/>
                    <a:pt x="1099" y="1236"/>
                  </a:cubicBezTo>
                  <a:cubicBezTo>
                    <a:pt x="1114" y="1217"/>
                    <a:pt x="1126" y="1198"/>
                    <a:pt x="1136" y="1181"/>
                  </a:cubicBezTo>
                  <a:cubicBezTo>
                    <a:pt x="1159" y="1142"/>
                    <a:pt x="1179" y="1109"/>
                    <a:pt x="1229" y="1119"/>
                  </a:cubicBezTo>
                  <a:cubicBezTo>
                    <a:pt x="1259" y="1124"/>
                    <a:pt x="1273" y="1134"/>
                    <a:pt x="1285" y="1143"/>
                  </a:cubicBezTo>
                  <a:cubicBezTo>
                    <a:pt x="1298" y="1152"/>
                    <a:pt x="1307" y="1158"/>
                    <a:pt x="1336" y="1158"/>
                  </a:cubicBezTo>
                  <a:cubicBezTo>
                    <a:pt x="1356" y="1158"/>
                    <a:pt x="1373" y="1162"/>
                    <a:pt x="1388" y="1166"/>
                  </a:cubicBezTo>
                  <a:cubicBezTo>
                    <a:pt x="1419" y="1174"/>
                    <a:pt x="1431" y="1177"/>
                    <a:pt x="1445" y="1135"/>
                  </a:cubicBezTo>
                  <a:cubicBezTo>
                    <a:pt x="1471" y="1057"/>
                    <a:pt x="1583" y="1077"/>
                    <a:pt x="1643" y="1087"/>
                  </a:cubicBezTo>
                  <a:lnTo>
                    <a:pt x="1659" y="1090"/>
                  </a:lnTo>
                  <a:cubicBezTo>
                    <a:pt x="1723" y="1100"/>
                    <a:pt x="1767" y="1091"/>
                    <a:pt x="1789" y="1064"/>
                  </a:cubicBezTo>
                  <a:cubicBezTo>
                    <a:pt x="1814" y="1034"/>
                    <a:pt x="1842" y="1010"/>
                    <a:pt x="1843" y="1009"/>
                  </a:cubicBezTo>
                  <a:cubicBezTo>
                    <a:pt x="1875" y="989"/>
                    <a:pt x="1892" y="993"/>
                    <a:pt x="1911" y="998"/>
                  </a:cubicBezTo>
                  <a:cubicBezTo>
                    <a:pt x="1918" y="1000"/>
                    <a:pt x="1926" y="1002"/>
                    <a:pt x="1937" y="1003"/>
                  </a:cubicBezTo>
                  <a:cubicBezTo>
                    <a:pt x="1966" y="1006"/>
                    <a:pt x="2002" y="1020"/>
                    <a:pt x="2013" y="1043"/>
                  </a:cubicBezTo>
                  <a:cubicBezTo>
                    <a:pt x="2018" y="1052"/>
                    <a:pt x="2021" y="1067"/>
                    <a:pt x="2010" y="1085"/>
                  </a:cubicBezTo>
                  <a:cubicBezTo>
                    <a:pt x="2002" y="1099"/>
                    <a:pt x="2000" y="1120"/>
                    <a:pt x="1999" y="1139"/>
                  </a:cubicBezTo>
                  <a:cubicBezTo>
                    <a:pt x="1996" y="1166"/>
                    <a:pt x="1994" y="1197"/>
                    <a:pt x="1965" y="1198"/>
                  </a:cubicBezTo>
                  <a:cubicBezTo>
                    <a:pt x="1943" y="1200"/>
                    <a:pt x="1934" y="1179"/>
                    <a:pt x="1924" y="1160"/>
                  </a:cubicBezTo>
                  <a:cubicBezTo>
                    <a:pt x="1911" y="1134"/>
                    <a:pt x="1901" y="1118"/>
                    <a:pt x="1879" y="1124"/>
                  </a:cubicBezTo>
                  <a:cubicBezTo>
                    <a:pt x="1865" y="1127"/>
                    <a:pt x="1850" y="1128"/>
                    <a:pt x="1836" y="1130"/>
                  </a:cubicBezTo>
                  <a:cubicBezTo>
                    <a:pt x="1788" y="1136"/>
                    <a:pt x="1743" y="1142"/>
                    <a:pt x="1733" y="1187"/>
                  </a:cubicBezTo>
                  <a:cubicBezTo>
                    <a:pt x="1725" y="1222"/>
                    <a:pt x="1708" y="1230"/>
                    <a:pt x="1688" y="1240"/>
                  </a:cubicBezTo>
                  <a:cubicBezTo>
                    <a:pt x="1664" y="1251"/>
                    <a:pt x="1632" y="1267"/>
                    <a:pt x="1589" y="1343"/>
                  </a:cubicBezTo>
                  <a:cubicBezTo>
                    <a:pt x="1530" y="1447"/>
                    <a:pt x="1489" y="1443"/>
                    <a:pt x="1450" y="1439"/>
                  </a:cubicBezTo>
                  <a:cubicBezTo>
                    <a:pt x="1434" y="1438"/>
                    <a:pt x="1419" y="1436"/>
                    <a:pt x="1403" y="1442"/>
                  </a:cubicBezTo>
                  <a:cubicBezTo>
                    <a:pt x="1340" y="1464"/>
                    <a:pt x="1308" y="1477"/>
                    <a:pt x="1277" y="1534"/>
                  </a:cubicBezTo>
                  <a:cubicBezTo>
                    <a:pt x="1261" y="1564"/>
                    <a:pt x="1242" y="1579"/>
                    <a:pt x="1221" y="1579"/>
                  </a:cubicBezTo>
                  <a:lnTo>
                    <a:pt x="1221" y="1579"/>
                  </a:lnTo>
                  <a:cubicBezTo>
                    <a:pt x="1200" y="1579"/>
                    <a:pt x="1180" y="1563"/>
                    <a:pt x="1163" y="1533"/>
                  </a:cubicBezTo>
                  <a:cubicBezTo>
                    <a:pt x="1155" y="1518"/>
                    <a:pt x="1142" y="1509"/>
                    <a:pt x="1127" y="1508"/>
                  </a:cubicBezTo>
                  <a:cubicBezTo>
                    <a:pt x="1114" y="1507"/>
                    <a:pt x="1102" y="1514"/>
                    <a:pt x="1095" y="1524"/>
                  </a:cubicBezTo>
                  <a:cubicBezTo>
                    <a:pt x="1085" y="1539"/>
                    <a:pt x="1074" y="1556"/>
                    <a:pt x="1078" y="1574"/>
                  </a:cubicBezTo>
                  <a:cubicBezTo>
                    <a:pt x="1082" y="1588"/>
                    <a:pt x="1094" y="1601"/>
                    <a:pt x="1114" y="1614"/>
                  </a:cubicBezTo>
                  <a:cubicBezTo>
                    <a:pt x="1146" y="1633"/>
                    <a:pt x="1155" y="1639"/>
                    <a:pt x="1164" y="1645"/>
                  </a:cubicBezTo>
                  <a:cubicBezTo>
                    <a:pt x="1174" y="1652"/>
                    <a:pt x="1184" y="1659"/>
                    <a:pt x="1222" y="1682"/>
                  </a:cubicBezTo>
                  <a:cubicBezTo>
                    <a:pt x="1298" y="1728"/>
                    <a:pt x="1368" y="1775"/>
                    <a:pt x="1385" y="1844"/>
                  </a:cubicBezTo>
                  <a:lnTo>
                    <a:pt x="1387" y="1854"/>
                  </a:lnTo>
                  <a:cubicBezTo>
                    <a:pt x="1400" y="1909"/>
                    <a:pt x="1404" y="1927"/>
                    <a:pt x="1470" y="1987"/>
                  </a:cubicBezTo>
                  <a:cubicBezTo>
                    <a:pt x="1546" y="2058"/>
                    <a:pt x="1530" y="2114"/>
                    <a:pt x="1511" y="2179"/>
                  </a:cubicBezTo>
                  <a:lnTo>
                    <a:pt x="1511" y="2182"/>
                  </a:lnTo>
                  <a:cubicBezTo>
                    <a:pt x="1505" y="2201"/>
                    <a:pt x="1496" y="2219"/>
                    <a:pt x="1488" y="2234"/>
                  </a:cubicBezTo>
                  <a:cubicBezTo>
                    <a:pt x="1468" y="2275"/>
                    <a:pt x="1456" y="2297"/>
                    <a:pt x="1503" y="2326"/>
                  </a:cubicBezTo>
                  <a:cubicBezTo>
                    <a:pt x="1579" y="2373"/>
                    <a:pt x="1613" y="2410"/>
                    <a:pt x="1637" y="2473"/>
                  </a:cubicBezTo>
                  <a:cubicBezTo>
                    <a:pt x="1649" y="2506"/>
                    <a:pt x="1660" y="2509"/>
                    <a:pt x="1679" y="2515"/>
                  </a:cubicBezTo>
                  <a:cubicBezTo>
                    <a:pt x="1691" y="2519"/>
                    <a:pt x="1706" y="2523"/>
                    <a:pt x="1723" y="2535"/>
                  </a:cubicBezTo>
                  <a:cubicBezTo>
                    <a:pt x="1767" y="2565"/>
                    <a:pt x="1789" y="2584"/>
                    <a:pt x="1805" y="2618"/>
                  </a:cubicBezTo>
                  <a:cubicBezTo>
                    <a:pt x="1812" y="2633"/>
                    <a:pt x="1814" y="2652"/>
                    <a:pt x="1815" y="2666"/>
                  </a:cubicBezTo>
                  <a:cubicBezTo>
                    <a:pt x="1815" y="2667"/>
                    <a:pt x="1815" y="2668"/>
                    <a:pt x="1815" y="2669"/>
                  </a:cubicBezTo>
                  <a:cubicBezTo>
                    <a:pt x="1837" y="2654"/>
                    <a:pt x="1860" y="2658"/>
                    <a:pt x="1888" y="2680"/>
                  </a:cubicBezTo>
                  <a:cubicBezTo>
                    <a:pt x="1909" y="2698"/>
                    <a:pt x="1921" y="2728"/>
                    <a:pt x="1917" y="2753"/>
                  </a:cubicBezTo>
                  <a:cubicBezTo>
                    <a:pt x="1913" y="2771"/>
                    <a:pt x="1901" y="2785"/>
                    <a:pt x="1883" y="2792"/>
                  </a:cubicBezTo>
                  <a:cubicBezTo>
                    <a:pt x="1859" y="2800"/>
                    <a:pt x="1854" y="2818"/>
                    <a:pt x="1843" y="2868"/>
                  </a:cubicBezTo>
                  <a:cubicBezTo>
                    <a:pt x="1840" y="2885"/>
                    <a:pt x="1836" y="2904"/>
                    <a:pt x="1830" y="2926"/>
                  </a:cubicBezTo>
                  <a:cubicBezTo>
                    <a:pt x="1821" y="2957"/>
                    <a:pt x="1825" y="2964"/>
                    <a:pt x="1826" y="2966"/>
                  </a:cubicBezTo>
                  <a:cubicBezTo>
                    <a:pt x="1829" y="2969"/>
                    <a:pt x="1840" y="2968"/>
                    <a:pt x="1850" y="2967"/>
                  </a:cubicBezTo>
                  <a:cubicBezTo>
                    <a:pt x="1864" y="2966"/>
                    <a:pt x="1879" y="2965"/>
                    <a:pt x="1894" y="2970"/>
                  </a:cubicBezTo>
                  <a:cubicBezTo>
                    <a:pt x="1910" y="2976"/>
                    <a:pt x="1921" y="2985"/>
                    <a:pt x="1925" y="2998"/>
                  </a:cubicBezTo>
                  <a:cubicBezTo>
                    <a:pt x="1933" y="3023"/>
                    <a:pt x="1915" y="3053"/>
                    <a:pt x="1900" y="3074"/>
                  </a:cubicBezTo>
                  <a:cubicBezTo>
                    <a:pt x="1884" y="3097"/>
                    <a:pt x="1858" y="3091"/>
                    <a:pt x="1837" y="3086"/>
                  </a:cubicBezTo>
                  <a:cubicBezTo>
                    <a:pt x="1824" y="3083"/>
                    <a:pt x="1811" y="3081"/>
                    <a:pt x="1805" y="3084"/>
                  </a:cubicBezTo>
                  <a:cubicBezTo>
                    <a:pt x="1803" y="3086"/>
                    <a:pt x="1801" y="3090"/>
                    <a:pt x="1800" y="3096"/>
                  </a:cubicBezTo>
                  <a:cubicBezTo>
                    <a:pt x="1798" y="3102"/>
                    <a:pt x="1797" y="3109"/>
                    <a:pt x="1796" y="3115"/>
                  </a:cubicBezTo>
                  <a:cubicBezTo>
                    <a:pt x="1788" y="3153"/>
                    <a:pt x="1782" y="3186"/>
                    <a:pt x="1737" y="3186"/>
                  </a:cubicBezTo>
                  <a:moveTo>
                    <a:pt x="1682" y="3141"/>
                  </a:moveTo>
                  <a:cubicBezTo>
                    <a:pt x="1685" y="3145"/>
                    <a:pt x="1696" y="3160"/>
                    <a:pt x="1730" y="3163"/>
                  </a:cubicBezTo>
                  <a:cubicBezTo>
                    <a:pt x="1761" y="3165"/>
                    <a:pt x="1764" y="3154"/>
                    <a:pt x="1773" y="3111"/>
                  </a:cubicBezTo>
                  <a:cubicBezTo>
                    <a:pt x="1774" y="3104"/>
                    <a:pt x="1775" y="3098"/>
                    <a:pt x="1776" y="3091"/>
                  </a:cubicBezTo>
                  <a:cubicBezTo>
                    <a:pt x="1779" y="3079"/>
                    <a:pt x="1784" y="3070"/>
                    <a:pt x="1792" y="3065"/>
                  </a:cubicBezTo>
                  <a:cubicBezTo>
                    <a:pt x="1807" y="3056"/>
                    <a:pt x="1824" y="3059"/>
                    <a:pt x="1842" y="3063"/>
                  </a:cubicBezTo>
                  <a:cubicBezTo>
                    <a:pt x="1862" y="3068"/>
                    <a:pt x="1874" y="3070"/>
                    <a:pt x="1881" y="3061"/>
                  </a:cubicBezTo>
                  <a:cubicBezTo>
                    <a:pt x="1899" y="3035"/>
                    <a:pt x="1906" y="3016"/>
                    <a:pt x="1903" y="3005"/>
                  </a:cubicBezTo>
                  <a:cubicBezTo>
                    <a:pt x="1902" y="3003"/>
                    <a:pt x="1900" y="2997"/>
                    <a:pt x="1886" y="2992"/>
                  </a:cubicBezTo>
                  <a:cubicBezTo>
                    <a:pt x="1876" y="2989"/>
                    <a:pt x="1863" y="2990"/>
                    <a:pt x="1852" y="2991"/>
                  </a:cubicBezTo>
                  <a:cubicBezTo>
                    <a:pt x="1835" y="2992"/>
                    <a:pt x="1818" y="2993"/>
                    <a:pt x="1808" y="2981"/>
                  </a:cubicBezTo>
                  <a:cubicBezTo>
                    <a:pt x="1799" y="2970"/>
                    <a:pt x="1798" y="2952"/>
                    <a:pt x="1807" y="2920"/>
                  </a:cubicBezTo>
                  <a:cubicBezTo>
                    <a:pt x="1813" y="2899"/>
                    <a:pt x="1817" y="2880"/>
                    <a:pt x="1820" y="2863"/>
                  </a:cubicBezTo>
                  <a:cubicBezTo>
                    <a:pt x="1831" y="2814"/>
                    <a:pt x="1838" y="2782"/>
                    <a:pt x="1875" y="2770"/>
                  </a:cubicBezTo>
                  <a:cubicBezTo>
                    <a:pt x="1885" y="2766"/>
                    <a:pt x="1892" y="2759"/>
                    <a:pt x="1894" y="2749"/>
                  </a:cubicBezTo>
                  <a:cubicBezTo>
                    <a:pt x="1897" y="2732"/>
                    <a:pt x="1887" y="2711"/>
                    <a:pt x="1872" y="2698"/>
                  </a:cubicBezTo>
                  <a:cubicBezTo>
                    <a:pt x="1845" y="2676"/>
                    <a:pt x="1833" y="2684"/>
                    <a:pt x="1823" y="2694"/>
                  </a:cubicBezTo>
                  <a:cubicBezTo>
                    <a:pt x="1815" y="2702"/>
                    <a:pt x="1808" y="2701"/>
                    <a:pt x="1804" y="2700"/>
                  </a:cubicBezTo>
                  <a:cubicBezTo>
                    <a:pt x="1793" y="2696"/>
                    <a:pt x="1793" y="2684"/>
                    <a:pt x="1791" y="2668"/>
                  </a:cubicBezTo>
                  <a:cubicBezTo>
                    <a:pt x="1790" y="2655"/>
                    <a:pt x="1789" y="2639"/>
                    <a:pt x="1784" y="2628"/>
                  </a:cubicBezTo>
                  <a:cubicBezTo>
                    <a:pt x="1771" y="2602"/>
                    <a:pt x="1755" y="2586"/>
                    <a:pt x="1710" y="2555"/>
                  </a:cubicBezTo>
                  <a:cubicBezTo>
                    <a:pt x="1695" y="2545"/>
                    <a:pt x="1683" y="2541"/>
                    <a:pt x="1672" y="2538"/>
                  </a:cubicBezTo>
                  <a:cubicBezTo>
                    <a:pt x="1650" y="2531"/>
                    <a:pt x="1631" y="2525"/>
                    <a:pt x="1615" y="2482"/>
                  </a:cubicBezTo>
                  <a:cubicBezTo>
                    <a:pt x="1593" y="2423"/>
                    <a:pt x="1563" y="2390"/>
                    <a:pt x="1490" y="2346"/>
                  </a:cubicBezTo>
                  <a:cubicBezTo>
                    <a:pt x="1425" y="2305"/>
                    <a:pt x="1447" y="2264"/>
                    <a:pt x="1467" y="2224"/>
                  </a:cubicBezTo>
                  <a:cubicBezTo>
                    <a:pt x="1475" y="2209"/>
                    <a:pt x="1483" y="2193"/>
                    <a:pt x="1488" y="2175"/>
                  </a:cubicBezTo>
                  <a:lnTo>
                    <a:pt x="1489" y="2172"/>
                  </a:lnTo>
                  <a:cubicBezTo>
                    <a:pt x="1507" y="2108"/>
                    <a:pt x="1520" y="2066"/>
                    <a:pt x="1454" y="2005"/>
                  </a:cubicBezTo>
                  <a:cubicBezTo>
                    <a:pt x="1383" y="1939"/>
                    <a:pt x="1378" y="1915"/>
                    <a:pt x="1364" y="1859"/>
                  </a:cubicBezTo>
                  <a:lnTo>
                    <a:pt x="1362" y="1849"/>
                  </a:lnTo>
                  <a:cubicBezTo>
                    <a:pt x="1347" y="1789"/>
                    <a:pt x="1282" y="1745"/>
                    <a:pt x="1210" y="1702"/>
                  </a:cubicBezTo>
                  <a:cubicBezTo>
                    <a:pt x="1172" y="1679"/>
                    <a:pt x="1161" y="1672"/>
                    <a:pt x="1151" y="1665"/>
                  </a:cubicBezTo>
                  <a:cubicBezTo>
                    <a:pt x="1142" y="1659"/>
                    <a:pt x="1133" y="1653"/>
                    <a:pt x="1102" y="1634"/>
                  </a:cubicBezTo>
                  <a:cubicBezTo>
                    <a:pt x="1076" y="1618"/>
                    <a:pt x="1060" y="1600"/>
                    <a:pt x="1055" y="1579"/>
                  </a:cubicBezTo>
                  <a:cubicBezTo>
                    <a:pt x="1050" y="1554"/>
                    <a:pt x="1062" y="1531"/>
                    <a:pt x="1075" y="1511"/>
                  </a:cubicBezTo>
                  <a:cubicBezTo>
                    <a:pt x="1087" y="1494"/>
                    <a:pt x="1107" y="1484"/>
                    <a:pt x="1128" y="1485"/>
                  </a:cubicBezTo>
                  <a:cubicBezTo>
                    <a:pt x="1151" y="1486"/>
                    <a:pt x="1172" y="1499"/>
                    <a:pt x="1184" y="1522"/>
                  </a:cubicBezTo>
                  <a:cubicBezTo>
                    <a:pt x="1196" y="1544"/>
                    <a:pt x="1209" y="1556"/>
                    <a:pt x="1221" y="1556"/>
                  </a:cubicBezTo>
                  <a:lnTo>
                    <a:pt x="1221" y="1556"/>
                  </a:lnTo>
                  <a:cubicBezTo>
                    <a:pt x="1232" y="1556"/>
                    <a:pt x="1245" y="1545"/>
                    <a:pt x="1256" y="1523"/>
                  </a:cubicBezTo>
                  <a:cubicBezTo>
                    <a:pt x="1291" y="1459"/>
                    <a:pt x="1330" y="1443"/>
                    <a:pt x="1395" y="1420"/>
                  </a:cubicBezTo>
                  <a:cubicBezTo>
                    <a:pt x="1417" y="1412"/>
                    <a:pt x="1436" y="1414"/>
                    <a:pt x="1452" y="1416"/>
                  </a:cubicBezTo>
                  <a:cubicBezTo>
                    <a:pt x="1487" y="1419"/>
                    <a:pt x="1517" y="1422"/>
                    <a:pt x="1569" y="1331"/>
                  </a:cubicBezTo>
                  <a:cubicBezTo>
                    <a:pt x="1615" y="1249"/>
                    <a:pt x="1653" y="1231"/>
                    <a:pt x="1678" y="1219"/>
                  </a:cubicBezTo>
                  <a:cubicBezTo>
                    <a:pt x="1696" y="1210"/>
                    <a:pt x="1704" y="1206"/>
                    <a:pt x="1710" y="1182"/>
                  </a:cubicBezTo>
                  <a:cubicBezTo>
                    <a:pt x="1723" y="1121"/>
                    <a:pt x="1782" y="1113"/>
                    <a:pt x="1833" y="1107"/>
                  </a:cubicBezTo>
                  <a:cubicBezTo>
                    <a:pt x="1848" y="1105"/>
                    <a:pt x="1861" y="1103"/>
                    <a:pt x="1873" y="1101"/>
                  </a:cubicBezTo>
                  <a:cubicBezTo>
                    <a:pt x="1915" y="1091"/>
                    <a:pt x="1933" y="1126"/>
                    <a:pt x="1945" y="1150"/>
                  </a:cubicBezTo>
                  <a:cubicBezTo>
                    <a:pt x="1951" y="1161"/>
                    <a:pt x="1958" y="1175"/>
                    <a:pt x="1964" y="1175"/>
                  </a:cubicBezTo>
                  <a:lnTo>
                    <a:pt x="1964" y="1175"/>
                  </a:lnTo>
                  <a:cubicBezTo>
                    <a:pt x="1971" y="1175"/>
                    <a:pt x="1973" y="1159"/>
                    <a:pt x="1975" y="1137"/>
                  </a:cubicBezTo>
                  <a:cubicBezTo>
                    <a:pt x="1977" y="1115"/>
                    <a:pt x="1979" y="1091"/>
                    <a:pt x="1990" y="1073"/>
                  </a:cubicBezTo>
                  <a:cubicBezTo>
                    <a:pt x="1996" y="1063"/>
                    <a:pt x="1994" y="1057"/>
                    <a:pt x="1992" y="1054"/>
                  </a:cubicBezTo>
                  <a:cubicBezTo>
                    <a:pt x="1986" y="1041"/>
                    <a:pt x="1961" y="1029"/>
                    <a:pt x="1934" y="1026"/>
                  </a:cubicBezTo>
                  <a:cubicBezTo>
                    <a:pt x="1922" y="1025"/>
                    <a:pt x="1913" y="1022"/>
                    <a:pt x="1905" y="1020"/>
                  </a:cubicBezTo>
                  <a:cubicBezTo>
                    <a:pt x="1887" y="1016"/>
                    <a:pt x="1879" y="1014"/>
                    <a:pt x="1857" y="1028"/>
                  </a:cubicBezTo>
                  <a:lnTo>
                    <a:pt x="1857" y="1028"/>
                  </a:lnTo>
                  <a:cubicBezTo>
                    <a:pt x="1857" y="1028"/>
                    <a:pt x="1831" y="1051"/>
                    <a:pt x="1807" y="1079"/>
                  </a:cubicBezTo>
                  <a:cubicBezTo>
                    <a:pt x="1779" y="1113"/>
                    <a:pt x="1728" y="1124"/>
                    <a:pt x="1655" y="1113"/>
                  </a:cubicBezTo>
                  <a:lnTo>
                    <a:pt x="1639" y="1110"/>
                  </a:lnTo>
                  <a:cubicBezTo>
                    <a:pt x="1582" y="1100"/>
                    <a:pt x="1487" y="1084"/>
                    <a:pt x="1467" y="1143"/>
                  </a:cubicBezTo>
                  <a:cubicBezTo>
                    <a:pt x="1447" y="1206"/>
                    <a:pt x="1414" y="1197"/>
                    <a:pt x="1382" y="1189"/>
                  </a:cubicBezTo>
                  <a:cubicBezTo>
                    <a:pt x="1369" y="1186"/>
                    <a:pt x="1353" y="1182"/>
                    <a:pt x="1336" y="1182"/>
                  </a:cubicBezTo>
                  <a:cubicBezTo>
                    <a:pt x="1300" y="1182"/>
                    <a:pt x="1285" y="1172"/>
                    <a:pt x="1271" y="1162"/>
                  </a:cubicBezTo>
                  <a:cubicBezTo>
                    <a:pt x="1261" y="1154"/>
                    <a:pt x="1250" y="1146"/>
                    <a:pt x="1224" y="1142"/>
                  </a:cubicBezTo>
                  <a:cubicBezTo>
                    <a:pt x="1192" y="1135"/>
                    <a:pt x="1180" y="1153"/>
                    <a:pt x="1156" y="1193"/>
                  </a:cubicBezTo>
                  <a:cubicBezTo>
                    <a:pt x="1145" y="1211"/>
                    <a:pt x="1134" y="1230"/>
                    <a:pt x="1117" y="1251"/>
                  </a:cubicBezTo>
                  <a:cubicBezTo>
                    <a:pt x="1094" y="1280"/>
                    <a:pt x="1082" y="1306"/>
                    <a:pt x="1072" y="1329"/>
                  </a:cubicBezTo>
                  <a:cubicBezTo>
                    <a:pt x="1061" y="1356"/>
                    <a:pt x="1051" y="1378"/>
                    <a:pt x="1028" y="1392"/>
                  </a:cubicBezTo>
                  <a:cubicBezTo>
                    <a:pt x="996" y="1412"/>
                    <a:pt x="897" y="1419"/>
                    <a:pt x="837" y="1399"/>
                  </a:cubicBezTo>
                  <a:cubicBezTo>
                    <a:pt x="810" y="1391"/>
                    <a:pt x="792" y="1377"/>
                    <a:pt x="785" y="1360"/>
                  </a:cubicBezTo>
                  <a:cubicBezTo>
                    <a:pt x="775" y="1337"/>
                    <a:pt x="772" y="1314"/>
                    <a:pt x="769" y="1292"/>
                  </a:cubicBezTo>
                  <a:cubicBezTo>
                    <a:pt x="765" y="1257"/>
                    <a:pt x="761" y="1227"/>
                    <a:pt x="732" y="1206"/>
                  </a:cubicBezTo>
                  <a:cubicBezTo>
                    <a:pt x="703" y="1185"/>
                    <a:pt x="684" y="1184"/>
                    <a:pt x="666" y="1183"/>
                  </a:cubicBezTo>
                  <a:cubicBezTo>
                    <a:pt x="652" y="1182"/>
                    <a:pt x="639" y="1182"/>
                    <a:pt x="625" y="1173"/>
                  </a:cubicBezTo>
                  <a:cubicBezTo>
                    <a:pt x="593" y="1153"/>
                    <a:pt x="572" y="1135"/>
                    <a:pt x="544" y="1017"/>
                  </a:cubicBezTo>
                  <a:cubicBezTo>
                    <a:pt x="525" y="943"/>
                    <a:pt x="493" y="755"/>
                    <a:pt x="582" y="626"/>
                  </a:cubicBezTo>
                  <a:cubicBezTo>
                    <a:pt x="657" y="519"/>
                    <a:pt x="704" y="497"/>
                    <a:pt x="789" y="486"/>
                  </a:cubicBezTo>
                  <a:cubicBezTo>
                    <a:pt x="829" y="481"/>
                    <a:pt x="851" y="493"/>
                    <a:pt x="875" y="507"/>
                  </a:cubicBezTo>
                  <a:cubicBezTo>
                    <a:pt x="902" y="522"/>
                    <a:pt x="929" y="537"/>
                    <a:pt x="992" y="532"/>
                  </a:cubicBezTo>
                  <a:cubicBezTo>
                    <a:pt x="1053" y="527"/>
                    <a:pt x="1062" y="517"/>
                    <a:pt x="1068" y="510"/>
                  </a:cubicBezTo>
                  <a:cubicBezTo>
                    <a:pt x="1077" y="500"/>
                    <a:pt x="1086" y="493"/>
                    <a:pt x="1125" y="494"/>
                  </a:cubicBezTo>
                  <a:cubicBezTo>
                    <a:pt x="1152" y="495"/>
                    <a:pt x="1173" y="493"/>
                    <a:pt x="1192" y="492"/>
                  </a:cubicBezTo>
                  <a:cubicBezTo>
                    <a:pt x="1231" y="488"/>
                    <a:pt x="1261" y="485"/>
                    <a:pt x="1304" y="507"/>
                  </a:cubicBezTo>
                  <a:cubicBezTo>
                    <a:pt x="1336" y="524"/>
                    <a:pt x="1361" y="517"/>
                    <a:pt x="1394" y="508"/>
                  </a:cubicBezTo>
                  <a:cubicBezTo>
                    <a:pt x="1418" y="502"/>
                    <a:pt x="1445" y="495"/>
                    <a:pt x="1481" y="494"/>
                  </a:cubicBezTo>
                  <a:cubicBezTo>
                    <a:pt x="1536" y="494"/>
                    <a:pt x="1626" y="498"/>
                    <a:pt x="1699" y="502"/>
                  </a:cubicBezTo>
                  <a:cubicBezTo>
                    <a:pt x="1740" y="504"/>
                    <a:pt x="1777" y="505"/>
                    <a:pt x="1799" y="506"/>
                  </a:cubicBezTo>
                  <a:cubicBezTo>
                    <a:pt x="1840" y="507"/>
                    <a:pt x="1849" y="513"/>
                    <a:pt x="1862" y="525"/>
                  </a:cubicBezTo>
                  <a:cubicBezTo>
                    <a:pt x="1869" y="531"/>
                    <a:pt x="1875" y="537"/>
                    <a:pt x="1891" y="544"/>
                  </a:cubicBezTo>
                  <a:cubicBezTo>
                    <a:pt x="1906" y="552"/>
                    <a:pt x="1916" y="557"/>
                    <a:pt x="1924" y="562"/>
                  </a:cubicBezTo>
                  <a:cubicBezTo>
                    <a:pt x="1939" y="572"/>
                    <a:pt x="1946" y="576"/>
                    <a:pt x="1981" y="577"/>
                  </a:cubicBezTo>
                  <a:cubicBezTo>
                    <a:pt x="1997" y="577"/>
                    <a:pt x="2020" y="579"/>
                    <a:pt x="2045" y="581"/>
                  </a:cubicBezTo>
                  <a:cubicBezTo>
                    <a:pt x="2098" y="585"/>
                    <a:pt x="2166" y="590"/>
                    <a:pt x="2199" y="582"/>
                  </a:cubicBezTo>
                  <a:cubicBezTo>
                    <a:pt x="2220" y="577"/>
                    <a:pt x="2244" y="575"/>
                    <a:pt x="2270" y="574"/>
                  </a:cubicBezTo>
                  <a:cubicBezTo>
                    <a:pt x="2306" y="571"/>
                    <a:pt x="2347" y="568"/>
                    <a:pt x="2390" y="555"/>
                  </a:cubicBezTo>
                  <a:cubicBezTo>
                    <a:pt x="2426" y="545"/>
                    <a:pt x="2435" y="523"/>
                    <a:pt x="2450" y="491"/>
                  </a:cubicBezTo>
                  <a:cubicBezTo>
                    <a:pt x="2462" y="464"/>
                    <a:pt x="2477" y="429"/>
                    <a:pt x="2513" y="393"/>
                  </a:cubicBezTo>
                  <a:cubicBezTo>
                    <a:pt x="2542" y="364"/>
                    <a:pt x="2567" y="344"/>
                    <a:pt x="2587" y="328"/>
                  </a:cubicBezTo>
                  <a:cubicBezTo>
                    <a:pt x="2620" y="302"/>
                    <a:pt x="2642" y="285"/>
                    <a:pt x="2658" y="246"/>
                  </a:cubicBezTo>
                  <a:cubicBezTo>
                    <a:pt x="2666" y="226"/>
                    <a:pt x="2671" y="211"/>
                    <a:pt x="2674" y="200"/>
                  </a:cubicBezTo>
                  <a:cubicBezTo>
                    <a:pt x="2682" y="172"/>
                    <a:pt x="2686" y="160"/>
                    <a:pt x="2720" y="136"/>
                  </a:cubicBezTo>
                  <a:cubicBezTo>
                    <a:pt x="2733" y="127"/>
                    <a:pt x="2744" y="122"/>
                    <a:pt x="2753" y="117"/>
                  </a:cubicBezTo>
                  <a:cubicBezTo>
                    <a:pt x="2775" y="106"/>
                    <a:pt x="2776" y="105"/>
                    <a:pt x="2768" y="82"/>
                  </a:cubicBezTo>
                  <a:cubicBezTo>
                    <a:pt x="2758" y="56"/>
                    <a:pt x="2746" y="29"/>
                    <a:pt x="2731" y="24"/>
                  </a:cubicBezTo>
                  <a:cubicBezTo>
                    <a:pt x="2723" y="22"/>
                    <a:pt x="2713" y="25"/>
                    <a:pt x="2702" y="34"/>
                  </a:cubicBezTo>
                  <a:cubicBezTo>
                    <a:pt x="2655" y="68"/>
                    <a:pt x="2641" y="102"/>
                    <a:pt x="2634" y="124"/>
                  </a:cubicBezTo>
                  <a:cubicBezTo>
                    <a:pt x="2627" y="147"/>
                    <a:pt x="2611" y="153"/>
                    <a:pt x="2597" y="158"/>
                  </a:cubicBezTo>
                  <a:cubicBezTo>
                    <a:pt x="2590" y="161"/>
                    <a:pt x="2582" y="164"/>
                    <a:pt x="2574" y="169"/>
                  </a:cubicBezTo>
                  <a:cubicBezTo>
                    <a:pt x="2554" y="184"/>
                    <a:pt x="2555" y="191"/>
                    <a:pt x="2558" y="205"/>
                  </a:cubicBezTo>
                  <a:cubicBezTo>
                    <a:pt x="2561" y="214"/>
                    <a:pt x="2567" y="238"/>
                    <a:pt x="2554" y="256"/>
                  </a:cubicBezTo>
                  <a:cubicBezTo>
                    <a:pt x="2544" y="268"/>
                    <a:pt x="2527" y="273"/>
                    <a:pt x="2504" y="273"/>
                  </a:cubicBezTo>
                  <a:cubicBezTo>
                    <a:pt x="2485" y="272"/>
                    <a:pt x="2471" y="269"/>
                    <a:pt x="2460" y="266"/>
                  </a:cubicBezTo>
                  <a:cubicBezTo>
                    <a:pt x="2438" y="262"/>
                    <a:pt x="2434" y="261"/>
                    <a:pt x="2422" y="282"/>
                  </a:cubicBezTo>
                  <a:cubicBezTo>
                    <a:pt x="2398" y="325"/>
                    <a:pt x="2373" y="369"/>
                    <a:pt x="2311" y="381"/>
                  </a:cubicBezTo>
                  <a:cubicBezTo>
                    <a:pt x="2289" y="384"/>
                    <a:pt x="2277" y="394"/>
                    <a:pt x="2265" y="402"/>
                  </a:cubicBezTo>
                  <a:cubicBezTo>
                    <a:pt x="2248" y="415"/>
                    <a:pt x="2230" y="428"/>
                    <a:pt x="2192" y="418"/>
                  </a:cubicBezTo>
                  <a:lnTo>
                    <a:pt x="2188" y="417"/>
                  </a:lnTo>
                  <a:cubicBezTo>
                    <a:pt x="2136" y="403"/>
                    <a:pt x="2129" y="401"/>
                    <a:pt x="2034" y="388"/>
                  </a:cubicBezTo>
                  <a:cubicBezTo>
                    <a:pt x="1985" y="381"/>
                    <a:pt x="1958" y="393"/>
                    <a:pt x="1937" y="403"/>
                  </a:cubicBezTo>
                  <a:cubicBezTo>
                    <a:pt x="1917" y="412"/>
                    <a:pt x="1899" y="421"/>
                    <a:pt x="1878" y="404"/>
                  </a:cubicBezTo>
                  <a:cubicBezTo>
                    <a:pt x="1866" y="395"/>
                    <a:pt x="1858" y="383"/>
                    <a:pt x="1851" y="373"/>
                  </a:cubicBezTo>
                  <a:cubicBezTo>
                    <a:pt x="1845" y="366"/>
                    <a:pt x="1838" y="356"/>
                    <a:pt x="1834" y="356"/>
                  </a:cubicBezTo>
                  <a:lnTo>
                    <a:pt x="1834" y="356"/>
                  </a:lnTo>
                  <a:cubicBezTo>
                    <a:pt x="1833" y="356"/>
                    <a:pt x="1827" y="357"/>
                    <a:pt x="1814" y="374"/>
                  </a:cubicBezTo>
                  <a:cubicBezTo>
                    <a:pt x="1769" y="434"/>
                    <a:pt x="1728" y="406"/>
                    <a:pt x="1684" y="376"/>
                  </a:cubicBezTo>
                  <a:lnTo>
                    <a:pt x="1674" y="368"/>
                  </a:lnTo>
                  <a:cubicBezTo>
                    <a:pt x="1629" y="337"/>
                    <a:pt x="1562" y="326"/>
                    <a:pt x="1527" y="328"/>
                  </a:cubicBezTo>
                  <a:cubicBezTo>
                    <a:pt x="1519" y="328"/>
                    <a:pt x="1504" y="331"/>
                    <a:pt x="1489" y="335"/>
                  </a:cubicBezTo>
                  <a:cubicBezTo>
                    <a:pt x="1439" y="345"/>
                    <a:pt x="1378" y="358"/>
                    <a:pt x="1358" y="330"/>
                  </a:cubicBezTo>
                  <a:cubicBezTo>
                    <a:pt x="1340" y="306"/>
                    <a:pt x="1321" y="302"/>
                    <a:pt x="1254" y="312"/>
                  </a:cubicBezTo>
                  <a:cubicBezTo>
                    <a:pt x="1185" y="322"/>
                    <a:pt x="1163" y="305"/>
                    <a:pt x="1140" y="263"/>
                  </a:cubicBezTo>
                  <a:cubicBezTo>
                    <a:pt x="1130" y="246"/>
                    <a:pt x="1098" y="243"/>
                    <a:pt x="1070" y="241"/>
                  </a:cubicBezTo>
                  <a:cubicBezTo>
                    <a:pt x="1049" y="240"/>
                    <a:pt x="1031" y="238"/>
                    <a:pt x="1019" y="231"/>
                  </a:cubicBezTo>
                  <a:cubicBezTo>
                    <a:pt x="996" y="215"/>
                    <a:pt x="963" y="202"/>
                    <a:pt x="941" y="212"/>
                  </a:cubicBezTo>
                  <a:cubicBezTo>
                    <a:pt x="928" y="218"/>
                    <a:pt x="925" y="226"/>
                    <a:pt x="920" y="251"/>
                  </a:cubicBezTo>
                  <a:cubicBezTo>
                    <a:pt x="917" y="261"/>
                    <a:pt x="914" y="273"/>
                    <a:pt x="910" y="286"/>
                  </a:cubicBezTo>
                  <a:cubicBezTo>
                    <a:pt x="896" y="328"/>
                    <a:pt x="857" y="378"/>
                    <a:pt x="803" y="423"/>
                  </a:cubicBezTo>
                  <a:cubicBezTo>
                    <a:pt x="767" y="453"/>
                    <a:pt x="742" y="440"/>
                    <a:pt x="717" y="427"/>
                  </a:cubicBezTo>
                  <a:cubicBezTo>
                    <a:pt x="703" y="420"/>
                    <a:pt x="690" y="413"/>
                    <a:pt x="671" y="410"/>
                  </a:cubicBezTo>
                  <a:cubicBezTo>
                    <a:pt x="625" y="401"/>
                    <a:pt x="607" y="422"/>
                    <a:pt x="584" y="476"/>
                  </a:cubicBezTo>
                  <a:cubicBezTo>
                    <a:pt x="575" y="496"/>
                    <a:pt x="575" y="506"/>
                    <a:pt x="575" y="515"/>
                  </a:cubicBezTo>
                  <a:cubicBezTo>
                    <a:pt x="575" y="534"/>
                    <a:pt x="571" y="542"/>
                    <a:pt x="541" y="561"/>
                  </a:cubicBezTo>
                  <a:cubicBezTo>
                    <a:pt x="502" y="585"/>
                    <a:pt x="502" y="589"/>
                    <a:pt x="502" y="631"/>
                  </a:cubicBezTo>
                  <a:lnTo>
                    <a:pt x="502" y="646"/>
                  </a:lnTo>
                  <a:cubicBezTo>
                    <a:pt x="502" y="659"/>
                    <a:pt x="504" y="672"/>
                    <a:pt x="505" y="684"/>
                  </a:cubicBezTo>
                  <a:cubicBezTo>
                    <a:pt x="508" y="728"/>
                    <a:pt x="512" y="774"/>
                    <a:pt x="477" y="828"/>
                  </a:cubicBezTo>
                  <a:cubicBezTo>
                    <a:pt x="435" y="893"/>
                    <a:pt x="447" y="997"/>
                    <a:pt x="470" y="1018"/>
                  </a:cubicBezTo>
                  <a:cubicBezTo>
                    <a:pt x="493" y="1039"/>
                    <a:pt x="507" y="1069"/>
                    <a:pt x="504" y="1093"/>
                  </a:cubicBezTo>
                  <a:cubicBezTo>
                    <a:pt x="503" y="1107"/>
                    <a:pt x="495" y="1119"/>
                    <a:pt x="482" y="1126"/>
                  </a:cubicBezTo>
                  <a:cubicBezTo>
                    <a:pt x="447" y="1146"/>
                    <a:pt x="425" y="1120"/>
                    <a:pt x="406" y="1099"/>
                  </a:cubicBezTo>
                  <a:lnTo>
                    <a:pt x="401" y="1093"/>
                  </a:lnTo>
                  <a:cubicBezTo>
                    <a:pt x="398" y="1089"/>
                    <a:pt x="396" y="1090"/>
                    <a:pt x="394" y="1090"/>
                  </a:cubicBezTo>
                  <a:cubicBezTo>
                    <a:pt x="384" y="1094"/>
                    <a:pt x="369" y="1116"/>
                    <a:pt x="367" y="1144"/>
                  </a:cubicBezTo>
                  <a:cubicBezTo>
                    <a:pt x="366" y="1168"/>
                    <a:pt x="347" y="1188"/>
                    <a:pt x="327" y="1209"/>
                  </a:cubicBezTo>
                  <a:cubicBezTo>
                    <a:pt x="307" y="1231"/>
                    <a:pt x="285" y="1254"/>
                    <a:pt x="281" y="1282"/>
                  </a:cubicBezTo>
                  <a:cubicBezTo>
                    <a:pt x="279" y="1299"/>
                    <a:pt x="275" y="1310"/>
                    <a:pt x="272" y="1321"/>
                  </a:cubicBezTo>
                  <a:cubicBezTo>
                    <a:pt x="265" y="1347"/>
                    <a:pt x="260" y="1366"/>
                    <a:pt x="279" y="1459"/>
                  </a:cubicBezTo>
                  <a:cubicBezTo>
                    <a:pt x="286" y="1492"/>
                    <a:pt x="293" y="1517"/>
                    <a:pt x="298" y="1536"/>
                  </a:cubicBezTo>
                  <a:cubicBezTo>
                    <a:pt x="312" y="1589"/>
                    <a:pt x="315" y="1604"/>
                    <a:pt x="268" y="1622"/>
                  </a:cubicBezTo>
                  <a:cubicBezTo>
                    <a:pt x="202" y="1635"/>
                    <a:pt x="203" y="1657"/>
                    <a:pt x="206" y="1697"/>
                  </a:cubicBezTo>
                  <a:cubicBezTo>
                    <a:pt x="208" y="1725"/>
                    <a:pt x="210" y="1761"/>
                    <a:pt x="185" y="1797"/>
                  </a:cubicBezTo>
                  <a:cubicBezTo>
                    <a:pt x="182" y="1803"/>
                    <a:pt x="153" y="1854"/>
                    <a:pt x="127" y="1880"/>
                  </a:cubicBezTo>
                  <a:cubicBezTo>
                    <a:pt x="114" y="1894"/>
                    <a:pt x="97" y="1897"/>
                    <a:pt x="84" y="1900"/>
                  </a:cubicBezTo>
                  <a:cubicBezTo>
                    <a:pt x="70" y="1902"/>
                    <a:pt x="59" y="1905"/>
                    <a:pt x="47" y="1919"/>
                  </a:cubicBezTo>
                  <a:cubicBezTo>
                    <a:pt x="42" y="1925"/>
                    <a:pt x="38" y="1931"/>
                    <a:pt x="34" y="1936"/>
                  </a:cubicBezTo>
                  <a:cubicBezTo>
                    <a:pt x="29" y="1941"/>
                    <a:pt x="23" y="1948"/>
                    <a:pt x="23" y="1950"/>
                  </a:cubicBezTo>
                  <a:lnTo>
                    <a:pt x="23" y="1950"/>
                  </a:lnTo>
                  <a:cubicBezTo>
                    <a:pt x="23" y="1950"/>
                    <a:pt x="26" y="1954"/>
                    <a:pt x="43" y="1963"/>
                  </a:cubicBezTo>
                  <a:cubicBezTo>
                    <a:pt x="81" y="1981"/>
                    <a:pt x="74" y="2017"/>
                    <a:pt x="67" y="2059"/>
                  </a:cubicBezTo>
                  <a:cubicBezTo>
                    <a:pt x="63" y="2079"/>
                    <a:pt x="59" y="2102"/>
                    <a:pt x="58" y="2128"/>
                  </a:cubicBezTo>
                  <a:cubicBezTo>
                    <a:pt x="58" y="2150"/>
                    <a:pt x="56" y="2170"/>
                    <a:pt x="54" y="2187"/>
                  </a:cubicBezTo>
                  <a:cubicBezTo>
                    <a:pt x="51" y="2211"/>
                    <a:pt x="49" y="2232"/>
                    <a:pt x="55" y="2239"/>
                  </a:cubicBezTo>
                  <a:cubicBezTo>
                    <a:pt x="60" y="2245"/>
                    <a:pt x="82" y="2243"/>
                    <a:pt x="103" y="2244"/>
                  </a:cubicBezTo>
                  <a:cubicBezTo>
                    <a:pt x="150" y="2248"/>
                    <a:pt x="208" y="2252"/>
                    <a:pt x="257" y="2210"/>
                  </a:cubicBezTo>
                  <a:cubicBezTo>
                    <a:pt x="301" y="2171"/>
                    <a:pt x="331" y="2186"/>
                    <a:pt x="342" y="2195"/>
                  </a:cubicBezTo>
                  <a:cubicBezTo>
                    <a:pt x="364" y="2212"/>
                    <a:pt x="370" y="2249"/>
                    <a:pt x="356" y="2278"/>
                  </a:cubicBezTo>
                  <a:cubicBezTo>
                    <a:pt x="345" y="2299"/>
                    <a:pt x="346" y="2331"/>
                    <a:pt x="357" y="2361"/>
                  </a:cubicBezTo>
                  <a:cubicBezTo>
                    <a:pt x="364" y="2380"/>
                    <a:pt x="374" y="2394"/>
                    <a:pt x="383" y="2398"/>
                  </a:cubicBezTo>
                  <a:cubicBezTo>
                    <a:pt x="412" y="2410"/>
                    <a:pt x="407" y="2487"/>
                    <a:pt x="386" y="2654"/>
                  </a:cubicBezTo>
                  <a:cubicBezTo>
                    <a:pt x="383" y="2676"/>
                    <a:pt x="380" y="2695"/>
                    <a:pt x="379" y="2710"/>
                  </a:cubicBezTo>
                  <a:cubicBezTo>
                    <a:pt x="375" y="2743"/>
                    <a:pt x="366" y="2782"/>
                    <a:pt x="357" y="2822"/>
                  </a:cubicBezTo>
                  <a:cubicBezTo>
                    <a:pt x="342" y="2883"/>
                    <a:pt x="328" y="2945"/>
                    <a:pt x="328" y="3002"/>
                  </a:cubicBezTo>
                  <a:cubicBezTo>
                    <a:pt x="328" y="3035"/>
                    <a:pt x="321" y="3058"/>
                    <a:pt x="317" y="3074"/>
                  </a:cubicBezTo>
                  <a:cubicBezTo>
                    <a:pt x="314" y="3085"/>
                    <a:pt x="312" y="3094"/>
                    <a:pt x="314" y="3097"/>
                  </a:cubicBezTo>
                  <a:cubicBezTo>
                    <a:pt x="319" y="3105"/>
                    <a:pt x="357" y="3113"/>
                    <a:pt x="373" y="3116"/>
                  </a:cubicBezTo>
                  <a:cubicBezTo>
                    <a:pt x="443" y="3130"/>
                    <a:pt x="481" y="3118"/>
                    <a:pt x="511" y="3109"/>
                  </a:cubicBezTo>
                  <a:cubicBezTo>
                    <a:pt x="528" y="3103"/>
                    <a:pt x="543" y="3099"/>
                    <a:pt x="559" y="3100"/>
                  </a:cubicBezTo>
                  <a:cubicBezTo>
                    <a:pt x="571" y="3101"/>
                    <a:pt x="583" y="3105"/>
                    <a:pt x="594" y="3108"/>
                  </a:cubicBezTo>
                  <a:cubicBezTo>
                    <a:pt x="623" y="3117"/>
                    <a:pt x="639" y="3121"/>
                    <a:pt x="656" y="3096"/>
                  </a:cubicBezTo>
                  <a:cubicBezTo>
                    <a:pt x="671" y="3076"/>
                    <a:pt x="667" y="3069"/>
                    <a:pt x="657" y="3050"/>
                  </a:cubicBezTo>
                  <a:cubicBezTo>
                    <a:pt x="650" y="3036"/>
                    <a:pt x="640" y="3017"/>
                    <a:pt x="637" y="2988"/>
                  </a:cubicBezTo>
                  <a:cubicBezTo>
                    <a:pt x="632" y="2938"/>
                    <a:pt x="651" y="2907"/>
                    <a:pt x="666" y="2885"/>
                  </a:cubicBezTo>
                  <a:cubicBezTo>
                    <a:pt x="671" y="2876"/>
                    <a:pt x="676" y="2868"/>
                    <a:pt x="678" y="2862"/>
                  </a:cubicBezTo>
                  <a:cubicBezTo>
                    <a:pt x="682" y="2850"/>
                    <a:pt x="680" y="2818"/>
                    <a:pt x="678" y="2791"/>
                  </a:cubicBezTo>
                  <a:cubicBezTo>
                    <a:pt x="676" y="2761"/>
                    <a:pt x="674" y="2729"/>
                    <a:pt x="678" y="2709"/>
                  </a:cubicBezTo>
                  <a:cubicBezTo>
                    <a:pt x="680" y="2696"/>
                    <a:pt x="674" y="2663"/>
                    <a:pt x="668" y="2628"/>
                  </a:cubicBezTo>
                  <a:cubicBezTo>
                    <a:pt x="655" y="2560"/>
                    <a:pt x="640" y="2475"/>
                    <a:pt x="658" y="2425"/>
                  </a:cubicBezTo>
                  <a:cubicBezTo>
                    <a:pt x="663" y="2411"/>
                    <a:pt x="669" y="2397"/>
                    <a:pt x="675" y="2384"/>
                  </a:cubicBezTo>
                  <a:cubicBezTo>
                    <a:pt x="697" y="2329"/>
                    <a:pt x="717" y="2281"/>
                    <a:pt x="695" y="2238"/>
                  </a:cubicBezTo>
                  <a:cubicBezTo>
                    <a:pt x="683" y="2216"/>
                    <a:pt x="668" y="2199"/>
                    <a:pt x="654" y="2183"/>
                  </a:cubicBezTo>
                  <a:cubicBezTo>
                    <a:pt x="631" y="2156"/>
                    <a:pt x="609" y="2131"/>
                    <a:pt x="611" y="2091"/>
                  </a:cubicBezTo>
                  <a:cubicBezTo>
                    <a:pt x="614" y="2034"/>
                    <a:pt x="625" y="1980"/>
                    <a:pt x="712" y="1942"/>
                  </a:cubicBezTo>
                  <a:cubicBezTo>
                    <a:pt x="739" y="1930"/>
                    <a:pt x="758" y="1915"/>
                    <a:pt x="776" y="1903"/>
                  </a:cubicBezTo>
                  <a:cubicBezTo>
                    <a:pt x="806" y="1879"/>
                    <a:pt x="833" y="1859"/>
                    <a:pt x="876" y="1883"/>
                  </a:cubicBezTo>
                  <a:cubicBezTo>
                    <a:pt x="892" y="1893"/>
                    <a:pt x="912" y="1886"/>
                    <a:pt x="934" y="1879"/>
                  </a:cubicBezTo>
                  <a:cubicBezTo>
                    <a:pt x="958" y="1871"/>
                    <a:pt x="983" y="1863"/>
                    <a:pt x="1004" y="1877"/>
                  </a:cubicBezTo>
                  <a:cubicBezTo>
                    <a:pt x="1022" y="1889"/>
                    <a:pt x="1032" y="1915"/>
                    <a:pt x="1036" y="1960"/>
                  </a:cubicBezTo>
                  <a:cubicBezTo>
                    <a:pt x="1048" y="2110"/>
                    <a:pt x="1041" y="2126"/>
                    <a:pt x="993" y="2158"/>
                  </a:cubicBezTo>
                  <a:cubicBezTo>
                    <a:pt x="972" y="2172"/>
                    <a:pt x="944" y="2214"/>
                    <a:pt x="945" y="2257"/>
                  </a:cubicBezTo>
                  <a:cubicBezTo>
                    <a:pt x="945" y="2289"/>
                    <a:pt x="961" y="2315"/>
                    <a:pt x="992" y="2334"/>
                  </a:cubicBezTo>
                  <a:cubicBezTo>
                    <a:pt x="1039" y="2362"/>
                    <a:pt x="1066" y="2386"/>
                    <a:pt x="1088" y="2406"/>
                  </a:cubicBezTo>
                  <a:cubicBezTo>
                    <a:pt x="1111" y="2426"/>
                    <a:pt x="1128" y="2441"/>
                    <a:pt x="1157" y="2451"/>
                  </a:cubicBezTo>
                  <a:cubicBezTo>
                    <a:pt x="1174" y="2456"/>
                    <a:pt x="1190" y="2458"/>
                    <a:pt x="1204" y="2460"/>
                  </a:cubicBezTo>
                  <a:cubicBezTo>
                    <a:pt x="1237" y="2464"/>
                    <a:pt x="1270" y="2468"/>
                    <a:pt x="1269" y="2520"/>
                  </a:cubicBezTo>
                  <a:cubicBezTo>
                    <a:pt x="1268" y="2551"/>
                    <a:pt x="1260" y="2570"/>
                    <a:pt x="1250" y="2591"/>
                  </a:cubicBezTo>
                  <a:cubicBezTo>
                    <a:pt x="1239" y="2614"/>
                    <a:pt x="1228" y="2639"/>
                    <a:pt x="1220" y="2687"/>
                  </a:cubicBezTo>
                  <a:cubicBezTo>
                    <a:pt x="1212" y="2736"/>
                    <a:pt x="1208" y="2765"/>
                    <a:pt x="1217" y="2778"/>
                  </a:cubicBezTo>
                  <a:cubicBezTo>
                    <a:pt x="1224" y="2787"/>
                    <a:pt x="1240" y="2792"/>
                    <a:pt x="1276" y="2797"/>
                  </a:cubicBezTo>
                  <a:cubicBezTo>
                    <a:pt x="1317" y="2803"/>
                    <a:pt x="1345" y="2812"/>
                    <a:pt x="1366" y="2819"/>
                  </a:cubicBezTo>
                  <a:cubicBezTo>
                    <a:pt x="1377" y="2822"/>
                    <a:pt x="1391" y="2827"/>
                    <a:pt x="1394" y="2825"/>
                  </a:cubicBezTo>
                  <a:cubicBezTo>
                    <a:pt x="1396" y="2822"/>
                    <a:pt x="1394" y="2807"/>
                    <a:pt x="1393" y="2796"/>
                  </a:cubicBezTo>
                  <a:cubicBezTo>
                    <a:pt x="1390" y="2771"/>
                    <a:pt x="1386" y="2740"/>
                    <a:pt x="1402" y="2718"/>
                  </a:cubicBezTo>
                  <a:cubicBezTo>
                    <a:pt x="1405" y="2715"/>
                    <a:pt x="1407" y="2711"/>
                    <a:pt x="1410" y="2708"/>
                  </a:cubicBezTo>
                  <a:cubicBezTo>
                    <a:pt x="1430" y="2678"/>
                    <a:pt x="1455" y="2642"/>
                    <a:pt x="1552" y="2644"/>
                  </a:cubicBezTo>
                  <a:cubicBezTo>
                    <a:pt x="1645" y="2646"/>
                    <a:pt x="1648" y="2638"/>
                    <a:pt x="1659" y="2612"/>
                  </a:cubicBezTo>
                  <a:cubicBezTo>
                    <a:pt x="1664" y="2599"/>
                    <a:pt x="1670" y="2587"/>
                    <a:pt x="1683" y="2583"/>
                  </a:cubicBezTo>
                  <a:cubicBezTo>
                    <a:pt x="1696" y="2580"/>
                    <a:pt x="1708" y="2589"/>
                    <a:pt x="1725" y="2604"/>
                  </a:cubicBezTo>
                  <a:lnTo>
                    <a:pt x="1728" y="2607"/>
                  </a:lnTo>
                  <a:cubicBezTo>
                    <a:pt x="1755" y="2628"/>
                    <a:pt x="1775" y="2646"/>
                    <a:pt x="1751" y="2696"/>
                  </a:cubicBezTo>
                  <a:cubicBezTo>
                    <a:pt x="1730" y="2738"/>
                    <a:pt x="1703" y="2766"/>
                    <a:pt x="1692" y="2770"/>
                  </a:cubicBezTo>
                  <a:cubicBezTo>
                    <a:pt x="1663" y="2779"/>
                    <a:pt x="1641" y="2790"/>
                    <a:pt x="1629" y="2800"/>
                  </a:cubicBezTo>
                  <a:cubicBezTo>
                    <a:pt x="1622" y="2807"/>
                    <a:pt x="1612" y="2811"/>
                    <a:pt x="1602" y="2814"/>
                  </a:cubicBezTo>
                  <a:cubicBezTo>
                    <a:pt x="1581" y="2822"/>
                    <a:pt x="1567" y="2828"/>
                    <a:pt x="1572" y="2857"/>
                  </a:cubicBezTo>
                  <a:cubicBezTo>
                    <a:pt x="1575" y="2871"/>
                    <a:pt x="1578" y="2882"/>
                    <a:pt x="1581" y="2891"/>
                  </a:cubicBezTo>
                  <a:cubicBezTo>
                    <a:pt x="1589" y="2919"/>
                    <a:pt x="1592" y="2933"/>
                    <a:pt x="1569" y="2967"/>
                  </a:cubicBezTo>
                  <a:cubicBezTo>
                    <a:pt x="1554" y="2990"/>
                    <a:pt x="1548" y="3004"/>
                    <a:pt x="1551" y="3011"/>
                  </a:cubicBezTo>
                  <a:cubicBezTo>
                    <a:pt x="1553" y="3013"/>
                    <a:pt x="1559" y="3020"/>
                    <a:pt x="1588" y="3021"/>
                  </a:cubicBezTo>
                  <a:cubicBezTo>
                    <a:pt x="1633" y="3023"/>
                    <a:pt x="1633" y="3023"/>
                    <a:pt x="1636" y="3002"/>
                  </a:cubicBezTo>
                  <a:cubicBezTo>
                    <a:pt x="1637" y="2998"/>
                    <a:pt x="1637" y="2993"/>
                    <a:pt x="1638" y="2988"/>
                  </a:cubicBezTo>
                  <a:lnTo>
                    <a:pt x="1639" y="2982"/>
                  </a:lnTo>
                  <a:cubicBezTo>
                    <a:pt x="1645" y="2941"/>
                    <a:pt x="1647" y="2935"/>
                    <a:pt x="1681" y="2909"/>
                  </a:cubicBezTo>
                  <a:cubicBezTo>
                    <a:pt x="1712" y="2885"/>
                    <a:pt x="1721" y="2848"/>
                    <a:pt x="1714" y="2839"/>
                  </a:cubicBezTo>
                  <a:cubicBezTo>
                    <a:pt x="1710" y="2834"/>
                    <a:pt x="1706" y="2824"/>
                    <a:pt x="1713" y="2808"/>
                  </a:cubicBezTo>
                  <a:cubicBezTo>
                    <a:pt x="1722" y="2788"/>
                    <a:pt x="1747" y="2759"/>
                    <a:pt x="1768" y="2757"/>
                  </a:cubicBezTo>
                  <a:cubicBezTo>
                    <a:pt x="1776" y="2756"/>
                    <a:pt x="1783" y="2759"/>
                    <a:pt x="1788" y="2766"/>
                  </a:cubicBezTo>
                  <a:cubicBezTo>
                    <a:pt x="1805" y="2791"/>
                    <a:pt x="1803" y="2833"/>
                    <a:pt x="1784" y="2878"/>
                  </a:cubicBezTo>
                  <a:cubicBezTo>
                    <a:pt x="1773" y="2902"/>
                    <a:pt x="1769" y="2936"/>
                    <a:pt x="1765" y="2966"/>
                  </a:cubicBezTo>
                  <a:cubicBezTo>
                    <a:pt x="1763" y="2985"/>
                    <a:pt x="1761" y="3004"/>
                    <a:pt x="1757" y="3017"/>
                  </a:cubicBezTo>
                  <a:cubicBezTo>
                    <a:pt x="1753" y="3035"/>
                    <a:pt x="1738" y="3039"/>
                    <a:pt x="1726" y="3043"/>
                  </a:cubicBezTo>
                  <a:cubicBezTo>
                    <a:pt x="1705" y="3048"/>
                    <a:pt x="1680" y="3055"/>
                    <a:pt x="1682" y="31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8" name="Google Shape;648;p46"/>
            <p:cNvSpPr/>
            <p:nvPr/>
          </p:nvSpPr>
          <p:spPr>
            <a:xfrm>
              <a:off x="6782913" y="-1967274"/>
              <a:ext cx="178382" cy="73216"/>
            </a:xfrm>
            <a:custGeom>
              <a:avLst/>
              <a:gdLst/>
              <a:ahLst/>
              <a:cxnLst/>
              <a:rect l="l" t="t" r="r" b="b"/>
              <a:pathLst>
                <a:path w="402" h="165" extrusionOk="0">
                  <a:moveTo>
                    <a:pt x="103" y="165"/>
                  </a:moveTo>
                  <a:cubicBezTo>
                    <a:pt x="77" y="165"/>
                    <a:pt x="59" y="158"/>
                    <a:pt x="31" y="138"/>
                  </a:cubicBezTo>
                  <a:cubicBezTo>
                    <a:pt x="12" y="124"/>
                    <a:pt x="1" y="107"/>
                    <a:pt x="0" y="89"/>
                  </a:cubicBezTo>
                  <a:cubicBezTo>
                    <a:pt x="-1" y="65"/>
                    <a:pt x="14" y="39"/>
                    <a:pt x="44" y="13"/>
                  </a:cubicBezTo>
                  <a:cubicBezTo>
                    <a:pt x="57" y="1"/>
                    <a:pt x="71" y="0"/>
                    <a:pt x="79" y="1"/>
                  </a:cubicBezTo>
                  <a:cubicBezTo>
                    <a:pt x="100" y="3"/>
                    <a:pt x="115" y="21"/>
                    <a:pt x="119" y="26"/>
                  </a:cubicBezTo>
                  <a:cubicBezTo>
                    <a:pt x="125" y="31"/>
                    <a:pt x="155" y="35"/>
                    <a:pt x="176" y="37"/>
                  </a:cubicBezTo>
                  <a:cubicBezTo>
                    <a:pt x="200" y="40"/>
                    <a:pt x="226" y="44"/>
                    <a:pt x="250" y="50"/>
                  </a:cubicBezTo>
                  <a:cubicBezTo>
                    <a:pt x="266" y="54"/>
                    <a:pt x="286" y="55"/>
                    <a:pt x="305" y="56"/>
                  </a:cubicBezTo>
                  <a:cubicBezTo>
                    <a:pt x="350" y="57"/>
                    <a:pt x="400" y="60"/>
                    <a:pt x="401" y="105"/>
                  </a:cubicBezTo>
                  <a:cubicBezTo>
                    <a:pt x="402" y="117"/>
                    <a:pt x="398" y="127"/>
                    <a:pt x="391" y="134"/>
                  </a:cubicBezTo>
                  <a:cubicBezTo>
                    <a:pt x="374" y="151"/>
                    <a:pt x="342" y="151"/>
                    <a:pt x="297" y="150"/>
                  </a:cubicBezTo>
                  <a:cubicBezTo>
                    <a:pt x="269" y="150"/>
                    <a:pt x="237" y="149"/>
                    <a:pt x="204" y="153"/>
                  </a:cubicBezTo>
                  <a:cubicBezTo>
                    <a:pt x="187" y="155"/>
                    <a:pt x="173" y="157"/>
                    <a:pt x="161" y="159"/>
                  </a:cubicBezTo>
                  <a:cubicBezTo>
                    <a:pt x="136" y="162"/>
                    <a:pt x="118" y="165"/>
                    <a:pt x="103" y="165"/>
                  </a:cubicBezTo>
                  <a:moveTo>
                    <a:pt x="74" y="24"/>
                  </a:moveTo>
                  <a:cubicBezTo>
                    <a:pt x="69" y="24"/>
                    <a:pt x="64" y="26"/>
                    <a:pt x="59" y="30"/>
                  </a:cubicBezTo>
                  <a:cubicBezTo>
                    <a:pt x="35" y="52"/>
                    <a:pt x="23" y="71"/>
                    <a:pt x="24" y="88"/>
                  </a:cubicBezTo>
                  <a:cubicBezTo>
                    <a:pt x="25" y="99"/>
                    <a:pt x="31" y="109"/>
                    <a:pt x="45" y="118"/>
                  </a:cubicBezTo>
                  <a:cubicBezTo>
                    <a:pt x="82" y="146"/>
                    <a:pt x="95" y="144"/>
                    <a:pt x="157" y="136"/>
                  </a:cubicBezTo>
                  <a:cubicBezTo>
                    <a:pt x="170" y="134"/>
                    <a:pt x="184" y="132"/>
                    <a:pt x="201" y="130"/>
                  </a:cubicBezTo>
                  <a:cubicBezTo>
                    <a:pt x="236" y="126"/>
                    <a:pt x="269" y="126"/>
                    <a:pt x="298" y="127"/>
                  </a:cubicBezTo>
                  <a:cubicBezTo>
                    <a:pt x="332" y="127"/>
                    <a:pt x="364" y="128"/>
                    <a:pt x="374" y="118"/>
                  </a:cubicBezTo>
                  <a:cubicBezTo>
                    <a:pt x="376" y="116"/>
                    <a:pt x="378" y="113"/>
                    <a:pt x="378" y="106"/>
                  </a:cubicBezTo>
                  <a:cubicBezTo>
                    <a:pt x="377" y="84"/>
                    <a:pt x="349" y="81"/>
                    <a:pt x="304" y="79"/>
                  </a:cubicBezTo>
                  <a:cubicBezTo>
                    <a:pt x="284" y="78"/>
                    <a:pt x="262" y="77"/>
                    <a:pt x="244" y="73"/>
                  </a:cubicBezTo>
                  <a:cubicBezTo>
                    <a:pt x="222" y="67"/>
                    <a:pt x="196" y="64"/>
                    <a:pt x="173" y="61"/>
                  </a:cubicBezTo>
                  <a:cubicBezTo>
                    <a:pt x="134" y="56"/>
                    <a:pt x="112" y="52"/>
                    <a:pt x="102" y="42"/>
                  </a:cubicBezTo>
                  <a:lnTo>
                    <a:pt x="100" y="40"/>
                  </a:lnTo>
                  <a:cubicBezTo>
                    <a:pt x="97" y="36"/>
                    <a:pt x="87" y="25"/>
                    <a:pt x="76" y="24"/>
                  </a:cubicBezTo>
                  <a:cubicBezTo>
                    <a:pt x="76" y="24"/>
                    <a:pt x="75" y="24"/>
                    <a:pt x="74" y="24"/>
                  </a:cubicBez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49" name="Google Shape;649;p46"/>
            <p:cNvSpPr/>
            <p:nvPr/>
          </p:nvSpPr>
          <p:spPr>
            <a:xfrm>
              <a:off x="7232862" y="-2015641"/>
              <a:ext cx="154864" cy="82091"/>
            </a:xfrm>
            <a:custGeom>
              <a:avLst/>
              <a:gdLst/>
              <a:ahLst/>
              <a:cxnLst/>
              <a:rect l="l" t="t" r="r" b="b"/>
              <a:pathLst>
                <a:path w="349" h="185" extrusionOk="0">
                  <a:moveTo>
                    <a:pt x="110" y="185"/>
                  </a:moveTo>
                  <a:cubicBezTo>
                    <a:pt x="44" y="185"/>
                    <a:pt x="18" y="142"/>
                    <a:pt x="2" y="99"/>
                  </a:cubicBezTo>
                  <a:cubicBezTo>
                    <a:pt x="-2" y="86"/>
                    <a:pt x="-2" y="73"/>
                    <a:pt x="5" y="61"/>
                  </a:cubicBezTo>
                  <a:cubicBezTo>
                    <a:pt x="24" y="24"/>
                    <a:pt x="87" y="5"/>
                    <a:pt x="94" y="3"/>
                  </a:cubicBezTo>
                  <a:lnTo>
                    <a:pt x="97" y="2"/>
                  </a:lnTo>
                  <a:cubicBezTo>
                    <a:pt x="183" y="-4"/>
                    <a:pt x="203" y="15"/>
                    <a:pt x="229" y="46"/>
                  </a:cubicBezTo>
                  <a:cubicBezTo>
                    <a:pt x="239" y="58"/>
                    <a:pt x="249" y="71"/>
                    <a:pt x="269" y="84"/>
                  </a:cubicBezTo>
                  <a:cubicBezTo>
                    <a:pt x="289" y="98"/>
                    <a:pt x="306" y="107"/>
                    <a:pt x="319" y="113"/>
                  </a:cubicBezTo>
                  <a:cubicBezTo>
                    <a:pt x="337" y="123"/>
                    <a:pt x="348" y="128"/>
                    <a:pt x="349" y="140"/>
                  </a:cubicBezTo>
                  <a:cubicBezTo>
                    <a:pt x="350" y="152"/>
                    <a:pt x="340" y="160"/>
                    <a:pt x="329" y="168"/>
                  </a:cubicBezTo>
                  <a:cubicBezTo>
                    <a:pt x="306" y="184"/>
                    <a:pt x="277" y="182"/>
                    <a:pt x="243" y="179"/>
                  </a:cubicBezTo>
                  <a:cubicBezTo>
                    <a:pt x="215" y="177"/>
                    <a:pt x="183" y="175"/>
                    <a:pt x="146" y="182"/>
                  </a:cubicBezTo>
                  <a:cubicBezTo>
                    <a:pt x="133" y="184"/>
                    <a:pt x="121" y="185"/>
                    <a:pt x="110" y="185"/>
                  </a:cubicBezTo>
                  <a:moveTo>
                    <a:pt x="99" y="26"/>
                  </a:moveTo>
                  <a:cubicBezTo>
                    <a:pt x="82" y="31"/>
                    <a:pt x="37" y="48"/>
                    <a:pt x="26" y="71"/>
                  </a:cubicBezTo>
                  <a:cubicBezTo>
                    <a:pt x="22" y="78"/>
                    <a:pt x="22" y="84"/>
                    <a:pt x="24" y="91"/>
                  </a:cubicBezTo>
                  <a:cubicBezTo>
                    <a:pt x="43" y="143"/>
                    <a:pt x="70" y="172"/>
                    <a:pt x="142" y="159"/>
                  </a:cubicBezTo>
                  <a:cubicBezTo>
                    <a:pt x="181" y="151"/>
                    <a:pt x="217" y="154"/>
                    <a:pt x="245" y="156"/>
                  </a:cubicBezTo>
                  <a:cubicBezTo>
                    <a:pt x="275" y="158"/>
                    <a:pt x="299" y="160"/>
                    <a:pt x="315" y="149"/>
                  </a:cubicBezTo>
                  <a:cubicBezTo>
                    <a:pt x="319" y="146"/>
                    <a:pt x="322" y="144"/>
                    <a:pt x="323" y="142"/>
                  </a:cubicBezTo>
                  <a:cubicBezTo>
                    <a:pt x="320" y="140"/>
                    <a:pt x="313" y="137"/>
                    <a:pt x="308" y="134"/>
                  </a:cubicBezTo>
                  <a:cubicBezTo>
                    <a:pt x="295" y="127"/>
                    <a:pt x="277" y="118"/>
                    <a:pt x="256" y="104"/>
                  </a:cubicBezTo>
                  <a:cubicBezTo>
                    <a:pt x="233" y="89"/>
                    <a:pt x="221" y="73"/>
                    <a:pt x="210" y="61"/>
                  </a:cubicBezTo>
                  <a:cubicBezTo>
                    <a:pt x="190" y="36"/>
                    <a:pt x="178" y="21"/>
                    <a:pt x="99" y="26"/>
                  </a:cubicBezTo>
                  <a:close/>
                </a:path>
              </a:pathLst>
            </a:custGeom>
            <a:solidFill>
              <a:schemeClr val="dk1"/>
            </a:solidFill>
            <a:ln>
              <a:noFill/>
            </a:ln>
          </p:spPr>
          <p:txBody>
            <a:bodyPr spcFirstLastPara="1" wrap="square" lIns="90000" tIns="21600" rIns="90000" bIns="21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0" name="Google Shape;650;p46"/>
            <p:cNvSpPr/>
            <p:nvPr/>
          </p:nvSpPr>
          <p:spPr>
            <a:xfrm>
              <a:off x="7166745" y="-2224641"/>
              <a:ext cx="46592" cy="47036"/>
            </a:xfrm>
            <a:custGeom>
              <a:avLst/>
              <a:gdLst/>
              <a:ahLst/>
              <a:cxnLst/>
              <a:rect l="l" t="t" r="r" b="b"/>
              <a:pathLst>
                <a:path w="105" h="106" extrusionOk="0">
                  <a:moveTo>
                    <a:pt x="62" y="106"/>
                  </a:moveTo>
                  <a:cubicBezTo>
                    <a:pt x="50" y="106"/>
                    <a:pt x="37" y="101"/>
                    <a:pt x="23" y="91"/>
                  </a:cubicBezTo>
                  <a:cubicBezTo>
                    <a:pt x="8" y="79"/>
                    <a:pt x="0" y="67"/>
                    <a:pt x="0" y="52"/>
                  </a:cubicBezTo>
                  <a:cubicBezTo>
                    <a:pt x="0" y="30"/>
                    <a:pt x="20" y="14"/>
                    <a:pt x="23" y="12"/>
                  </a:cubicBezTo>
                  <a:cubicBezTo>
                    <a:pt x="40" y="-1"/>
                    <a:pt x="60" y="-3"/>
                    <a:pt x="77" y="7"/>
                  </a:cubicBezTo>
                  <a:cubicBezTo>
                    <a:pt x="95" y="17"/>
                    <a:pt x="106" y="38"/>
                    <a:pt x="104" y="57"/>
                  </a:cubicBezTo>
                  <a:cubicBezTo>
                    <a:pt x="101" y="80"/>
                    <a:pt x="91" y="97"/>
                    <a:pt x="76" y="103"/>
                  </a:cubicBezTo>
                  <a:cubicBezTo>
                    <a:pt x="71" y="105"/>
                    <a:pt x="67" y="106"/>
                    <a:pt x="62" y="106"/>
                  </a:cubicBezTo>
                  <a:moveTo>
                    <a:pt x="54" y="24"/>
                  </a:moveTo>
                  <a:cubicBezTo>
                    <a:pt x="49" y="24"/>
                    <a:pt x="43" y="26"/>
                    <a:pt x="38" y="30"/>
                  </a:cubicBezTo>
                  <a:lnTo>
                    <a:pt x="37" y="31"/>
                  </a:lnTo>
                  <a:cubicBezTo>
                    <a:pt x="34" y="33"/>
                    <a:pt x="24" y="43"/>
                    <a:pt x="24" y="52"/>
                  </a:cubicBezTo>
                  <a:cubicBezTo>
                    <a:pt x="24" y="59"/>
                    <a:pt x="28" y="65"/>
                    <a:pt x="37" y="72"/>
                  </a:cubicBezTo>
                  <a:cubicBezTo>
                    <a:pt x="50" y="81"/>
                    <a:pt x="60" y="84"/>
                    <a:pt x="67" y="81"/>
                  </a:cubicBezTo>
                  <a:cubicBezTo>
                    <a:pt x="73" y="78"/>
                    <a:pt x="79" y="68"/>
                    <a:pt x="80" y="54"/>
                  </a:cubicBezTo>
                  <a:cubicBezTo>
                    <a:pt x="82" y="44"/>
                    <a:pt x="75" y="33"/>
                    <a:pt x="66" y="28"/>
                  </a:cubicBezTo>
                  <a:cubicBezTo>
                    <a:pt x="62" y="26"/>
                    <a:pt x="58" y="24"/>
                    <a:pt x="54"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1" name="Google Shape;651;p46"/>
            <p:cNvSpPr/>
            <p:nvPr/>
          </p:nvSpPr>
          <p:spPr>
            <a:xfrm>
              <a:off x="7221768" y="-2216210"/>
              <a:ext cx="67448" cy="109603"/>
            </a:xfrm>
            <a:custGeom>
              <a:avLst/>
              <a:gdLst/>
              <a:ahLst/>
              <a:cxnLst/>
              <a:rect l="l" t="t" r="r" b="b"/>
              <a:pathLst>
                <a:path w="152" h="247" extrusionOk="0">
                  <a:moveTo>
                    <a:pt x="98" y="247"/>
                  </a:moveTo>
                  <a:cubicBezTo>
                    <a:pt x="97" y="247"/>
                    <a:pt x="96" y="247"/>
                    <a:pt x="94" y="247"/>
                  </a:cubicBezTo>
                  <a:cubicBezTo>
                    <a:pt x="82" y="245"/>
                    <a:pt x="77" y="233"/>
                    <a:pt x="68" y="216"/>
                  </a:cubicBezTo>
                  <a:cubicBezTo>
                    <a:pt x="63" y="206"/>
                    <a:pt x="57" y="193"/>
                    <a:pt x="47" y="178"/>
                  </a:cubicBezTo>
                  <a:cubicBezTo>
                    <a:pt x="37" y="162"/>
                    <a:pt x="27" y="150"/>
                    <a:pt x="20" y="141"/>
                  </a:cubicBezTo>
                  <a:cubicBezTo>
                    <a:pt x="0" y="117"/>
                    <a:pt x="-14" y="99"/>
                    <a:pt x="19" y="67"/>
                  </a:cubicBezTo>
                  <a:cubicBezTo>
                    <a:pt x="54" y="32"/>
                    <a:pt x="70" y="13"/>
                    <a:pt x="70" y="13"/>
                  </a:cubicBezTo>
                  <a:lnTo>
                    <a:pt x="71" y="12"/>
                  </a:lnTo>
                  <a:cubicBezTo>
                    <a:pt x="83" y="-1"/>
                    <a:pt x="100" y="-3"/>
                    <a:pt x="115" y="8"/>
                  </a:cubicBezTo>
                  <a:cubicBezTo>
                    <a:pt x="144" y="29"/>
                    <a:pt x="164" y="91"/>
                    <a:pt x="144" y="129"/>
                  </a:cubicBezTo>
                  <a:cubicBezTo>
                    <a:pt x="134" y="147"/>
                    <a:pt x="138" y="159"/>
                    <a:pt x="142" y="172"/>
                  </a:cubicBezTo>
                  <a:cubicBezTo>
                    <a:pt x="147" y="188"/>
                    <a:pt x="154" y="208"/>
                    <a:pt x="129" y="230"/>
                  </a:cubicBezTo>
                  <a:cubicBezTo>
                    <a:pt x="117" y="241"/>
                    <a:pt x="108" y="247"/>
                    <a:pt x="98" y="247"/>
                  </a:cubicBezTo>
                  <a:moveTo>
                    <a:pt x="88" y="28"/>
                  </a:moveTo>
                  <a:cubicBezTo>
                    <a:pt x="86" y="31"/>
                    <a:pt x="70" y="50"/>
                    <a:pt x="35" y="83"/>
                  </a:cubicBezTo>
                  <a:cubicBezTo>
                    <a:pt x="18" y="101"/>
                    <a:pt x="19" y="102"/>
                    <a:pt x="38" y="126"/>
                  </a:cubicBezTo>
                  <a:cubicBezTo>
                    <a:pt x="46" y="136"/>
                    <a:pt x="56" y="148"/>
                    <a:pt x="67" y="166"/>
                  </a:cubicBezTo>
                  <a:cubicBezTo>
                    <a:pt x="77" y="182"/>
                    <a:pt x="84" y="196"/>
                    <a:pt x="89" y="206"/>
                  </a:cubicBezTo>
                  <a:cubicBezTo>
                    <a:pt x="93" y="214"/>
                    <a:pt x="97" y="222"/>
                    <a:pt x="100" y="224"/>
                  </a:cubicBezTo>
                  <a:cubicBezTo>
                    <a:pt x="99" y="223"/>
                    <a:pt x="103" y="222"/>
                    <a:pt x="114" y="212"/>
                  </a:cubicBezTo>
                  <a:cubicBezTo>
                    <a:pt x="127" y="200"/>
                    <a:pt x="125" y="194"/>
                    <a:pt x="120" y="179"/>
                  </a:cubicBezTo>
                  <a:cubicBezTo>
                    <a:pt x="115" y="165"/>
                    <a:pt x="109" y="145"/>
                    <a:pt x="123" y="118"/>
                  </a:cubicBezTo>
                  <a:cubicBezTo>
                    <a:pt x="138" y="90"/>
                    <a:pt x="120" y="41"/>
                    <a:pt x="101" y="28"/>
                  </a:cubicBezTo>
                  <a:cubicBezTo>
                    <a:pt x="94" y="23"/>
                    <a:pt x="91" y="25"/>
                    <a:pt x="88" y="28"/>
                  </a:cubicBezTo>
                  <a:close/>
                </a:path>
              </a:pathLst>
            </a:custGeom>
            <a:solidFill>
              <a:schemeClr val="dk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2" name="Google Shape;652;p46"/>
            <p:cNvSpPr/>
            <p:nvPr/>
          </p:nvSpPr>
          <p:spPr>
            <a:xfrm>
              <a:off x="7401038" y="-2776205"/>
              <a:ext cx="76323" cy="120252"/>
            </a:xfrm>
            <a:custGeom>
              <a:avLst/>
              <a:gdLst/>
              <a:ahLst/>
              <a:cxnLst/>
              <a:rect l="l" t="t" r="r" b="b"/>
              <a:pathLst>
                <a:path w="172" h="271" extrusionOk="0">
                  <a:moveTo>
                    <a:pt x="63" y="271"/>
                  </a:moveTo>
                  <a:cubicBezTo>
                    <a:pt x="59" y="271"/>
                    <a:pt x="55" y="271"/>
                    <a:pt x="51" y="270"/>
                  </a:cubicBezTo>
                  <a:cubicBezTo>
                    <a:pt x="-5" y="262"/>
                    <a:pt x="-2" y="207"/>
                    <a:pt x="1" y="163"/>
                  </a:cubicBezTo>
                  <a:cubicBezTo>
                    <a:pt x="2" y="152"/>
                    <a:pt x="3" y="142"/>
                    <a:pt x="3" y="132"/>
                  </a:cubicBezTo>
                  <a:cubicBezTo>
                    <a:pt x="3" y="76"/>
                    <a:pt x="112" y="13"/>
                    <a:pt x="124" y="6"/>
                  </a:cubicBezTo>
                  <a:lnTo>
                    <a:pt x="125" y="6"/>
                  </a:lnTo>
                  <a:cubicBezTo>
                    <a:pt x="131" y="3"/>
                    <a:pt x="148" y="-5"/>
                    <a:pt x="161" y="5"/>
                  </a:cubicBezTo>
                  <a:cubicBezTo>
                    <a:pt x="178" y="18"/>
                    <a:pt x="172" y="49"/>
                    <a:pt x="164" y="89"/>
                  </a:cubicBezTo>
                  <a:cubicBezTo>
                    <a:pt x="161" y="109"/>
                    <a:pt x="157" y="130"/>
                    <a:pt x="156" y="148"/>
                  </a:cubicBezTo>
                  <a:cubicBezTo>
                    <a:pt x="154" y="193"/>
                    <a:pt x="139" y="231"/>
                    <a:pt x="113" y="253"/>
                  </a:cubicBezTo>
                  <a:cubicBezTo>
                    <a:pt x="99" y="265"/>
                    <a:pt x="82" y="271"/>
                    <a:pt x="63" y="271"/>
                  </a:cubicBezTo>
                  <a:moveTo>
                    <a:pt x="135" y="27"/>
                  </a:moveTo>
                  <a:cubicBezTo>
                    <a:pt x="93" y="51"/>
                    <a:pt x="26" y="100"/>
                    <a:pt x="26" y="132"/>
                  </a:cubicBezTo>
                  <a:cubicBezTo>
                    <a:pt x="26" y="142"/>
                    <a:pt x="25" y="153"/>
                    <a:pt x="25" y="164"/>
                  </a:cubicBezTo>
                  <a:cubicBezTo>
                    <a:pt x="21" y="217"/>
                    <a:pt x="23" y="242"/>
                    <a:pt x="54" y="247"/>
                  </a:cubicBezTo>
                  <a:cubicBezTo>
                    <a:pt x="71" y="249"/>
                    <a:pt x="86" y="245"/>
                    <a:pt x="98" y="235"/>
                  </a:cubicBezTo>
                  <a:cubicBezTo>
                    <a:pt x="118" y="218"/>
                    <a:pt x="131" y="185"/>
                    <a:pt x="132" y="147"/>
                  </a:cubicBezTo>
                  <a:cubicBezTo>
                    <a:pt x="133" y="128"/>
                    <a:pt x="137" y="106"/>
                    <a:pt x="141" y="85"/>
                  </a:cubicBezTo>
                  <a:cubicBezTo>
                    <a:pt x="145" y="64"/>
                    <a:pt x="152" y="29"/>
                    <a:pt x="147" y="23"/>
                  </a:cubicBezTo>
                  <a:cubicBezTo>
                    <a:pt x="147" y="24"/>
                    <a:pt x="144" y="23"/>
                    <a:pt x="135" y="2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3" name="Google Shape;653;p46"/>
            <p:cNvSpPr/>
            <p:nvPr/>
          </p:nvSpPr>
          <p:spPr>
            <a:xfrm>
              <a:off x="7237299" y="-2688345"/>
              <a:ext cx="118478" cy="244055"/>
            </a:xfrm>
            <a:custGeom>
              <a:avLst/>
              <a:gdLst/>
              <a:ahLst/>
              <a:cxnLst/>
              <a:rect l="l" t="t" r="r" b="b"/>
              <a:pathLst>
                <a:path w="267" h="550" extrusionOk="0">
                  <a:moveTo>
                    <a:pt x="60" y="550"/>
                  </a:moveTo>
                  <a:cubicBezTo>
                    <a:pt x="49" y="550"/>
                    <a:pt x="41" y="546"/>
                    <a:pt x="36" y="542"/>
                  </a:cubicBezTo>
                  <a:cubicBezTo>
                    <a:pt x="8" y="523"/>
                    <a:pt x="2" y="473"/>
                    <a:pt x="0" y="422"/>
                  </a:cubicBezTo>
                  <a:cubicBezTo>
                    <a:pt x="-1" y="395"/>
                    <a:pt x="17" y="376"/>
                    <a:pt x="35" y="358"/>
                  </a:cubicBezTo>
                  <a:cubicBezTo>
                    <a:pt x="54" y="337"/>
                    <a:pt x="71" y="318"/>
                    <a:pt x="66" y="289"/>
                  </a:cubicBezTo>
                  <a:lnTo>
                    <a:pt x="65" y="285"/>
                  </a:lnTo>
                  <a:cubicBezTo>
                    <a:pt x="53" y="225"/>
                    <a:pt x="48" y="205"/>
                    <a:pt x="86" y="163"/>
                  </a:cubicBezTo>
                  <a:cubicBezTo>
                    <a:pt x="107" y="140"/>
                    <a:pt x="116" y="117"/>
                    <a:pt x="126" y="92"/>
                  </a:cubicBezTo>
                  <a:cubicBezTo>
                    <a:pt x="133" y="76"/>
                    <a:pt x="140" y="59"/>
                    <a:pt x="149" y="42"/>
                  </a:cubicBezTo>
                  <a:cubicBezTo>
                    <a:pt x="178" y="-10"/>
                    <a:pt x="218" y="-1"/>
                    <a:pt x="244" y="4"/>
                  </a:cubicBezTo>
                  <a:cubicBezTo>
                    <a:pt x="257" y="6"/>
                    <a:pt x="264" y="15"/>
                    <a:pt x="266" y="27"/>
                  </a:cubicBezTo>
                  <a:cubicBezTo>
                    <a:pt x="269" y="52"/>
                    <a:pt x="248" y="97"/>
                    <a:pt x="215" y="114"/>
                  </a:cubicBezTo>
                  <a:cubicBezTo>
                    <a:pt x="188" y="129"/>
                    <a:pt x="202" y="165"/>
                    <a:pt x="203" y="166"/>
                  </a:cubicBezTo>
                  <a:lnTo>
                    <a:pt x="203" y="168"/>
                  </a:lnTo>
                  <a:cubicBezTo>
                    <a:pt x="207" y="179"/>
                    <a:pt x="213" y="188"/>
                    <a:pt x="221" y="199"/>
                  </a:cubicBezTo>
                  <a:cubicBezTo>
                    <a:pt x="236" y="220"/>
                    <a:pt x="255" y="245"/>
                    <a:pt x="254" y="301"/>
                  </a:cubicBezTo>
                  <a:cubicBezTo>
                    <a:pt x="254" y="369"/>
                    <a:pt x="218" y="391"/>
                    <a:pt x="190" y="410"/>
                  </a:cubicBezTo>
                  <a:cubicBezTo>
                    <a:pt x="182" y="415"/>
                    <a:pt x="175" y="419"/>
                    <a:pt x="168" y="425"/>
                  </a:cubicBezTo>
                  <a:cubicBezTo>
                    <a:pt x="158" y="434"/>
                    <a:pt x="151" y="450"/>
                    <a:pt x="143" y="468"/>
                  </a:cubicBezTo>
                  <a:cubicBezTo>
                    <a:pt x="130" y="499"/>
                    <a:pt x="114" y="535"/>
                    <a:pt x="77" y="547"/>
                  </a:cubicBezTo>
                  <a:cubicBezTo>
                    <a:pt x="71" y="549"/>
                    <a:pt x="65" y="550"/>
                    <a:pt x="60" y="550"/>
                  </a:cubicBezTo>
                  <a:moveTo>
                    <a:pt x="214" y="24"/>
                  </a:moveTo>
                  <a:cubicBezTo>
                    <a:pt x="197" y="24"/>
                    <a:pt x="183" y="30"/>
                    <a:pt x="170" y="53"/>
                  </a:cubicBezTo>
                  <a:cubicBezTo>
                    <a:pt x="161" y="69"/>
                    <a:pt x="154" y="85"/>
                    <a:pt x="148" y="100"/>
                  </a:cubicBezTo>
                  <a:cubicBezTo>
                    <a:pt x="138" y="126"/>
                    <a:pt x="127" y="153"/>
                    <a:pt x="104" y="179"/>
                  </a:cubicBezTo>
                  <a:cubicBezTo>
                    <a:pt x="74" y="212"/>
                    <a:pt x="76" y="221"/>
                    <a:pt x="88" y="280"/>
                  </a:cubicBezTo>
                  <a:lnTo>
                    <a:pt x="89" y="284"/>
                  </a:lnTo>
                  <a:cubicBezTo>
                    <a:pt x="97" y="325"/>
                    <a:pt x="72" y="352"/>
                    <a:pt x="52" y="374"/>
                  </a:cubicBezTo>
                  <a:cubicBezTo>
                    <a:pt x="37" y="390"/>
                    <a:pt x="23" y="404"/>
                    <a:pt x="24" y="421"/>
                  </a:cubicBezTo>
                  <a:cubicBezTo>
                    <a:pt x="25" y="445"/>
                    <a:pt x="27" y="508"/>
                    <a:pt x="49" y="523"/>
                  </a:cubicBezTo>
                  <a:cubicBezTo>
                    <a:pt x="52" y="525"/>
                    <a:pt x="58" y="528"/>
                    <a:pt x="70" y="524"/>
                  </a:cubicBezTo>
                  <a:cubicBezTo>
                    <a:pt x="97" y="515"/>
                    <a:pt x="109" y="487"/>
                    <a:pt x="122" y="459"/>
                  </a:cubicBezTo>
                  <a:cubicBezTo>
                    <a:pt x="130" y="438"/>
                    <a:pt x="139" y="419"/>
                    <a:pt x="153" y="407"/>
                  </a:cubicBezTo>
                  <a:cubicBezTo>
                    <a:pt x="161" y="401"/>
                    <a:pt x="169" y="395"/>
                    <a:pt x="177" y="390"/>
                  </a:cubicBezTo>
                  <a:cubicBezTo>
                    <a:pt x="204" y="372"/>
                    <a:pt x="230" y="356"/>
                    <a:pt x="231" y="300"/>
                  </a:cubicBezTo>
                  <a:cubicBezTo>
                    <a:pt x="231" y="253"/>
                    <a:pt x="216" y="233"/>
                    <a:pt x="202" y="213"/>
                  </a:cubicBezTo>
                  <a:cubicBezTo>
                    <a:pt x="194" y="202"/>
                    <a:pt x="185" y="190"/>
                    <a:pt x="181" y="175"/>
                  </a:cubicBezTo>
                  <a:cubicBezTo>
                    <a:pt x="173" y="155"/>
                    <a:pt x="167" y="113"/>
                    <a:pt x="204" y="94"/>
                  </a:cubicBezTo>
                  <a:cubicBezTo>
                    <a:pt x="223" y="83"/>
                    <a:pt x="239" y="56"/>
                    <a:pt x="242" y="38"/>
                  </a:cubicBezTo>
                  <a:cubicBezTo>
                    <a:pt x="243" y="31"/>
                    <a:pt x="242" y="28"/>
                    <a:pt x="242" y="27"/>
                  </a:cubicBezTo>
                  <a:cubicBezTo>
                    <a:pt x="232" y="25"/>
                    <a:pt x="223" y="24"/>
                    <a:pt x="214"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4" name="Google Shape;654;p46"/>
            <p:cNvSpPr/>
            <p:nvPr/>
          </p:nvSpPr>
          <p:spPr>
            <a:xfrm>
              <a:off x="7257267" y="-2557443"/>
              <a:ext cx="228524" cy="424212"/>
            </a:xfrm>
            <a:custGeom>
              <a:avLst/>
              <a:gdLst/>
              <a:ahLst/>
              <a:cxnLst/>
              <a:rect l="l" t="t" r="r" b="b"/>
              <a:pathLst>
                <a:path w="515" h="956" extrusionOk="0">
                  <a:moveTo>
                    <a:pt x="265" y="956"/>
                  </a:moveTo>
                  <a:cubicBezTo>
                    <a:pt x="261" y="956"/>
                    <a:pt x="257" y="956"/>
                    <a:pt x="255" y="955"/>
                  </a:cubicBezTo>
                  <a:lnTo>
                    <a:pt x="245" y="953"/>
                  </a:lnTo>
                  <a:cubicBezTo>
                    <a:pt x="207" y="946"/>
                    <a:pt x="186" y="940"/>
                    <a:pt x="154" y="869"/>
                  </a:cubicBezTo>
                  <a:cubicBezTo>
                    <a:pt x="140" y="838"/>
                    <a:pt x="125" y="824"/>
                    <a:pt x="111" y="812"/>
                  </a:cubicBezTo>
                  <a:cubicBezTo>
                    <a:pt x="92" y="794"/>
                    <a:pt x="75" y="779"/>
                    <a:pt x="74" y="730"/>
                  </a:cubicBezTo>
                  <a:cubicBezTo>
                    <a:pt x="74" y="719"/>
                    <a:pt x="74" y="706"/>
                    <a:pt x="74" y="692"/>
                  </a:cubicBezTo>
                  <a:cubicBezTo>
                    <a:pt x="74" y="619"/>
                    <a:pt x="73" y="518"/>
                    <a:pt x="49" y="484"/>
                  </a:cubicBezTo>
                  <a:cubicBezTo>
                    <a:pt x="43" y="477"/>
                    <a:pt x="-2" y="430"/>
                    <a:pt x="0" y="383"/>
                  </a:cubicBezTo>
                  <a:cubicBezTo>
                    <a:pt x="0" y="363"/>
                    <a:pt x="9" y="346"/>
                    <a:pt x="24" y="332"/>
                  </a:cubicBezTo>
                  <a:cubicBezTo>
                    <a:pt x="62" y="299"/>
                    <a:pt x="90" y="307"/>
                    <a:pt x="113" y="313"/>
                  </a:cubicBezTo>
                  <a:cubicBezTo>
                    <a:pt x="130" y="317"/>
                    <a:pt x="143" y="321"/>
                    <a:pt x="160" y="310"/>
                  </a:cubicBezTo>
                  <a:cubicBezTo>
                    <a:pt x="184" y="295"/>
                    <a:pt x="187" y="280"/>
                    <a:pt x="192" y="258"/>
                  </a:cubicBezTo>
                  <a:cubicBezTo>
                    <a:pt x="195" y="241"/>
                    <a:pt x="199" y="221"/>
                    <a:pt x="214" y="197"/>
                  </a:cubicBezTo>
                  <a:cubicBezTo>
                    <a:pt x="233" y="165"/>
                    <a:pt x="256" y="167"/>
                    <a:pt x="271" y="168"/>
                  </a:cubicBezTo>
                  <a:cubicBezTo>
                    <a:pt x="285" y="169"/>
                    <a:pt x="292" y="170"/>
                    <a:pt x="300" y="144"/>
                  </a:cubicBezTo>
                  <a:cubicBezTo>
                    <a:pt x="306" y="124"/>
                    <a:pt x="306" y="106"/>
                    <a:pt x="305" y="91"/>
                  </a:cubicBezTo>
                  <a:cubicBezTo>
                    <a:pt x="304" y="51"/>
                    <a:pt x="308" y="25"/>
                    <a:pt x="377" y="9"/>
                  </a:cubicBezTo>
                  <a:cubicBezTo>
                    <a:pt x="431" y="-5"/>
                    <a:pt x="470" y="-1"/>
                    <a:pt x="493" y="20"/>
                  </a:cubicBezTo>
                  <a:cubicBezTo>
                    <a:pt x="512" y="38"/>
                    <a:pt x="519" y="65"/>
                    <a:pt x="513" y="101"/>
                  </a:cubicBezTo>
                  <a:cubicBezTo>
                    <a:pt x="511" y="121"/>
                    <a:pt x="511" y="137"/>
                    <a:pt x="512" y="151"/>
                  </a:cubicBezTo>
                  <a:cubicBezTo>
                    <a:pt x="514" y="192"/>
                    <a:pt x="512" y="217"/>
                    <a:pt x="451" y="232"/>
                  </a:cubicBezTo>
                  <a:cubicBezTo>
                    <a:pt x="386" y="248"/>
                    <a:pt x="325" y="267"/>
                    <a:pt x="310" y="298"/>
                  </a:cubicBezTo>
                  <a:cubicBezTo>
                    <a:pt x="302" y="315"/>
                    <a:pt x="301" y="326"/>
                    <a:pt x="305" y="337"/>
                  </a:cubicBezTo>
                  <a:cubicBezTo>
                    <a:pt x="311" y="352"/>
                    <a:pt x="331" y="367"/>
                    <a:pt x="365" y="382"/>
                  </a:cubicBezTo>
                  <a:cubicBezTo>
                    <a:pt x="385" y="391"/>
                    <a:pt x="403" y="398"/>
                    <a:pt x="418" y="403"/>
                  </a:cubicBezTo>
                  <a:cubicBezTo>
                    <a:pt x="460" y="419"/>
                    <a:pt x="486" y="428"/>
                    <a:pt x="480" y="468"/>
                  </a:cubicBezTo>
                  <a:cubicBezTo>
                    <a:pt x="477" y="489"/>
                    <a:pt x="461" y="505"/>
                    <a:pt x="436" y="512"/>
                  </a:cubicBezTo>
                  <a:cubicBezTo>
                    <a:pt x="409" y="520"/>
                    <a:pt x="370" y="517"/>
                    <a:pt x="345" y="491"/>
                  </a:cubicBezTo>
                  <a:cubicBezTo>
                    <a:pt x="319" y="463"/>
                    <a:pt x="280" y="461"/>
                    <a:pt x="255" y="460"/>
                  </a:cubicBezTo>
                  <a:lnTo>
                    <a:pt x="246" y="460"/>
                  </a:lnTo>
                  <a:cubicBezTo>
                    <a:pt x="240" y="460"/>
                    <a:pt x="232" y="458"/>
                    <a:pt x="224" y="457"/>
                  </a:cubicBezTo>
                  <a:cubicBezTo>
                    <a:pt x="209" y="453"/>
                    <a:pt x="189" y="449"/>
                    <a:pt x="181" y="455"/>
                  </a:cubicBezTo>
                  <a:cubicBezTo>
                    <a:pt x="180" y="456"/>
                    <a:pt x="177" y="458"/>
                    <a:pt x="176" y="465"/>
                  </a:cubicBezTo>
                  <a:cubicBezTo>
                    <a:pt x="169" y="519"/>
                    <a:pt x="160" y="706"/>
                    <a:pt x="181" y="736"/>
                  </a:cubicBezTo>
                  <a:cubicBezTo>
                    <a:pt x="207" y="775"/>
                    <a:pt x="234" y="829"/>
                    <a:pt x="253" y="868"/>
                  </a:cubicBezTo>
                  <a:cubicBezTo>
                    <a:pt x="257" y="878"/>
                    <a:pt x="263" y="888"/>
                    <a:pt x="269" y="898"/>
                  </a:cubicBezTo>
                  <a:cubicBezTo>
                    <a:pt x="282" y="920"/>
                    <a:pt x="292" y="936"/>
                    <a:pt x="283" y="949"/>
                  </a:cubicBezTo>
                  <a:cubicBezTo>
                    <a:pt x="279" y="955"/>
                    <a:pt x="272" y="956"/>
                    <a:pt x="265" y="956"/>
                  </a:cubicBezTo>
                  <a:moveTo>
                    <a:pt x="81" y="331"/>
                  </a:moveTo>
                  <a:cubicBezTo>
                    <a:pt x="69" y="331"/>
                    <a:pt x="56" y="335"/>
                    <a:pt x="40" y="350"/>
                  </a:cubicBezTo>
                  <a:cubicBezTo>
                    <a:pt x="29" y="359"/>
                    <a:pt x="24" y="370"/>
                    <a:pt x="23" y="383"/>
                  </a:cubicBezTo>
                  <a:cubicBezTo>
                    <a:pt x="22" y="423"/>
                    <a:pt x="66" y="467"/>
                    <a:pt x="66" y="468"/>
                  </a:cubicBezTo>
                  <a:lnTo>
                    <a:pt x="67" y="469"/>
                  </a:lnTo>
                  <a:cubicBezTo>
                    <a:pt x="97" y="509"/>
                    <a:pt x="97" y="611"/>
                    <a:pt x="98" y="692"/>
                  </a:cubicBezTo>
                  <a:cubicBezTo>
                    <a:pt x="98" y="706"/>
                    <a:pt x="98" y="718"/>
                    <a:pt x="98" y="730"/>
                  </a:cubicBezTo>
                  <a:cubicBezTo>
                    <a:pt x="99" y="768"/>
                    <a:pt x="109" y="778"/>
                    <a:pt x="127" y="794"/>
                  </a:cubicBezTo>
                  <a:cubicBezTo>
                    <a:pt x="141" y="808"/>
                    <a:pt x="159" y="824"/>
                    <a:pt x="175" y="859"/>
                  </a:cubicBezTo>
                  <a:cubicBezTo>
                    <a:pt x="204" y="922"/>
                    <a:pt x="219" y="925"/>
                    <a:pt x="249" y="930"/>
                  </a:cubicBezTo>
                  <a:lnTo>
                    <a:pt x="260" y="932"/>
                  </a:lnTo>
                  <a:lnTo>
                    <a:pt x="261" y="932"/>
                  </a:lnTo>
                  <a:cubicBezTo>
                    <a:pt x="258" y="926"/>
                    <a:pt x="253" y="917"/>
                    <a:pt x="249" y="910"/>
                  </a:cubicBezTo>
                  <a:cubicBezTo>
                    <a:pt x="243" y="900"/>
                    <a:pt x="236" y="889"/>
                    <a:pt x="231" y="878"/>
                  </a:cubicBezTo>
                  <a:cubicBezTo>
                    <a:pt x="217" y="847"/>
                    <a:pt x="188" y="788"/>
                    <a:pt x="161" y="749"/>
                  </a:cubicBezTo>
                  <a:cubicBezTo>
                    <a:pt x="129" y="703"/>
                    <a:pt x="153" y="464"/>
                    <a:pt x="153" y="462"/>
                  </a:cubicBezTo>
                  <a:cubicBezTo>
                    <a:pt x="154" y="451"/>
                    <a:pt x="159" y="442"/>
                    <a:pt x="167" y="436"/>
                  </a:cubicBezTo>
                  <a:cubicBezTo>
                    <a:pt x="184" y="424"/>
                    <a:pt x="209" y="429"/>
                    <a:pt x="229" y="433"/>
                  </a:cubicBezTo>
                  <a:cubicBezTo>
                    <a:pt x="236" y="435"/>
                    <a:pt x="242" y="436"/>
                    <a:pt x="248" y="437"/>
                  </a:cubicBezTo>
                  <a:lnTo>
                    <a:pt x="256" y="437"/>
                  </a:lnTo>
                  <a:cubicBezTo>
                    <a:pt x="283" y="438"/>
                    <a:pt x="329" y="439"/>
                    <a:pt x="362" y="475"/>
                  </a:cubicBezTo>
                  <a:cubicBezTo>
                    <a:pt x="379" y="493"/>
                    <a:pt x="409" y="496"/>
                    <a:pt x="429" y="490"/>
                  </a:cubicBezTo>
                  <a:cubicBezTo>
                    <a:pt x="437" y="487"/>
                    <a:pt x="454" y="481"/>
                    <a:pt x="457" y="464"/>
                  </a:cubicBezTo>
                  <a:cubicBezTo>
                    <a:pt x="460" y="445"/>
                    <a:pt x="453" y="441"/>
                    <a:pt x="409" y="425"/>
                  </a:cubicBezTo>
                  <a:cubicBezTo>
                    <a:pt x="394" y="420"/>
                    <a:pt x="376" y="413"/>
                    <a:pt x="355" y="404"/>
                  </a:cubicBezTo>
                  <a:cubicBezTo>
                    <a:pt x="314" y="386"/>
                    <a:pt x="291" y="367"/>
                    <a:pt x="283" y="345"/>
                  </a:cubicBezTo>
                  <a:cubicBezTo>
                    <a:pt x="275" y="324"/>
                    <a:pt x="281" y="304"/>
                    <a:pt x="289" y="288"/>
                  </a:cubicBezTo>
                  <a:cubicBezTo>
                    <a:pt x="306" y="250"/>
                    <a:pt x="362" y="230"/>
                    <a:pt x="445" y="209"/>
                  </a:cubicBezTo>
                  <a:cubicBezTo>
                    <a:pt x="491" y="198"/>
                    <a:pt x="490" y="186"/>
                    <a:pt x="488" y="153"/>
                  </a:cubicBezTo>
                  <a:cubicBezTo>
                    <a:pt x="488" y="138"/>
                    <a:pt x="487" y="120"/>
                    <a:pt x="490" y="98"/>
                  </a:cubicBezTo>
                  <a:cubicBezTo>
                    <a:pt x="494" y="70"/>
                    <a:pt x="490" y="49"/>
                    <a:pt x="477" y="38"/>
                  </a:cubicBezTo>
                  <a:cubicBezTo>
                    <a:pt x="460" y="23"/>
                    <a:pt x="428" y="20"/>
                    <a:pt x="382" y="31"/>
                  </a:cubicBezTo>
                  <a:cubicBezTo>
                    <a:pt x="327" y="45"/>
                    <a:pt x="328" y="59"/>
                    <a:pt x="329" y="90"/>
                  </a:cubicBezTo>
                  <a:cubicBezTo>
                    <a:pt x="329" y="107"/>
                    <a:pt x="330" y="127"/>
                    <a:pt x="323" y="151"/>
                  </a:cubicBezTo>
                  <a:cubicBezTo>
                    <a:pt x="310" y="191"/>
                    <a:pt x="290" y="193"/>
                    <a:pt x="269" y="191"/>
                  </a:cubicBezTo>
                  <a:cubicBezTo>
                    <a:pt x="255" y="190"/>
                    <a:pt x="245" y="189"/>
                    <a:pt x="234" y="209"/>
                  </a:cubicBezTo>
                  <a:cubicBezTo>
                    <a:pt x="222" y="229"/>
                    <a:pt x="218" y="246"/>
                    <a:pt x="215" y="263"/>
                  </a:cubicBezTo>
                  <a:cubicBezTo>
                    <a:pt x="209" y="287"/>
                    <a:pt x="205" y="310"/>
                    <a:pt x="172" y="330"/>
                  </a:cubicBezTo>
                  <a:cubicBezTo>
                    <a:pt x="147" y="346"/>
                    <a:pt x="125" y="340"/>
                    <a:pt x="107" y="335"/>
                  </a:cubicBezTo>
                  <a:cubicBezTo>
                    <a:pt x="98" y="333"/>
                    <a:pt x="89" y="331"/>
                    <a:pt x="81" y="33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5" name="Google Shape;655;p46"/>
            <p:cNvSpPr/>
            <p:nvPr/>
          </p:nvSpPr>
          <p:spPr>
            <a:xfrm>
              <a:off x="6963070" y="-1683727"/>
              <a:ext cx="245386" cy="141552"/>
            </a:xfrm>
            <a:custGeom>
              <a:avLst/>
              <a:gdLst/>
              <a:ahLst/>
              <a:cxnLst/>
              <a:rect l="l" t="t" r="r" b="b"/>
              <a:pathLst>
                <a:path w="553" h="319" extrusionOk="0">
                  <a:moveTo>
                    <a:pt x="305" y="319"/>
                  </a:moveTo>
                  <a:cubicBezTo>
                    <a:pt x="284" y="319"/>
                    <a:pt x="261" y="316"/>
                    <a:pt x="236" y="309"/>
                  </a:cubicBezTo>
                  <a:cubicBezTo>
                    <a:pt x="88" y="266"/>
                    <a:pt x="14" y="116"/>
                    <a:pt x="11" y="110"/>
                  </a:cubicBezTo>
                  <a:lnTo>
                    <a:pt x="10" y="110"/>
                  </a:lnTo>
                  <a:cubicBezTo>
                    <a:pt x="1" y="90"/>
                    <a:pt x="-4" y="74"/>
                    <a:pt x="3" y="63"/>
                  </a:cubicBezTo>
                  <a:cubicBezTo>
                    <a:pt x="10" y="52"/>
                    <a:pt x="23" y="52"/>
                    <a:pt x="39" y="51"/>
                  </a:cubicBezTo>
                  <a:cubicBezTo>
                    <a:pt x="58" y="51"/>
                    <a:pt x="83" y="50"/>
                    <a:pt x="109" y="32"/>
                  </a:cubicBezTo>
                  <a:cubicBezTo>
                    <a:pt x="159" y="-2"/>
                    <a:pt x="173" y="-2"/>
                    <a:pt x="220" y="1"/>
                  </a:cubicBezTo>
                  <a:cubicBezTo>
                    <a:pt x="236" y="2"/>
                    <a:pt x="255" y="3"/>
                    <a:pt x="281" y="3"/>
                  </a:cubicBezTo>
                  <a:cubicBezTo>
                    <a:pt x="367" y="3"/>
                    <a:pt x="382" y="10"/>
                    <a:pt x="411" y="29"/>
                  </a:cubicBezTo>
                  <a:cubicBezTo>
                    <a:pt x="415" y="32"/>
                    <a:pt x="420" y="35"/>
                    <a:pt x="426" y="39"/>
                  </a:cubicBezTo>
                  <a:cubicBezTo>
                    <a:pt x="446" y="51"/>
                    <a:pt x="455" y="70"/>
                    <a:pt x="463" y="88"/>
                  </a:cubicBezTo>
                  <a:cubicBezTo>
                    <a:pt x="473" y="112"/>
                    <a:pt x="481" y="126"/>
                    <a:pt x="503" y="130"/>
                  </a:cubicBezTo>
                  <a:cubicBezTo>
                    <a:pt x="537" y="135"/>
                    <a:pt x="554" y="165"/>
                    <a:pt x="553" y="191"/>
                  </a:cubicBezTo>
                  <a:cubicBezTo>
                    <a:pt x="552" y="215"/>
                    <a:pt x="535" y="242"/>
                    <a:pt x="497" y="245"/>
                  </a:cubicBezTo>
                  <a:cubicBezTo>
                    <a:pt x="479" y="246"/>
                    <a:pt x="461" y="258"/>
                    <a:pt x="440" y="272"/>
                  </a:cubicBezTo>
                  <a:cubicBezTo>
                    <a:pt x="407" y="293"/>
                    <a:pt x="366" y="319"/>
                    <a:pt x="305" y="319"/>
                  </a:cubicBezTo>
                  <a:moveTo>
                    <a:pt x="32" y="99"/>
                  </a:moveTo>
                  <a:cubicBezTo>
                    <a:pt x="34" y="103"/>
                    <a:pt x="106" y="247"/>
                    <a:pt x="242" y="286"/>
                  </a:cubicBezTo>
                  <a:cubicBezTo>
                    <a:pt x="333" y="313"/>
                    <a:pt x="383" y="280"/>
                    <a:pt x="427" y="252"/>
                  </a:cubicBezTo>
                  <a:cubicBezTo>
                    <a:pt x="450" y="237"/>
                    <a:pt x="472" y="223"/>
                    <a:pt x="495" y="221"/>
                  </a:cubicBezTo>
                  <a:cubicBezTo>
                    <a:pt x="520" y="219"/>
                    <a:pt x="529" y="204"/>
                    <a:pt x="530" y="190"/>
                  </a:cubicBezTo>
                  <a:cubicBezTo>
                    <a:pt x="530" y="175"/>
                    <a:pt x="521" y="157"/>
                    <a:pt x="499" y="153"/>
                  </a:cubicBezTo>
                  <a:cubicBezTo>
                    <a:pt x="463" y="147"/>
                    <a:pt x="452" y="121"/>
                    <a:pt x="441" y="98"/>
                  </a:cubicBezTo>
                  <a:cubicBezTo>
                    <a:pt x="434" y="82"/>
                    <a:pt x="427" y="67"/>
                    <a:pt x="414" y="59"/>
                  </a:cubicBezTo>
                  <a:cubicBezTo>
                    <a:pt x="408" y="55"/>
                    <a:pt x="403" y="52"/>
                    <a:pt x="398" y="49"/>
                  </a:cubicBezTo>
                  <a:cubicBezTo>
                    <a:pt x="374" y="33"/>
                    <a:pt x="364" y="26"/>
                    <a:pt x="281" y="26"/>
                  </a:cubicBezTo>
                  <a:cubicBezTo>
                    <a:pt x="254" y="26"/>
                    <a:pt x="235" y="25"/>
                    <a:pt x="219" y="24"/>
                  </a:cubicBezTo>
                  <a:cubicBezTo>
                    <a:pt x="176" y="22"/>
                    <a:pt x="167" y="21"/>
                    <a:pt x="122" y="52"/>
                  </a:cubicBezTo>
                  <a:cubicBezTo>
                    <a:pt x="91" y="73"/>
                    <a:pt x="60" y="74"/>
                    <a:pt x="40" y="75"/>
                  </a:cubicBezTo>
                  <a:cubicBezTo>
                    <a:pt x="33" y="75"/>
                    <a:pt x="25" y="75"/>
                    <a:pt x="22" y="76"/>
                  </a:cubicBezTo>
                  <a:cubicBezTo>
                    <a:pt x="23" y="76"/>
                    <a:pt x="23" y="76"/>
                    <a:pt x="23" y="76"/>
                  </a:cubicBezTo>
                  <a:cubicBezTo>
                    <a:pt x="23" y="76"/>
                    <a:pt x="23" y="82"/>
                    <a:pt x="32" y="9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6" name="Google Shape;656;p46"/>
            <p:cNvSpPr/>
            <p:nvPr/>
          </p:nvSpPr>
          <p:spPr>
            <a:xfrm>
              <a:off x="7334034" y="-1663759"/>
              <a:ext cx="100728" cy="104722"/>
            </a:xfrm>
            <a:custGeom>
              <a:avLst/>
              <a:gdLst/>
              <a:ahLst/>
              <a:cxnLst/>
              <a:rect l="l" t="t" r="r" b="b"/>
              <a:pathLst>
                <a:path w="227" h="236" extrusionOk="0">
                  <a:moveTo>
                    <a:pt x="41" y="236"/>
                  </a:moveTo>
                  <a:cubicBezTo>
                    <a:pt x="23" y="236"/>
                    <a:pt x="10" y="229"/>
                    <a:pt x="3" y="212"/>
                  </a:cubicBezTo>
                  <a:cubicBezTo>
                    <a:pt x="-11" y="176"/>
                    <a:pt x="19" y="120"/>
                    <a:pt x="55" y="92"/>
                  </a:cubicBezTo>
                  <a:cubicBezTo>
                    <a:pt x="82" y="70"/>
                    <a:pt x="88" y="34"/>
                    <a:pt x="89" y="29"/>
                  </a:cubicBezTo>
                  <a:cubicBezTo>
                    <a:pt x="90" y="22"/>
                    <a:pt x="91" y="4"/>
                    <a:pt x="105" y="0"/>
                  </a:cubicBezTo>
                  <a:cubicBezTo>
                    <a:pt x="126" y="-6"/>
                    <a:pt x="149" y="22"/>
                    <a:pt x="196" y="94"/>
                  </a:cubicBezTo>
                  <a:cubicBezTo>
                    <a:pt x="203" y="104"/>
                    <a:pt x="210" y="114"/>
                    <a:pt x="214" y="120"/>
                  </a:cubicBezTo>
                  <a:cubicBezTo>
                    <a:pt x="221" y="130"/>
                    <a:pt x="230" y="144"/>
                    <a:pt x="225" y="159"/>
                  </a:cubicBezTo>
                  <a:cubicBezTo>
                    <a:pt x="218" y="181"/>
                    <a:pt x="190" y="191"/>
                    <a:pt x="144" y="207"/>
                  </a:cubicBezTo>
                  <a:lnTo>
                    <a:pt x="130" y="212"/>
                  </a:lnTo>
                  <a:cubicBezTo>
                    <a:pt x="95" y="225"/>
                    <a:pt x="64" y="236"/>
                    <a:pt x="41" y="236"/>
                  </a:cubicBezTo>
                  <a:moveTo>
                    <a:pt x="113" y="24"/>
                  </a:moveTo>
                  <a:cubicBezTo>
                    <a:pt x="113" y="26"/>
                    <a:pt x="113" y="28"/>
                    <a:pt x="113" y="31"/>
                  </a:cubicBezTo>
                  <a:lnTo>
                    <a:pt x="113" y="32"/>
                  </a:lnTo>
                  <a:cubicBezTo>
                    <a:pt x="112" y="34"/>
                    <a:pt x="106" y="82"/>
                    <a:pt x="70" y="110"/>
                  </a:cubicBezTo>
                  <a:cubicBezTo>
                    <a:pt x="38" y="135"/>
                    <a:pt x="16" y="181"/>
                    <a:pt x="25" y="204"/>
                  </a:cubicBezTo>
                  <a:cubicBezTo>
                    <a:pt x="32" y="221"/>
                    <a:pt x="66" y="210"/>
                    <a:pt x="122" y="190"/>
                  </a:cubicBezTo>
                  <a:lnTo>
                    <a:pt x="134" y="186"/>
                  </a:lnTo>
                  <a:cubicBezTo>
                    <a:pt x="170" y="173"/>
                    <a:pt x="200" y="162"/>
                    <a:pt x="203" y="152"/>
                  </a:cubicBezTo>
                  <a:cubicBezTo>
                    <a:pt x="204" y="149"/>
                    <a:pt x="201" y="142"/>
                    <a:pt x="195" y="134"/>
                  </a:cubicBezTo>
                  <a:cubicBezTo>
                    <a:pt x="190" y="127"/>
                    <a:pt x="184" y="118"/>
                    <a:pt x="177" y="107"/>
                  </a:cubicBezTo>
                  <a:cubicBezTo>
                    <a:pt x="162" y="84"/>
                    <a:pt x="129" y="34"/>
                    <a:pt x="113" y="24"/>
                  </a:cubicBezTo>
                  <a:close/>
                </a:path>
              </a:pathLst>
            </a:custGeom>
            <a:solidFill>
              <a:schemeClr val="dk1"/>
            </a:solidFill>
            <a:ln>
              <a:noFill/>
            </a:ln>
          </p:spPr>
          <p:txBody>
            <a:bodyPr spcFirstLastPara="1" wrap="square" lIns="90000" tIns="39950" rIns="90000" bIns="39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7" name="Google Shape;657;p46"/>
            <p:cNvSpPr/>
            <p:nvPr/>
          </p:nvSpPr>
          <p:spPr>
            <a:xfrm>
              <a:off x="7318059" y="-1687720"/>
              <a:ext cx="42599" cy="51473"/>
            </a:xfrm>
            <a:custGeom>
              <a:avLst/>
              <a:gdLst/>
              <a:ahLst/>
              <a:cxnLst/>
              <a:rect l="l" t="t" r="r" b="b"/>
              <a:pathLst>
                <a:path w="96" h="116" extrusionOk="0">
                  <a:moveTo>
                    <a:pt x="44" y="116"/>
                  </a:moveTo>
                  <a:cubicBezTo>
                    <a:pt x="35" y="116"/>
                    <a:pt x="24" y="113"/>
                    <a:pt x="12" y="103"/>
                  </a:cubicBezTo>
                  <a:cubicBezTo>
                    <a:pt x="-18" y="77"/>
                    <a:pt x="16" y="28"/>
                    <a:pt x="23" y="19"/>
                  </a:cubicBezTo>
                  <a:cubicBezTo>
                    <a:pt x="31" y="4"/>
                    <a:pt x="41" y="1"/>
                    <a:pt x="48" y="0"/>
                  </a:cubicBezTo>
                  <a:cubicBezTo>
                    <a:pt x="60" y="-1"/>
                    <a:pt x="74" y="8"/>
                    <a:pt x="83" y="23"/>
                  </a:cubicBezTo>
                  <a:cubicBezTo>
                    <a:pt x="94" y="39"/>
                    <a:pt x="101" y="64"/>
                    <a:pt x="92" y="81"/>
                  </a:cubicBezTo>
                  <a:cubicBezTo>
                    <a:pt x="82" y="101"/>
                    <a:pt x="68" y="113"/>
                    <a:pt x="52" y="116"/>
                  </a:cubicBezTo>
                  <a:cubicBezTo>
                    <a:pt x="50" y="116"/>
                    <a:pt x="47" y="116"/>
                    <a:pt x="44" y="116"/>
                  </a:cubicBezTo>
                  <a:moveTo>
                    <a:pt x="50" y="24"/>
                  </a:moveTo>
                  <a:lnTo>
                    <a:pt x="50" y="24"/>
                  </a:lnTo>
                  <a:cubicBezTo>
                    <a:pt x="48" y="24"/>
                    <a:pt x="46" y="26"/>
                    <a:pt x="44" y="30"/>
                  </a:cubicBezTo>
                  <a:lnTo>
                    <a:pt x="43" y="32"/>
                  </a:lnTo>
                  <a:cubicBezTo>
                    <a:pt x="33" y="45"/>
                    <a:pt x="16" y="75"/>
                    <a:pt x="27" y="85"/>
                  </a:cubicBezTo>
                  <a:cubicBezTo>
                    <a:pt x="34" y="91"/>
                    <a:pt x="41" y="94"/>
                    <a:pt x="47" y="93"/>
                  </a:cubicBezTo>
                  <a:cubicBezTo>
                    <a:pt x="56" y="91"/>
                    <a:pt x="64" y="83"/>
                    <a:pt x="71" y="70"/>
                  </a:cubicBezTo>
                  <a:cubicBezTo>
                    <a:pt x="75" y="63"/>
                    <a:pt x="72" y="48"/>
                    <a:pt x="64" y="36"/>
                  </a:cubicBezTo>
                  <a:cubicBezTo>
                    <a:pt x="58" y="27"/>
                    <a:pt x="52" y="24"/>
                    <a:pt x="50"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8" name="Google Shape;658;p46"/>
            <p:cNvSpPr/>
            <p:nvPr/>
          </p:nvSpPr>
          <p:spPr>
            <a:xfrm>
              <a:off x="7387282" y="-1732094"/>
              <a:ext cx="511628" cy="190806"/>
            </a:xfrm>
            <a:custGeom>
              <a:avLst/>
              <a:gdLst/>
              <a:ahLst/>
              <a:cxnLst/>
              <a:rect l="l" t="t" r="r" b="b"/>
              <a:pathLst>
                <a:path w="1153" h="430" extrusionOk="0">
                  <a:moveTo>
                    <a:pt x="1093" y="430"/>
                  </a:moveTo>
                  <a:cubicBezTo>
                    <a:pt x="1078" y="430"/>
                    <a:pt x="1068" y="421"/>
                    <a:pt x="1057" y="411"/>
                  </a:cubicBezTo>
                  <a:cubicBezTo>
                    <a:pt x="1042" y="397"/>
                    <a:pt x="1019" y="376"/>
                    <a:pt x="969" y="358"/>
                  </a:cubicBezTo>
                  <a:cubicBezTo>
                    <a:pt x="888" y="329"/>
                    <a:pt x="858" y="309"/>
                    <a:pt x="812" y="279"/>
                  </a:cubicBezTo>
                  <a:cubicBezTo>
                    <a:pt x="795" y="268"/>
                    <a:pt x="776" y="256"/>
                    <a:pt x="752" y="241"/>
                  </a:cubicBezTo>
                  <a:cubicBezTo>
                    <a:pt x="675" y="195"/>
                    <a:pt x="610" y="224"/>
                    <a:pt x="547" y="252"/>
                  </a:cubicBezTo>
                  <a:lnTo>
                    <a:pt x="530" y="259"/>
                  </a:lnTo>
                  <a:cubicBezTo>
                    <a:pt x="475" y="283"/>
                    <a:pt x="432" y="252"/>
                    <a:pt x="383" y="216"/>
                  </a:cubicBezTo>
                  <a:cubicBezTo>
                    <a:pt x="364" y="202"/>
                    <a:pt x="345" y="188"/>
                    <a:pt x="322" y="175"/>
                  </a:cubicBezTo>
                  <a:cubicBezTo>
                    <a:pt x="279" y="149"/>
                    <a:pt x="262" y="169"/>
                    <a:pt x="235" y="206"/>
                  </a:cubicBezTo>
                  <a:cubicBezTo>
                    <a:pt x="221" y="225"/>
                    <a:pt x="207" y="245"/>
                    <a:pt x="187" y="255"/>
                  </a:cubicBezTo>
                  <a:cubicBezTo>
                    <a:pt x="140" y="277"/>
                    <a:pt x="113" y="232"/>
                    <a:pt x="90" y="192"/>
                  </a:cubicBezTo>
                  <a:cubicBezTo>
                    <a:pt x="81" y="177"/>
                    <a:pt x="72" y="161"/>
                    <a:pt x="62" y="150"/>
                  </a:cubicBezTo>
                  <a:lnTo>
                    <a:pt x="50" y="137"/>
                  </a:lnTo>
                  <a:cubicBezTo>
                    <a:pt x="19" y="100"/>
                    <a:pt x="-4" y="73"/>
                    <a:pt x="0" y="41"/>
                  </a:cubicBezTo>
                  <a:cubicBezTo>
                    <a:pt x="1" y="33"/>
                    <a:pt x="5" y="27"/>
                    <a:pt x="12" y="22"/>
                  </a:cubicBezTo>
                  <a:cubicBezTo>
                    <a:pt x="36" y="4"/>
                    <a:pt x="94" y="12"/>
                    <a:pt x="105" y="14"/>
                  </a:cubicBezTo>
                  <a:lnTo>
                    <a:pt x="106" y="14"/>
                  </a:lnTo>
                  <a:cubicBezTo>
                    <a:pt x="151" y="24"/>
                    <a:pt x="196" y="27"/>
                    <a:pt x="236" y="30"/>
                  </a:cubicBezTo>
                  <a:cubicBezTo>
                    <a:pt x="295" y="34"/>
                    <a:pt x="347" y="38"/>
                    <a:pt x="381" y="62"/>
                  </a:cubicBezTo>
                  <a:cubicBezTo>
                    <a:pt x="407" y="80"/>
                    <a:pt x="419" y="72"/>
                    <a:pt x="446" y="52"/>
                  </a:cubicBezTo>
                  <a:cubicBezTo>
                    <a:pt x="465" y="39"/>
                    <a:pt x="487" y="22"/>
                    <a:pt x="521" y="11"/>
                  </a:cubicBezTo>
                  <a:cubicBezTo>
                    <a:pt x="610" y="-19"/>
                    <a:pt x="668" y="15"/>
                    <a:pt x="720" y="53"/>
                  </a:cubicBezTo>
                  <a:cubicBezTo>
                    <a:pt x="754" y="78"/>
                    <a:pt x="805" y="78"/>
                    <a:pt x="854" y="78"/>
                  </a:cubicBezTo>
                  <a:cubicBezTo>
                    <a:pt x="876" y="77"/>
                    <a:pt x="898" y="77"/>
                    <a:pt x="918" y="79"/>
                  </a:cubicBezTo>
                  <a:cubicBezTo>
                    <a:pt x="990" y="86"/>
                    <a:pt x="1024" y="115"/>
                    <a:pt x="1039" y="182"/>
                  </a:cubicBezTo>
                  <a:cubicBezTo>
                    <a:pt x="1051" y="231"/>
                    <a:pt x="1061" y="238"/>
                    <a:pt x="1089" y="258"/>
                  </a:cubicBezTo>
                  <a:lnTo>
                    <a:pt x="1102" y="267"/>
                  </a:lnTo>
                  <a:cubicBezTo>
                    <a:pt x="1128" y="286"/>
                    <a:pt x="1155" y="331"/>
                    <a:pt x="1152" y="372"/>
                  </a:cubicBezTo>
                  <a:cubicBezTo>
                    <a:pt x="1150" y="395"/>
                    <a:pt x="1139" y="412"/>
                    <a:pt x="1121" y="422"/>
                  </a:cubicBezTo>
                  <a:cubicBezTo>
                    <a:pt x="1110" y="428"/>
                    <a:pt x="1101" y="430"/>
                    <a:pt x="1093" y="430"/>
                  </a:cubicBezTo>
                  <a:moveTo>
                    <a:pt x="669" y="194"/>
                  </a:moveTo>
                  <a:cubicBezTo>
                    <a:pt x="699" y="194"/>
                    <a:pt x="730" y="201"/>
                    <a:pt x="764" y="221"/>
                  </a:cubicBezTo>
                  <a:cubicBezTo>
                    <a:pt x="789" y="236"/>
                    <a:pt x="808" y="249"/>
                    <a:pt x="825" y="260"/>
                  </a:cubicBezTo>
                  <a:cubicBezTo>
                    <a:pt x="869" y="288"/>
                    <a:pt x="899" y="307"/>
                    <a:pt x="977" y="336"/>
                  </a:cubicBezTo>
                  <a:cubicBezTo>
                    <a:pt x="1031" y="356"/>
                    <a:pt x="1056" y="378"/>
                    <a:pt x="1073" y="393"/>
                  </a:cubicBezTo>
                  <a:cubicBezTo>
                    <a:pt x="1089" y="408"/>
                    <a:pt x="1092" y="410"/>
                    <a:pt x="1110" y="401"/>
                  </a:cubicBezTo>
                  <a:cubicBezTo>
                    <a:pt x="1121" y="395"/>
                    <a:pt x="1127" y="385"/>
                    <a:pt x="1128" y="370"/>
                  </a:cubicBezTo>
                  <a:cubicBezTo>
                    <a:pt x="1131" y="339"/>
                    <a:pt x="1109" y="301"/>
                    <a:pt x="1088" y="286"/>
                  </a:cubicBezTo>
                  <a:lnTo>
                    <a:pt x="1076" y="277"/>
                  </a:lnTo>
                  <a:cubicBezTo>
                    <a:pt x="1046" y="256"/>
                    <a:pt x="1030" y="245"/>
                    <a:pt x="1017" y="188"/>
                  </a:cubicBezTo>
                  <a:cubicBezTo>
                    <a:pt x="1003" y="130"/>
                    <a:pt x="978" y="109"/>
                    <a:pt x="916" y="103"/>
                  </a:cubicBezTo>
                  <a:cubicBezTo>
                    <a:pt x="897" y="101"/>
                    <a:pt x="876" y="101"/>
                    <a:pt x="854" y="101"/>
                  </a:cubicBezTo>
                  <a:cubicBezTo>
                    <a:pt x="801" y="101"/>
                    <a:pt x="746" y="102"/>
                    <a:pt x="706" y="72"/>
                  </a:cubicBezTo>
                  <a:cubicBezTo>
                    <a:pt x="657" y="37"/>
                    <a:pt x="607" y="7"/>
                    <a:pt x="529" y="33"/>
                  </a:cubicBezTo>
                  <a:cubicBezTo>
                    <a:pt x="498" y="44"/>
                    <a:pt x="478" y="58"/>
                    <a:pt x="460" y="71"/>
                  </a:cubicBezTo>
                  <a:cubicBezTo>
                    <a:pt x="432" y="91"/>
                    <a:pt x="408" y="109"/>
                    <a:pt x="368" y="81"/>
                  </a:cubicBezTo>
                  <a:cubicBezTo>
                    <a:pt x="339" y="61"/>
                    <a:pt x="290" y="58"/>
                    <a:pt x="234" y="54"/>
                  </a:cubicBezTo>
                  <a:cubicBezTo>
                    <a:pt x="194" y="51"/>
                    <a:pt x="148" y="47"/>
                    <a:pt x="101" y="37"/>
                  </a:cubicBezTo>
                  <a:cubicBezTo>
                    <a:pt x="77" y="33"/>
                    <a:pt x="37" y="32"/>
                    <a:pt x="26" y="41"/>
                  </a:cubicBezTo>
                  <a:cubicBezTo>
                    <a:pt x="24" y="42"/>
                    <a:pt x="24" y="43"/>
                    <a:pt x="24" y="44"/>
                  </a:cubicBezTo>
                  <a:cubicBezTo>
                    <a:pt x="21" y="66"/>
                    <a:pt x="40" y="88"/>
                    <a:pt x="68" y="121"/>
                  </a:cubicBezTo>
                  <a:lnTo>
                    <a:pt x="80" y="135"/>
                  </a:lnTo>
                  <a:cubicBezTo>
                    <a:pt x="91" y="148"/>
                    <a:pt x="101" y="164"/>
                    <a:pt x="110" y="180"/>
                  </a:cubicBezTo>
                  <a:cubicBezTo>
                    <a:pt x="137" y="225"/>
                    <a:pt x="152" y="245"/>
                    <a:pt x="177" y="233"/>
                  </a:cubicBezTo>
                  <a:cubicBezTo>
                    <a:pt x="192" y="226"/>
                    <a:pt x="204" y="210"/>
                    <a:pt x="216" y="192"/>
                  </a:cubicBezTo>
                  <a:cubicBezTo>
                    <a:pt x="240" y="159"/>
                    <a:pt x="270" y="117"/>
                    <a:pt x="334" y="155"/>
                  </a:cubicBezTo>
                  <a:cubicBezTo>
                    <a:pt x="358" y="168"/>
                    <a:pt x="378" y="183"/>
                    <a:pt x="397" y="197"/>
                  </a:cubicBezTo>
                  <a:cubicBezTo>
                    <a:pt x="444" y="231"/>
                    <a:pt x="478" y="256"/>
                    <a:pt x="520" y="238"/>
                  </a:cubicBezTo>
                  <a:lnTo>
                    <a:pt x="538" y="230"/>
                  </a:lnTo>
                  <a:cubicBezTo>
                    <a:pt x="576" y="213"/>
                    <a:pt x="620" y="194"/>
                    <a:pt x="669" y="1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59" name="Google Shape;659;p46"/>
            <p:cNvSpPr/>
            <p:nvPr/>
          </p:nvSpPr>
          <p:spPr>
            <a:xfrm>
              <a:off x="7689022" y="-1955293"/>
              <a:ext cx="122027" cy="74548"/>
            </a:xfrm>
            <a:custGeom>
              <a:avLst/>
              <a:gdLst/>
              <a:ahLst/>
              <a:cxnLst/>
              <a:rect l="l" t="t" r="r" b="b"/>
              <a:pathLst>
                <a:path w="275" h="168" extrusionOk="0">
                  <a:moveTo>
                    <a:pt x="184" y="168"/>
                  </a:moveTo>
                  <a:cubicBezTo>
                    <a:pt x="174" y="168"/>
                    <a:pt x="162" y="168"/>
                    <a:pt x="148" y="167"/>
                  </a:cubicBezTo>
                  <a:cubicBezTo>
                    <a:pt x="133" y="166"/>
                    <a:pt x="116" y="166"/>
                    <a:pt x="96" y="165"/>
                  </a:cubicBezTo>
                  <a:cubicBezTo>
                    <a:pt x="46" y="164"/>
                    <a:pt x="16" y="153"/>
                    <a:pt x="4" y="133"/>
                  </a:cubicBezTo>
                  <a:cubicBezTo>
                    <a:pt x="-4" y="118"/>
                    <a:pt x="1" y="102"/>
                    <a:pt x="5" y="95"/>
                  </a:cubicBezTo>
                  <a:cubicBezTo>
                    <a:pt x="15" y="73"/>
                    <a:pt x="29" y="68"/>
                    <a:pt x="41" y="65"/>
                  </a:cubicBezTo>
                  <a:cubicBezTo>
                    <a:pt x="49" y="62"/>
                    <a:pt x="54" y="60"/>
                    <a:pt x="59" y="54"/>
                  </a:cubicBezTo>
                  <a:cubicBezTo>
                    <a:pt x="77" y="31"/>
                    <a:pt x="123" y="14"/>
                    <a:pt x="201" y="2"/>
                  </a:cubicBezTo>
                  <a:cubicBezTo>
                    <a:pt x="230" y="-2"/>
                    <a:pt x="251" y="3"/>
                    <a:pt x="263" y="18"/>
                  </a:cubicBezTo>
                  <a:cubicBezTo>
                    <a:pt x="279" y="38"/>
                    <a:pt x="278" y="71"/>
                    <a:pt x="260" y="116"/>
                  </a:cubicBezTo>
                  <a:cubicBezTo>
                    <a:pt x="243" y="160"/>
                    <a:pt x="224" y="168"/>
                    <a:pt x="184" y="168"/>
                  </a:cubicBezTo>
                  <a:moveTo>
                    <a:pt x="25" y="106"/>
                  </a:moveTo>
                  <a:cubicBezTo>
                    <a:pt x="25" y="107"/>
                    <a:pt x="21" y="114"/>
                    <a:pt x="25" y="121"/>
                  </a:cubicBezTo>
                  <a:cubicBezTo>
                    <a:pt x="28" y="127"/>
                    <a:pt x="42" y="140"/>
                    <a:pt x="97" y="142"/>
                  </a:cubicBezTo>
                  <a:cubicBezTo>
                    <a:pt x="117" y="142"/>
                    <a:pt x="134" y="143"/>
                    <a:pt x="149" y="144"/>
                  </a:cubicBezTo>
                  <a:cubicBezTo>
                    <a:pt x="215" y="147"/>
                    <a:pt x="223" y="147"/>
                    <a:pt x="238" y="108"/>
                  </a:cubicBezTo>
                  <a:cubicBezTo>
                    <a:pt x="252" y="72"/>
                    <a:pt x="255" y="45"/>
                    <a:pt x="245" y="33"/>
                  </a:cubicBezTo>
                  <a:cubicBezTo>
                    <a:pt x="238" y="25"/>
                    <a:pt x="225" y="22"/>
                    <a:pt x="205" y="25"/>
                  </a:cubicBezTo>
                  <a:cubicBezTo>
                    <a:pt x="112" y="39"/>
                    <a:pt x="85" y="58"/>
                    <a:pt x="78" y="68"/>
                  </a:cubicBezTo>
                  <a:cubicBezTo>
                    <a:pt x="68" y="80"/>
                    <a:pt x="57" y="84"/>
                    <a:pt x="48" y="87"/>
                  </a:cubicBezTo>
                  <a:cubicBezTo>
                    <a:pt x="39" y="90"/>
                    <a:pt x="32" y="92"/>
                    <a:pt x="26" y="105"/>
                  </a:cubicBezTo>
                  <a:lnTo>
                    <a:pt x="25" y="106"/>
                  </a:lnTo>
                  <a:close/>
                </a:path>
              </a:pathLst>
            </a:custGeom>
            <a:solidFill>
              <a:schemeClr val="dk1"/>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0" name="Google Shape;660;p46"/>
            <p:cNvSpPr/>
            <p:nvPr/>
          </p:nvSpPr>
          <p:spPr>
            <a:xfrm>
              <a:off x="6987920" y="-1936656"/>
              <a:ext cx="135783" cy="39936"/>
            </a:xfrm>
            <a:custGeom>
              <a:avLst/>
              <a:gdLst/>
              <a:ahLst/>
              <a:cxnLst/>
              <a:rect l="l" t="t" r="r" b="b"/>
              <a:pathLst>
                <a:path w="306" h="90" extrusionOk="0">
                  <a:moveTo>
                    <a:pt x="227" y="90"/>
                  </a:moveTo>
                  <a:cubicBezTo>
                    <a:pt x="219" y="90"/>
                    <a:pt x="210" y="90"/>
                    <a:pt x="200" y="90"/>
                  </a:cubicBezTo>
                  <a:cubicBezTo>
                    <a:pt x="184" y="90"/>
                    <a:pt x="166" y="89"/>
                    <a:pt x="143" y="89"/>
                  </a:cubicBezTo>
                  <a:cubicBezTo>
                    <a:pt x="24" y="89"/>
                    <a:pt x="5" y="45"/>
                    <a:pt x="2" y="35"/>
                  </a:cubicBezTo>
                  <a:cubicBezTo>
                    <a:pt x="-2" y="25"/>
                    <a:pt x="1" y="18"/>
                    <a:pt x="3" y="15"/>
                  </a:cubicBezTo>
                  <a:cubicBezTo>
                    <a:pt x="15" y="-3"/>
                    <a:pt x="54" y="-2"/>
                    <a:pt x="143" y="6"/>
                  </a:cubicBezTo>
                  <a:cubicBezTo>
                    <a:pt x="164" y="8"/>
                    <a:pt x="184" y="10"/>
                    <a:pt x="195" y="9"/>
                  </a:cubicBezTo>
                  <a:lnTo>
                    <a:pt x="196" y="9"/>
                  </a:lnTo>
                  <a:cubicBezTo>
                    <a:pt x="228" y="9"/>
                    <a:pt x="295" y="27"/>
                    <a:pt x="304" y="52"/>
                  </a:cubicBezTo>
                  <a:cubicBezTo>
                    <a:pt x="307" y="60"/>
                    <a:pt x="304" y="68"/>
                    <a:pt x="297" y="74"/>
                  </a:cubicBezTo>
                  <a:cubicBezTo>
                    <a:pt x="280" y="88"/>
                    <a:pt x="271" y="90"/>
                    <a:pt x="227" y="90"/>
                  </a:cubicBezTo>
                  <a:moveTo>
                    <a:pt x="25" y="28"/>
                  </a:moveTo>
                  <a:cubicBezTo>
                    <a:pt x="25" y="29"/>
                    <a:pt x="35" y="66"/>
                    <a:pt x="143" y="66"/>
                  </a:cubicBezTo>
                  <a:cubicBezTo>
                    <a:pt x="166" y="66"/>
                    <a:pt x="185" y="66"/>
                    <a:pt x="200" y="66"/>
                  </a:cubicBezTo>
                  <a:cubicBezTo>
                    <a:pt x="263" y="67"/>
                    <a:pt x="269" y="66"/>
                    <a:pt x="280" y="58"/>
                  </a:cubicBezTo>
                  <a:cubicBezTo>
                    <a:pt x="270" y="48"/>
                    <a:pt x="227" y="32"/>
                    <a:pt x="195" y="33"/>
                  </a:cubicBezTo>
                  <a:cubicBezTo>
                    <a:pt x="183" y="33"/>
                    <a:pt x="163" y="31"/>
                    <a:pt x="141" y="29"/>
                  </a:cubicBezTo>
                  <a:cubicBezTo>
                    <a:pt x="108" y="26"/>
                    <a:pt x="40" y="20"/>
                    <a:pt x="24" y="27"/>
                  </a:cubicBezTo>
                  <a:lnTo>
                    <a:pt x="25" y="2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1" name="Google Shape;661;p46"/>
            <p:cNvSpPr/>
            <p:nvPr/>
          </p:nvSpPr>
          <p:spPr>
            <a:xfrm>
              <a:off x="7806169" y="-2267240"/>
              <a:ext cx="59017" cy="53692"/>
            </a:xfrm>
            <a:custGeom>
              <a:avLst/>
              <a:gdLst/>
              <a:ahLst/>
              <a:cxnLst/>
              <a:rect l="l" t="t" r="r" b="b"/>
              <a:pathLst>
                <a:path w="133" h="121" extrusionOk="0">
                  <a:moveTo>
                    <a:pt x="101" y="121"/>
                  </a:moveTo>
                  <a:cubicBezTo>
                    <a:pt x="100" y="121"/>
                    <a:pt x="99" y="121"/>
                    <a:pt x="98" y="121"/>
                  </a:cubicBezTo>
                  <a:cubicBezTo>
                    <a:pt x="6" y="117"/>
                    <a:pt x="0" y="38"/>
                    <a:pt x="0" y="37"/>
                  </a:cubicBezTo>
                  <a:lnTo>
                    <a:pt x="0" y="36"/>
                  </a:lnTo>
                  <a:lnTo>
                    <a:pt x="0" y="36"/>
                  </a:lnTo>
                  <a:cubicBezTo>
                    <a:pt x="2" y="2"/>
                    <a:pt x="26" y="0"/>
                    <a:pt x="33" y="1"/>
                  </a:cubicBezTo>
                  <a:cubicBezTo>
                    <a:pt x="71" y="3"/>
                    <a:pt x="134" y="64"/>
                    <a:pt x="133" y="97"/>
                  </a:cubicBezTo>
                  <a:cubicBezTo>
                    <a:pt x="133" y="103"/>
                    <a:pt x="129" y="121"/>
                    <a:pt x="101" y="121"/>
                  </a:cubicBezTo>
                  <a:moveTo>
                    <a:pt x="24" y="36"/>
                  </a:moveTo>
                  <a:cubicBezTo>
                    <a:pt x="24" y="42"/>
                    <a:pt x="31" y="95"/>
                    <a:pt x="99" y="98"/>
                  </a:cubicBezTo>
                  <a:cubicBezTo>
                    <a:pt x="107" y="98"/>
                    <a:pt x="109" y="96"/>
                    <a:pt x="109" y="96"/>
                  </a:cubicBezTo>
                  <a:cubicBezTo>
                    <a:pt x="111" y="93"/>
                    <a:pt x="105" y="77"/>
                    <a:pt x="85" y="57"/>
                  </a:cubicBezTo>
                  <a:cubicBezTo>
                    <a:pt x="61" y="34"/>
                    <a:pt x="37" y="21"/>
                    <a:pt x="28" y="25"/>
                  </a:cubicBezTo>
                  <a:cubicBezTo>
                    <a:pt x="25" y="26"/>
                    <a:pt x="24" y="33"/>
                    <a:pt x="24" y="3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2" name="Google Shape;662;p46"/>
            <p:cNvSpPr/>
            <p:nvPr/>
          </p:nvSpPr>
          <p:spPr>
            <a:xfrm>
              <a:off x="7880273" y="-2275670"/>
              <a:ext cx="121140" cy="73216"/>
            </a:xfrm>
            <a:custGeom>
              <a:avLst/>
              <a:gdLst/>
              <a:ahLst/>
              <a:cxnLst/>
              <a:rect l="l" t="t" r="r" b="b"/>
              <a:pathLst>
                <a:path w="273" h="165" extrusionOk="0">
                  <a:moveTo>
                    <a:pt x="229" y="165"/>
                  </a:moveTo>
                  <a:cubicBezTo>
                    <a:pt x="208" y="165"/>
                    <a:pt x="179" y="158"/>
                    <a:pt x="144" y="148"/>
                  </a:cubicBezTo>
                  <a:cubicBezTo>
                    <a:pt x="134" y="145"/>
                    <a:pt x="123" y="143"/>
                    <a:pt x="112" y="140"/>
                  </a:cubicBezTo>
                  <a:cubicBezTo>
                    <a:pt x="22" y="117"/>
                    <a:pt x="6" y="59"/>
                    <a:pt x="3" y="47"/>
                  </a:cubicBezTo>
                  <a:cubicBezTo>
                    <a:pt x="-4" y="30"/>
                    <a:pt x="0" y="19"/>
                    <a:pt x="6" y="13"/>
                  </a:cubicBezTo>
                  <a:cubicBezTo>
                    <a:pt x="31" y="-15"/>
                    <a:pt x="118" y="13"/>
                    <a:pt x="144" y="23"/>
                  </a:cubicBezTo>
                  <a:cubicBezTo>
                    <a:pt x="165" y="30"/>
                    <a:pt x="271" y="71"/>
                    <a:pt x="273" y="116"/>
                  </a:cubicBezTo>
                  <a:cubicBezTo>
                    <a:pt x="274" y="135"/>
                    <a:pt x="270" y="148"/>
                    <a:pt x="260" y="156"/>
                  </a:cubicBezTo>
                  <a:cubicBezTo>
                    <a:pt x="252" y="162"/>
                    <a:pt x="241" y="165"/>
                    <a:pt x="229" y="165"/>
                  </a:cubicBezTo>
                  <a:moveTo>
                    <a:pt x="26" y="42"/>
                  </a:moveTo>
                  <a:cubicBezTo>
                    <a:pt x="27" y="45"/>
                    <a:pt x="37" y="97"/>
                    <a:pt x="118" y="117"/>
                  </a:cubicBezTo>
                  <a:cubicBezTo>
                    <a:pt x="129" y="120"/>
                    <a:pt x="140" y="123"/>
                    <a:pt x="150" y="125"/>
                  </a:cubicBezTo>
                  <a:cubicBezTo>
                    <a:pt x="194" y="137"/>
                    <a:pt x="233" y="147"/>
                    <a:pt x="245" y="138"/>
                  </a:cubicBezTo>
                  <a:cubicBezTo>
                    <a:pt x="249" y="135"/>
                    <a:pt x="250" y="128"/>
                    <a:pt x="250" y="117"/>
                  </a:cubicBezTo>
                  <a:cubicBezTo>
                    <a:pt x="249" y="102"/>
                    <a:pt x="205" y="70"/>
                    <a:pt x="136" y="45"/>
                  </a:cubicBezTo>
                  <a:cubicBezTo>
                    <a:pt x="70" y="21"/>
                    <a:pt x="30" y="21"/>
                    <a:pt x="23" y="28"/>
                  </a:cubicBezTo>
                  <a:cubicBezTo>
                    <a:pt x="22" y="30"/>
                    <a:pt x="23" y="34"/>
                    <a:pt x="25" y="38"/>
                  </a:cubicBezTo>
                  <a:lnTo>
                    <a:pt x="26" y="42"/>
                  </a:ln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3" name="Google Shape;663;p46"/>
            <p:cNvSpPr/>
            <p:nvPr/>
          </p:nvSpPr>
          <p:spPr>
            <a:xfrm>
              <a:off x="7860748" y="-2109713"/>
              <a:ext cx="76323" cy="87860"/>
            </a:xfrm>
            <a:custGeom>
              <a:avLst/>
              <a:gdLst/>
              <a:ahLst/>
              <a:cxnLst/>
              <a:rect l="l" t="t" r="r" b="b"/>
              <a:pathLst>
                <a:path w="172" h="198" extrusionOk="0">
                  <a:moveTo>
                    <a:pt x="80" y="198"/>
                  </a:moveTo>
                  <a:cubicBezTo>
                    <a:pt x="71" y="198"/>
                    <a:pt x="61" y="196"/>
                    <a:pt x="51" y="192"/>
                  </a:cubicBezTo>
                  <a:cubicBezTo>
                    <a:pt x="30" y="184"/>
                    <a:pt x="15" y="170"/>
                    <a:pt x="7" y="149"/>
                  </a:cubicBezTo>
                  <a:cubicBezTo>
                    <a:pt x="-11" y="103"/>
                    <a:pt x="10" y="41"/>
                    <a:pt x="15" y="31"/>
                  </a:cubicBezTo>
                  <a:cubicBezTo>
                    <a:pt x="28" y="2"/>
                    <a:pt x="63" y="-7"/>
                    <a:pt x="106" y="7"/>
                  </a:cubicBezTo>
                  <a:cubicBezTo>
                    <a:pt x="142" y="19"/>
                    <a:pt x="176" y="46"/>
                    <a:pt x="171" y="76"/>
                  </a:cubicBezTo>
                  <a:cubicBezTo>
                    <a:pt x="163" y="117"/>
                    <a:pt x="146" y="171"/>
                    <a:pt x="110" y="191"/>
                  </a:cubicBezTo>
                  <a:cubicBezTo>
                    <a:pt x="101" y="196"/>
                    <a:pt x="91" y="198"/>
                    <a:pt x="80" y="198"/>
                  </a:cubicBezTo>
                  <a:moveTo>
                    <a:pt x="25" y="36"/>
                  </a:moveTo>
                  <a:lnTo>
                    <a:pt x="36" y="41"/>
                  </a:lnTo>
                  <a:cubicBezTo>
                    <a:pt x="33" y="48"/>
                    <a:pt x="14" y="103"/>
                    <a:pt x="29" y="140"/>
                  </a:cubicBezTo>
                  <a:cubicBezTo>
                    <a:pt x="35" y="155"/>
                    <a:pt x="45" y="165"/>
                    <a:pt x="59" y="171"/>
                  </a:cubicBezTo>
                  <a:cubicBezTo>
                    <a:pt x="75" y="177"/>
                    <a:pt x="87" y="176"/>
                    <a:pt x="99" y="170"/>
                  </a:cubicBezTo>
                  <a:cubicBezTo>
                    <a:pt x="121" y="158"/>
                    <a:pt x="138" y="123"/>
                    <a:pt x="148" y="71"/>
                  </a:cubicBezTo>
                  <a:cubicBezTo>
                    <a:pt x="150" y="60"/>
                    <a:pt x="129" y="39"/>
                    <a:pt x="98" y="29"/>
                  </a:cubicBezTo>
                  <a:cubicBezTo>
                    <a:pt x="75" y="22"/>
                    <a:pt x="46" y="21"/>
                    <a:pt x="36" y="41"/>
                  </a:cubicBezTo>
                  <a:lnTo>
                    <a:pt x="25" y="36"/>
                  </a:ln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4" name="Google Shape;664;p46"/>
            <p:cNvSpPr/>
            <p:nvPr/>
          </p:nvSpPr>
          <p:spPr>
            <a:xfrm>
              <a:off x="7928196" y="-2200235"/>
              <a:ext cx="1896084" cy="1679097"/>
            </a:xfrm>
            <a:custGeom>
              <a:avLst/>
              <a:gdLst/>
              <a:ahLst/>
              <a:cxnLst/>
              <a:rect l="l" t="t" r="r" b="b"/>
              <a:pathLst>
                <a:path w="4273" h="3784" extrusionOk="0">
                  <a:moveTo>
                    <a:pt x="4273" y="3784"/>
                  </a:moveTo>
                  <a:lnTo>
                    <a:pt x="4254" y="3771"/>
                  </a:lnTo>
                  <a:cubicBezTo>
                    <a:pt x="4189" y="3725"/>
                    <a:pt x="4158" y="3675"/>
                    <a:pt x="4133" y="3635"/>
                  </a:cubicBezTo>
                  <a:cubicBezTo>
                    <a:pt x="4114" y="3604"/>
                    <a:pt x="4099" y="3579"/>
                    <a:pt x="4074" y="3564"/>
                  </a:cubicBezTo>
                  <a:cubicBezTo>
                    <a:pt x="4045" y="3546"/>
                    <a:pt x="4023" y="3520"/>
                    <a:pt x="4001" y="3496"/>
                  </a:cubicBezTo>
                  <a:cubicBezTo>
                    <a:pt x="3975" y="3467"/>
                    <a:pt x="3951" y="3440"/>
                    <a:pt x="3920" y="3430"/>
                  </a:cubicBezTo>
                  <a:cubicBezTo>
                    <a:pt x="3901" y="3423"/>
                    <a:pt x="3890" y="3414"/>
                    <a:pt x="3886" y="3403"/>
                  </a:cubicBezTo>
                  <a:cubicBezTo>
                    <a:pt x="3880" y="3386"/>
                    <a:pt x="3890" y="3370"/>
                    <a:pt x="3900" y="3354"/>
                  </a:cubicBezTo>
                  <a:cubicBezTo>
                    <a:pt x="3907" y="3344"/>
                    <a:pt x="3914" y="3333"/>
                    <a:pt x="3916" y="3323"/>
                  </a:cubicBezTo>
                  <a:cubicBezTo>
                    <a:pt x="3920" y="3307"/>
                    <a:pt x="3930" y="3295"/>
                    <a:pt x="3938" y="3285"/>
                  </a:cubicBezTo>
                  <a:cubicBezTo>
                    <a:pt x="3954" y="3266"/>
                    <a:pt x="3963" y="3254"/>
                    <a:pt x="3942" y="3226"/>
                  </a:cubicBezTo>
                  <a:cubicBezTo>
                    <a:pt x="3936" y="3219"/>
                    <a:pt x="3934" y="3218"/>
                    <a:pt x="3933" y="3218"/>
                  </a:cubicBezTo>
                  <a:cubicBezTo>
                    <a:pt x="3932" y="3219"/>
                    <a:pt x="3926" y="3231"/>
                    <a:pt x="3922" y="3238"/>
                  </a:cubicBezTo>
                  <a:cubicBezTo>
                    <a:pt x="3910" y="3263"/>
                    <a:pt x="3891" y="3300"/>
                    <a:pt x="3848" y="3303"/>
                  </a:cubicBezTo>
                  <a:cubicBezTo>
                    <a:pt x="3816" y="3305"/>
                    <a:pt x="3790" y="3326"/>
                    <a:pt x="3762" y="3347"/>
                  </a:cubicBezTo>
                  <a:cubicBezTo>
                    <a:pt x="3733" y="3370"/>
                    <a:pt x="3702" y="3394"/>
                    <a:pt x="3662" y="3396"/>
                  </a:cubicBezTo>
                  <a:cubicBezTo>
                    <a:pt x="3588" y="3400"/>
                    <a:pt x="3586" y="3359"/>
                    <a:pt x="3583" y="3324"/>
                  </a:cubicBezTo>
                  <a:cubicBezTo>
                    <a:pt x="3583" y="3318"/>
                    <a:pt x="3582" y="3312"/>
                    <a:pt x="3581" y="3306"/>
                  </a:cubicBezTo>
                  <a:cubicBezTo>
                    <a:pt x="3580" y="3290"/>
                    <a:pt x="3569" y="3282"/>
                    <a:pt x="3559" y="3281"/>
                  </a:cubicBezTo>
                  <a:cubicBezTo>
                    <a:pt x="3550" y="3280"/>
                    <a:pt x="3538" y="3286"/>
                    <a:pt x="3534" y="3304"/>
                  </a:cubicBezTo>
                  <a:cubicBezTo>
                    <a:pt x="3523" y="3357"/>
                    <a:pt x="3458" y="3398"/>
                    <a:pt x="3411" y="3396"/>
                  </a:cubicBezTo>
                  <a:cubicBezTo>
                    <a:pt x="3406" y="3396"/>
                    <a:pt x="3391" y="3395"/>
                    <a:pt x="3384" y="3383"/>
                  </a:cubicBezTo>
                  <a:cubicBezTo>
                    <a:pt x="3377" y="3370"/>
                    <a:pt x="3387" y="3354"/>
                    <a:pt x="3398" y="3335"/>
                  </a:cubicBezTo>
                  <a:cubicBezTo>
                    <a:pt x="3404" y="3324"/>
                    <a:pt x="3410" y="3314"/>
                    <a:pt x="3414" y="3303"/>
                  </a:cubicBezTo>
                  <a:cubicBezTo>
                    <a:pt x="3419" y="3289"/>
                    <a:pt x="3427" y="3269"/>
                    <a:pt x="3436" y="3247"/>
                  </a:cubicBezTo>
                  <a:cubicBezTo>
                    <a:pt x="3452" y="3206"/>
                    <a:pt x="3472" y="3155"/>
                    <a:pt x="3482" y="3121"/>
                  </a:cubicBezTo>
                  <a:cubicBezTo>
                    <a:pt x="3485" y="3112"/>
                    <a:pt x="3483" y="3108"/>
                    <a:pt x="3483" y="3107"/>
                  </a:cubicBezTo>
                  <a:cubicBezTo>
                    <a:pt x="3477" y="3097"/>
                    <a:pt x="3456" y="3091"/>
                    <a:pt x="3438" y="3086"/>
                  </a:cubicBezTo>
                  <a:cubicBezTo>
                    <a:pt x="3417" y="3081"/>
                    <a:pt x="3395" y="3075"/>
                    <a:pt x="3383" y="3061"/>
                  </a:cubicBezTo>
                  <a:cubicBezTo>
                    <a:pt x="3368" y="3041"/>
                    <a:pt x="3372" y="3024"/>
                    <a:pt x="3380" y="3014"/>
                  </a:cubicBezTo>
                  <a:cubicBezTo>
                    <a:pt x="3392" y="3000"/>
                    <a:pt x="3419" y="2994"/>
                    <a:pt x="3447" y="3010"/>
                  </a:cubicBezTo>
                  <a:cubicBezTo>
                    <a:pt x="3459" y="3018"/>
                    <a:pt x="3472" y="3019"/>
                    <a:pt x="3483" y="3012"/>
                  </a:cubicBezTo>
                  <a:cubicBezTo>
                    <a:pt x="3497" y="3004"/>
                    <a:pt x="3505" y="2986"/>
                    <a:pt x="3504" y="2964"/>
                  </a:cubicBezTo>
                  <a:cubicBezTo>
                    <a:pt x="3504" y="2957"/>
                    <a:pt x="3502" y="2955"/>
                    <a:pt x="3502" y="2955"/>
                  </a:cubicBezTo>
                  <a:cubicBezTo>
                    <a:pt x="3499" y="2952"/>
                    <a:pt x="3489" y="2953"/>
                    <a:pt x="3480" y="2954"/>
                  </a:cubicBezTo>
                  <a:cubicBezTo>
                    <a:pt x="3456" y="2956"/>
                    <a:pt x="3420" y="2959"/>
                    <a:pt x="3390" y="2924"/>
                  </a:cubicBezTo>
                  <a:cubicBezTo>
                    <a:pt x="3368" y="2897"/>
                    <a:pt x="3342" y="2888"/>
                    <a:pt x="3321" y="2881"/>
                  </a:cubicBezTo>
                  <a:cubicBezTo>
                    <a:pt x="3299" y="2873"/>
                    <a:pt x="3273" y="2864"/>
                    <a:pt x="3280" y="2833"/>
                  </a:cubicBezTo>
                  <a:cubicBezTo>
                    <a:pt x="3283" y="2817"/>
                    <a:pt x="3295" y="2805"/>
                    <a:pt x="3314" y="2798"/>
                  </a:cubicBezTo>
                  <a:cubicBezTo>
                    <a:pt x="3352" y="2785"/>
                    <a:pt x="3409" y="2796"/>
                    <a:pt x="3441" y="2823"/>
                  </a:cubicBezTo>
                  <a:cubicBezTo>
                    <a:pt x="3454" y="2833"/>
                    <a:pt x="3463" y="2844"/>
                    <a:pt x="3471" y="2853"/>
                  </a:cubicBezTo>
                  <a:cubicBezTo>
                    <a:pt x="3492" y="2877"/>
                    <a:pt x="3499" y="2885"/>
                    <a:pt x="3527" y="2868"/>
                  </a:cubicBezTo>
                  <a:cubicBezTo>
                    <a:pt x="3535" y="2863"/>
                    <a:pt x="3536" y="2858"/>
                    <a:pt x="3536" y="2855"/>
                  </a:cubicBezTo>
                  <a:cubicBezTo>
                    <a:pt x="3536" y="2826"/>
                    <a:pt x="3466" y="2769"/>
                    <a:pt x="3328" y="2686"/>
                  </a:cubicBezTo>
                  <a:cubicBezTo>
                    <a:pt x="3198" y="2607"/>
                    <a:pt x="3200" y="2545"/>
                    <a:pt x="3202" y="2490"/>
                  </a:cubicBezTo>
                  <a:cubicBezTo>
                    <a:pt x="3202" y="2471"/>
                    <a:pt x="3203" y="2452"/>
                    <a:pt x="3196" y="2435"/>
                  </a:cubicBezTo>
                  <a:cubicBezTo>
                    <a:pt x="3187" y="2411"/>
                    <a:pt x="3186" y="2394"/>
                    <a:pt x="3184" y="2381"/>
                  </a:cubicBezTo>
                  <a:cubicBezTo>
                    <a:pt x="3182" y="2357"/>
                    <a:pt x="3180" y="2345"/>
                    <a:pt x="3128" y="2306"/>
                  </a:cubicBezTo>
                  <a:cubicBezTo>
                    <a:pt x="3085" y="2275"/>
                    <a:pt x="3084" y="2260"/>
                    <a:pt x="3088" y="2241"/>
                  </a:cubicBezTo>
                  <a:cubicBezTo>
                    <a:pt x="3090" y="2229"/>
                    <a:pt x="3093" y="2215"/>
                    <a:pt x="3048" y="2171"/>
                  </a:cubicBezTo>
                  <a:cubicBezTo>
                    <a:pt x="2996" y="2121"/>
                    <a:pt x="2971" y="2116"/>
                    <a:pt x="2935" y="2110"/>
                  </a:cubicBezTo>
                  <a:cubicBezTo>
                    <a:pt x="2909" y="2105"/>
                    <a:pt x="2875" y="2099"/>
                    <a:pt x="2824" y="2072"/>
                  </a:cubicBezTo>
                  <a:cubicBezTo>
                    <a:pt x="2779" y="2049"/>
                    <a:pt x="2755" y="2029"/>
                    <a:pt x="2737" y="2014"/>
                  </a:cubicBezTo>
                  <a:cubicBezTo>
                    <a:pt x="2706" y="1988"/>
                    <a:pt x="2690" y="1974"/>
                    <a:pt x="2604" y="1968"/>
                  </a:cubicBezTo>
                  <a:cubicBezTo>
                    <a:pt x="2514" y="1961"/>
                    <a:pt x="2454" y="1932"/>
                    <a:pt x="2391" y="1900"/>
                  </a:cubicBezTo>
                  <a:cubicBezTo>
                    <a:pt x="2354" y="1882"/>
                    <a:pt x="2317" y="1863"/>
                    <a:pt x="2272" y="1849"/>
                  </a:cubicBezTo>
                  <a:cubicBezTo>
                    <a:pt x="2239" y="1838"/>
                    <a:pt x="2208" y="1825"/>
                    <a:pt x="2178" y="1812"/>
                  </a:cubicBezTo>
                  <a:cubicBezTo>
                    <a:pt x="2099" y="1777"/>
                    <a:pt x="2017" y="1742"/>
                    <a:pt x="1877" y="1753"/>
                  </a:cubicBezTo>
                  <a:cubicBezTo>
                    <a:pt x="1729" y="1765"/>
                    <a:pt x="1674" y="1714"/>
                    <a:pt x="1641" y="1684"/>
                  </a:cubicBezTo>
                  <a:cubicBezTo>
                    <a:pt x="1630" y="1674"/>
                    <a:pt x="1622" y="1667"/>
                    <a:pt x="1615" y="1665"/>
                  </a:cubicBezTo>
                  <a:cubicBezTo>
                    <a:pt x="1600" y="1662"/>
                    <a:pt x="1590" y="1655"/>
                    <a:pt x="1586" y="1644"/>
                  </a:cubicBezTo>
                  <a:cubicBezTo>
                    <a:pt x="1577" y="1624"/>
                    <a:pt x="1590" y="1597"/>
                    <a:pt x="1607" y="1567"/>
                  </a:cubicBezTo>
                  <a:cubicBezTo>
                    <a:pt x="1623" y="1538"/>
                    <a:pt x="1642" y="1540"/>
                    <a:pt x="1656" y="1542"/>
                  </a:cubicBezTo>
                  <a:cubicBezTo>
                    <a:pt x="1665" y="1543"/>
                    <a:pt x="1670" y="1543"/>
                    <a:pt x="1676" y="1537"/>
                  </a:cubicBezTo>
                  <a:cubicBezTo>
                    <a:pt x="1682" y="1532"/>
                    <a:pt x="1683" y="1529"/>
                    <a:pt x="1683" y="1529"/>
                  </a:cubicBezTo>
                  <a:cubicBezTo>
                    <a:pt x="1683" y="1529"/>
                    <a:pt x="1675" y="1523"/>
                    <a:pt x="1636" y="1523"/>
                  </a:cubicBezTo>
                  <a:cubicBezTo>
                    <a:pt x="1630" y="1523"/>
                    <a:pt x="1623" y="1523"/>
                    <a:pt x="1616" y="1523"/>
                  </a:cubicBezTo>
                  <a:cubicBezTo>
                    <a:pt x="1592" y="1524"/>
                    <a:pt x="1578" y="1527"/>
                    <a:pt x="1565" y="1529"/>
                  </a:cubicBezTo>
                  <a:cubicBezTo>
                    <a:pt x="1537" y="1534"/>
                    <a:pt x="1520" y="1537"/>
                    <a:pt x="1450" y="1517"/>
                  </a:cubicBezTo>
                  <a:cubicBezTo>
                    <a:pt x="1396" y="1501"/>
                    <a:pt x="1386" y="1486"/>
                    <a:pt x="1387" y="1464"/>
                  </a:cubicBezTo>
                  <a:cubicBezTo>
                    <a:pt x="1387" y="1463"/>
                    <a:pt x="1387" y="1461"/>
                    <a:pt x="1387" y="1460"/>
                  </a:cubicBezTo>
                  <a:lnTo>
                    <a:pt x="1387" y="1460"/>
                  </a:lnTo>
                  <a:cubicBezTo>
                    <a:pt x="1386" y="1460"/>
                    <a:pt x="1384" y="1457"/>
                    <a:pt x="1369" y="1454"/>
                  </a:cubicBezTo>
                  <a:cubicBezTo>
                    <a:pt x="1345" y="1449"/>
                    <a:pt x="1325" y="1448"/>
                    <a:pt x="1308" y="1447"/>
                  </a:cubicBezTo>
                  <a:cubicBezTo>
                    <a:pt x="1281" y="1445"/>
                    <a:pt x="1259" y="1444"/>
                    <a:pt x="1239" y="1428"/>
                  </a:cubicBezTo>
                  <a:cubicBezTo>
                    <a:pt x="1225" y="1417"/>
                    <a:pt x="1222" y="1407"/>
                    <a:pt x="1220" y="1400"/>
                  </a:cubicBezTo>
                  <a:cubicBezTo>
                    <a:pt x="1218" y="1392"/>
                    <a:pt x="1216" y="1387"/>
                    <a:pt x="1184" y="1381"/>
                  </a:cubicBezTo>
                  <a:cubicBezTo>
                    <a:pt x="1165" y="1378"/>
                    <a:pt x="1152" y="1370"/>
                    <a:pt x="1145" y="1359"/>
                  </a:cubicBezTo>
                  <a:cubicBezTo>
                    <a:pt x="1134" y="1341"/>
                    <a:pt x="1140" y="1320"/>
                    <a:pt x="1145" y="1299"/>
                  </a:cubicBezTo>
                  <a:cubicBezTo>
                    <a:pt x="1148" y="1288"/>
                    <a:pt x="1151" y="1277"/>
                    <a:pt x="1151" y="1268"/>
                  </a:cubicBezTo>
                  <a:cubicBezTo>
                    <a:pt x="1151" y="1215"/>
                    <a:pt x="1207" y="1212"/>
                    <a:pt x="1261" y="1208"/>
                  </a:cubicBezTo>
                  <a:cubicBezTo>
                    <a:pt x="1271" y="1207"/>
                    <a:pt x="1277" y="1204"/>
                    <a:pt x="1280" y="1200"/>
                  </a:cubicBezTo>
                  <a:cubicBezTo>
                    <a:pt x="1289" y="1184"/>
                    <a:pt x="1265" y="1142"/>
                    <a:pt x="1251" y="1118"/>
                  </a:cubicBezTo>
                  <a:lnTo>
                    <a:pt x="1247" y="1110"/>
                  </a:lnTo>
                  <a:cubicBezTo>
                    <a:pt x="1244" y="1105"/>
                    <a:pt x="1240" y="1099"/>
                    <a:pt x="1235" y="1098"/>
                  </a:cubicBezTo>
                  <a:cubicBezTo>
                    <a:pt x="1227" y="1096"/>
                    <a:pt x="1212" y="1107"/>
                    <a:pt x="1196" y="1119"/>
                  </a:cubicBezTo>
                  <a:cubicBezTo>
                    <a:pt x="1187" y="1126"/>
                    <a:pt x="1176" y="1134"/>
                    <a:pt x="1165" y="1141"/>
                  </a:cubicBezTo>
                  <a:cubicBezTo>
                    <a:pt x="1136" y="1160"/>
                    <a:pt x="1128" y="1199"/>
                    <a:pt x="1121" y="1236"/>
                  </a:cubicBezTo>
                  <a:cubicBezTo>
                    <a:pt x="1118" y="1253"/>
                    <a:pt x="1115" y="1269"/>
                    <a:pt x="1110" y="1284"/>
                  </a:cubicBezTo>
                  <a:cubicBezTo>
                    <a:pt x="1105" y="1299"/>
                    <a:pt x="1099" y="1307"/>
                    <a:pt x="1091" y="1311"/>
                  </a:cubicBezTo>
                  <a:cubicBezTo>
                    <a:pt x="1082" y="1315"/>
                    <a:pt x="1073" y="1311"/>
                    <a:pt x="1067" y="1308"/>
                  </a:cubicBezTo>
                  <a:cubicBezTo>
                    <a:pt x="1059" y="1305"/>
                    <a:pt x="1058" y="1304"/>
                    <a:pt x="1052" y="1314"/>
                  </a:cubicBezTo>
                  <a:cubicBezTo>
                    <a:pt x="1046" y="1325"/>
                    <a:pt x="1047" y="1326"/>
                    <a:pt x="1059" y="1336"/>
                  </a:cubicBezTo>
                  <a:cubicBezTo>
                    <a:pt x="1071" y="1345"/>
                    <a:pt x="1089" y="1359"/>
                    <a:pt x="1086" y="1389"/>
                  </a:cubicBezTo>
                  <a:cubicBezTo>
                    <a:pt x="1084" y="1420"/>
                    <a:pt x="1062" y="1429"/>
                    <a:pt x="1047" y="1435"/>
                  </a:cubicBezTo>
                  <a:cubicBezTo>
                    <a:pt x="1030" y="1442"/>
                    <a:pt x="1025" y="1444"/>
                    <a:pt x="1031" y="1461"/>
                  </a:cubicBezTo>
                  <a:cubicBezTo>
                    <a:pt x="1051" y="1522"/>
                    <a:pt x="1033" y="1557"/>
                    <a:pt x="968" y="1586"/>
                  </a:cubicBezTo>
                  <a:cubicBezTo>
                    <a:pt x="901" y="1616"/>
                    <a:pt x="846" y="1613"/>
                    <a:pt x="802" y="1578"/>
                  </a:cubicBezTo>
                  <a:cubicBezTo>
                    <a:pt x="781" y="1562"/>
                    <a:pt x="770" y="1532"/>
                    <a:pt x="771" y="1497"/>
                  </a:cubicBezTo>
                  <a:cubicBezTo>
                    <a:pt x="771" y="1469"/>
                    <a:pt x="781" y="1434"/>
                    <a:pt x="800" y="1420"/>
                  </a:cubicBezTo>
                  <a:cubicBezTo>
                    <a:pt x="827" y="1401"/>
                    <a:pt x="834" y="1395"/>
                    <a:pt x="819" y="1370"/>
                  </a:cubicBezTo>
                  <a:cubicBezTo>
                    <a:pt x="814" y="1361"/>
                    <a:pt x="811" y="1358"/>
                    <a:pt x="810" y="1356"/>
                  </a:cubicBezTo>
                  <a:cubicBezTo>
                    <a:pt x="803" y="1350"/>
                    <a:pt x="803" y="1347"/>
                    <a:pt x="801" y="1326"/>
                  </a:cubicBezTo>
                  <a:cubicBezTo>
                    <a:pt x="800" y="1317"/>
                    <a:pt x="798" y="1302"/>
                    <a:pt x="795" y="1280"/>
                  </a:cubicBezTo>
                  <a:cubicBezTo>
                    <a:pt x="793" y="1262"/>
                    <a:pt x="791" y="1254"/>
                    <a:pt x="790" y="1250"/>
                  </a:cubicBezTo>
                  <a:cubicBezTo>
                    <a:pt x="789" y="1251"/>
                    <a:pt x="788" y="1251"/>
                    <a:pt x="787" y="1252"/>
                  </a:cubicBezTo>
                  <a:cubicBezTo>
                    <a:pt x="774" y="1259"/>
                    <a:pt x="748" y="1272"/>
                    <a:pt x="711" y="1232"/>
                  </a:cubicBezTo>
                  <a:cubicBezTo>
                    <a:pt x="698" y="1218"/>
                    <a:pt x="687" y="1205"/>
                    <a:pt x="677" y="1193"/>
                  </a:cubicBezTo>
                  <a:cubicBezTo>
                    <a:pt x="640" y="1150"/>
                    <a:pt x="617" y="1124"/>
                    <a:pt x="564" y="1116"/>
                  </a:cubicBezTo>
                  <a:cubicBezTo>
                    <a:pt x="494" y="1107"/>
                    <a:pt x="453" y="1090"/>
                    <a:pt x="442" y="1067"/>
                  </a:cubicBezTo>
                  <a:cubicBezTo>
                    <a:pt x="439" y="1060"/>
                    <a:pt x="436" y="1049"/>
                    <a:pt x="445" y="1036"/>
                  </a:cubicBezTo>
                  <a:cubicBezTo>
                    <a:pt x="466" y="1001"/>
                    <a:pt x="547" y="981"/>
                    <a:pt x="639" y="1013"/>
                  </a:cubicBezTo>
                  <a:cubicBezTo>
                    <a:pt x="660" y="1020"/>
                    <a:pt x="677" y="1028"/>
                    <a:pt x="692" y="1035"/>
                  </a:cubicBezTo>
                  <a:cubicBezTo>
                    <a:pt x="736" y="1056"/>
                    <a:pt x="749" y="1062"/>
                    <a:pt x="786" y="1016"/>
                  </a:cubicBezTo>
                  <a:cubicBezTo>
                    <a:pt x="842" y="948"/>
                    <a:pt x="892" y="903"/>
                    <a:pt x="956" y="909"/>
                  </a:cubicBezTo>
                  <a:cubicBezTo>
                    <a:pt x="995" y="912"/>
                    <a:pt x="1011" y="949"/>
                    <a:pt x="1022" y="976"/>
                  </a:cubicBezTo>
                  <a:cubicBezTo>
                    <a:pt x="1026" y="985"/>
                    <a:pt x="1032" y="999"/>
                    <a:pt x="1035" y="1001"/>
                  </a:cubicBezTo>
                  <a:cubicBezTo>
                    <a:pt x="1042" y="998"/>
                    <a:pt x="1049" y="992"/>
                    <a:pt x="1057" y="985"/>
                  </a:cubicBezTo>
                  <a:cubicBezTo>
                    <a:pt x="1070" y="974"/>
                    <a:pt x="1084" y="963"/>
                    <a:pt x="1100" y="964"/>
                  </a:cubicBezTo>
                  <a:cubicBezTo>
                    <a:pt x="1111" y="966"/>
                    <a:pt x="1120" y="971"/>
                    <a:pt x="1129" y="983"/>
                  </a:cubicBezTo>
                  <a:cubicBezTo>
                    <a:pt x="1147" y="1005"/>
                    <a:pt x="1152" y="1003"/>
                    <a:pt x="1180" y="990"/>
                  </a:cubicBezTo>
                  <a:cubicBezTo>
                    <a:pt x="1187" y="986"/>
                    <a:pt x="1194" y="983"/>
                    <a:pt x="1202" y="979"/>
                  </a:cubicBezTo>
                  <a:cubicBezTo>
                    <a:pt x="1222" y="971"/>
                    <a:pt x="1223" y="969"/>
                    <a:pt x="1226" y="959"/>
                  </a:cubicBezTo>
                  <a:cubicBezTo>
                    <a:pt x="1229" y="949"/>
                    <a:pt x="1233" y="933"/>
                    <a:pt x="1252" y="907"/>
                  </a:cubicBezTo>
                  <a:cubicBezTo>
                    <a:pt x="1271" y="881"/>
                    <a:pt x="1278" y="840"/>
                    <a:pt x="1271" y="801"/>
                  </a:cubicBezTo>
                  <a:cubicBezTo>
                    <a:pt x="1266" y="776"/>
                    <a:pt x="1256" y="755"/>
                    <a:pt x="1242" y="747"/>
                  </a:cubicBezTo>
                  <a:cubicBezTo>
                    <a:pt x="1226" y="736"/>
                    <a:pt x="1206" y="742"/>
                    <a:pt x="1170" y="754"/>
                  </a:cubicBezTo>
                  <a:cubicBezTo>
                    <a:pt x="1141" y="763"/>
                    <a:pt x="1106" y="775"/>
                    <a:pt x="1060" y="780"/>
                  </a:cubicBezTo>
                  <a:cubicBezTo>
                    <a:pt x="1041" y="781"/>
                    <a:pt x="1022" y="784"/>
                    <a:pt x="1002" y="786"/>
                  </a:cubicBezTo>
                  <a:cubicBezTo>
                    <a:pt x="913" y="795"/>
                    <a:pt x="812" y="806"/>
                    <a:pt x="718" y="801"/>
                  </a:cubicBezTo>
                  <a:cubicBezTo>
                    <a:pt x="681" y="799"/>
                    <a:pt x="652" y="799"/>
                    <a:pt x="628" y="799"/>
                  </a:cubicBezTo>
                  <a:cubicBezTo>
                    <a:pt x="576" y="798"/>
                    <a:pt x="551" y="798"/>
                    <a:pt x="533" y="777"/>
                  </a:cubicBezTo>
                  <a:cubicBezTo>
                    <a:pt x="528" y="772"/>
                    <a:pt x="516" y="763"/>
                    <a:pt x="502" y="755"/>
                  </a:cubicBezTo>
                  <a:cubicBezTo>
                    <a:pt x="463" y="730"/>
                    <a:pt x="402" y="691"/>
                    <a:pt x="431" y="640"/>
                  </a:cubicBezTo>
                  <a:cubicBezTo>
                    <a:pt x="459" y="587"/>
                    <a:pt x="442" y="515"/>
                    <a:pt x="419" y="490"/>
                  </a:cubicBezTo>
                  <a:cubicBezTo>
                    <a:pt x="411" y="482"/>
                    <a:pt x="404" y="482"/>
                    <a:pt x="380" y="485"/>
                  </a:cubicBezTo>
                  <a:cubicBezTo>
                    <a:pt x="352" y="488"/>
                    <a:pt x="311" y="493"/>
                    <a:pt x="239" y="481"/>
                  </a:cubicBezTo>
                  <a:cubicBezTo>
                    <a:pt x="212" y="480"/>
                    <a:pt x="196" y="470"/>
                    <a:pt x="182" y="463"/>
                  </a:cubicBezTo>
                  <a:cubicBezTo>
                    <a:pt x="166" y="454"/>
                    <a:pt x="158" y="450"/>
                    <a:pt x="132" y="464"/>
                  </a:cubicBezTo>
                  <a:cubicBezTo>
                    <a:pt x="90" y="496"/>
                    <a:pt x="45" y="493"/>
                    <a:pt x="20" y="475"/>
                  </a:cubicBezTo>
                  <a:cubicBezTo>
                    <a:pt x="3" y="462"/>
                    <a:pt x="-4" y="443"/>
                    <a:pt x="2" y="425"/>
                  </a:cubicBezTo>
                  <a:cubicBezTo>
                    <a:pt x="18" y="382"/>
                    <a:pt x="81" y="359"/>
                    <a:pt x="82" y="359"/>
                  </a:cubicBezTo>
                  <a:cubicBezTo>
                    <a:pt x="118" y="347"/>
                    <a:pt x="119" y="334"/>
                    <a:pt x="122" y="280"/>
                  </a:cubicBezTo>
                  <a:cubicBezTo>
                    <a:pt x="123" y="267"/>
                    <a:pt x="124" y="252"/>
                    <a:pt x="126" y="235"/>
                  </a:cubicBezTo>
                  <a:cubicBezTo>
                    <a:pt x="132" y="167"/>
                    <a:pt x="164" y="169"/>
                    <a:pt x="213" y="172"/>
                  </a:cubicBezTo>
                  <a:cubicBezTo>
                    <a:pt x="242" y="174"/>
                    <a:pt x="277" y="176"/>
                    <a:pt x="324" y="168"/>
                  </a:cubicBezTo>
                  <a:cubicBezTo>
                    <a:pt x="387" y="157"/>
                    <a:pt x="409" y="126"/>
                    <a:pt x="433" y="94"/>
                  </a:cubicBezTo>
                  <a:cubicBezTo>
                    <a:pt x="458" y="60"/>
                    <a:pt x="483" y="25"/>
                    <a:pt x="550" y="10"/>
                  </a:cubicBezTo>
                  <a:cubicBezTo>
                    <a:pt x="665" y="-15"/>
                    <a:pt x="772" y="7"/>
                    <a:pt x="875" y="77"/>
                  </a:cubicBezTo>
                  <a:cubicBezTo>
                    <a:pt x="885" y="85"/>
                    <a:pt x="895" y="91"/>
                    <a:pt x="905" y="98"/>
                  </a:cubicBezTo>
                  <a:cubicBezTo>
                    <a:pt x="970" y="143"/>
                    <a:pt x="1002" y="166"/>
                    <a:pt x="1092" y="173"/>
                  </a:cubicBezTo>
                  <a:cubicBezTo>
                    <a:pt x="1130" y="176"/>
                    <a:pt x="1166" y="171"/>
                    <a:pt x="1197" y="167"/>
                  </a:cubicBezTo>
                  <a:cubicBezTo>
                    <a:pt x="1251" y="160"/>
                    <a:pt x="1298" y="154"/>
                    <a:pt x="1318" y="201"/>
                  </a:cubicBezTo>
                  <a:cubicBezTo>
                    <a:pt x="1331" y="232"/>
                    <a:pt x="1327" y="265"/>
                    <a:pt x="1324" y="294"/>
                  </a:cubicBezTo>
                  <a:cubicBezTo>
                    <a:pt x="1320" y="330"/>
                    <a:pt x="1319" y="353"/>
                    <a:pt x="1336" y="368"/>
                  </a:cubicBezTo>
                  <a:cubicBezTo>
                    <a:pt x="1382" y="408"/>
                    <a:pt x="1396" y="431"/>
                    <a:pt x="1355" y="504"/>
                  </a:cubicBezTo>
                  <a:cubicBezTo>
                    <a:pt x="1328" y="551"/>
                    <a:pt x="1336" y="611"/>
                    <a:pt x="1341" y="651"/>
                  </a:cubicBezTo>
                  <a:cubicBezTo>
                    <a:pt x="1343" y="666"/>
                    <a:pt x="1344" y="678"/>
                    <a:pt x="1344" y="686"/>
                  </a:cubicBezTo>
                  <a:cubicBezTo>
                    <a:pt x="1342" y="702"/>
                    <a:pt x="1336" y="788"/>
                    <a:pt x="1374" y="877"/>
                  </a:cubicBezTo>
                  <a:cubicBezTo>
                    <a:pt x="1410" y="965"/>
                    <a:pt x="1478" y="1074"/>
                    <a:pt x="1505" y="1096"/>
                  </a:cubicBezTo>
                  <a:cubicBezTo>
                    <a:pt x="1513" y="1102"/>
                    <a:pt x="1522" y="1102"/>
                    <a:pt x="1537" y="1101"/>
                  </a:cubicBezTo>
                  <a:cubicBezTo>
                    <a:pt x="1560" y="1100"/>
                    <a:pt x="1592" y="1098"/>
                    <a:pt x="1614" y="1140"/>
                  </a:cubicBezTo>
                  <a:cubicBezTo>
                    <a:pt x="1622" y="1156"/>
                    <a:pt x="1629" y="1170"/>
                    <a:pt x="1635" y="1184"/>
                  </a:cubicBezTo>
                  <a:cubicBezTo>
                    <a:pt x="1652" y="1222"/>
                    <a:pt x="1667" y="1254"/>
                    <a:pt x="1707" y="1286"/>
                  </a:cubicBezTo>
                  <a:cubicBezTo>
                    <a:pt x="1744" y="1315"/>
                    <a:pt x="1799" y="1311"/>
                    <a:pt x="1862" y="1306"/>
                  </a:cubicBezTo>
                  <a:cubicBezTo>
                    <a:pt x="1889" y="1304"/>
                    <a:pt x="1916" y="1302"/>
                    <a:pt x="1945" y="1302"/>
                  </a:cubicBezTo>
                  <a:cubicBezTo>
                    <a:pt x="1974" y="1302"/>
                    <a:pt x="1982" y="1296"/>
                    <a:pt x="1984" y="1294"/>
                  </a:cubicBezTo>
                  <a:cubicBezTo>
                    <a:pt x="1987" y="1290"/>
                    <a:pt x="1985" y="1281"/>
                    <a:pt x="1983" y="1272"/>
                  </a:cubicBezTo>
                  <a:cubicBezTo>
                    <a:pt x="1980" y="1256"/>
                    <a:pt x="1974" y="1232"/>
                    <a:pt x="2000" y="1219"/>
                  </a:cubicBezTo>
                  <a:cubicBezTo>
                    <a:pt x="2038" y="1201"/>
                    <a:pt x="2109" y="1137"/>
                    <a:pt x="2142" y="1057"/>
                  </a:cubicBezTo>
                  <a:cubicBezTo>
                    <a:pt x="2163" y="1005"/>
                    <a:pt x="2207" y="990"/>
                    <a:pt x="2240" y="979"/>
                  </a:cubicBezTo>
                  <a:cubicBezTo>
                    <a:pt x="2259" y="972"/>
                    <a:pt x="2276" y="965"/>
                    <a:pt x="2280" y="954"/>
                  </a:cubicBezTo>
                  <a:cubicBezTo>
                    <a:pt x="2286" y="938"/>
                    <a:pt x="2289" y="922"/>
                    <a:pt x="2292" y="904"/>
                  </a:cubicBezTo>
                  <a:cubicBezTo>
                    <a:pt x="2296" y="881"/>
                    <a:pt x="2301" y="855"/>
                    <a:pt x="2313" y="824"/>
                  </a:cubicBezTo>
                  <a:cubicBezTo>
                    <a:pt x="2327" y="786"/>
                    <a:pt x="2373" y="791"/>
                    <a:pt x="2416" y="795"/>
                  </a:cubicBezTo>
                  <a:cubicBezTo>
                    <a:pt x="2451" y="799"/>
                    <a:pt x="2490" y="804"/>
                    <a:pt x="2518" y="789"/>
                  </a:cubicBezTo>
                  <a:cubicBezTo>
                    <a:pt x="2557" y="769"/>
                    <a:pt x="2586" y="767"/>
                    <a:pt x="2615" y="765"/>
                  </a:cubicBezTo>
                  <a:cubicBezTo>
                    <a:pt x="2636" y="763"/>
                    <a:pt x="2657" y="762"/>
                    <a:pt x="2681" y="752"/>
                  </a:cubicBezTo>
                  <a:cubicBezTo>
                    <a:pt x="2694" y="746"/>
                    <a:pt x="2702" y="741"/>
                    <a:pt x="2703" y="736"/>
                  </a:cubicBezTo>
                  <a:cubicBezTo>
                    <a:pt x="2706" y="726"/>
                    <a:pt x="2691" y="708"/>
                    <a:pt x="2675" y="688"/>
                  </a:cubicBezTo>
                  <a:cubicBezTo>
                    <a:pt x="2668" y="680"/>
                    <a:pt x="2661" y="671"/>
                    <a:pt x="2654" y="662"/>
                  </a:cubicBezTo>
                  <a:cubicBezTo>
                    <a:pt x="2645" y="649"/>
                    <a:pt x="2635" y="633"/>
                    <a:pt x="2641" y="620"/>
                  </a:cubicBezTo>
                  <a:cubicBezTo>
                    <a:pt x="2648" y="605"/>
                    <a:pt x="2669" y="603"/>
                    <a:pt x="2692" y="602"/>
                  </a:cubicBezTo>
                  <a:cubicBezTo>
                    <a:pt x="2707" y="601"/>
                    <a:pt x="2723" y="600"/>
                    <a:pt x="2737" y="595"/>
                  </a:cubicBezTo>
                  <a:cubicBezTo>
                    <a:pt x="2774" y="584"/>
                    <a:pt x="2807" y="561"/>
                    <a:pt x="2845" y="534"/>
                  </a:cubicBezTo>
                  <a:cubicBezTo>
                    <a:pt x="2855" y="527"/>
                    <a:pt x="2866" y="520"/>
                    <a:pt x="2877" y="513"/>
                  </a:cubicBezTo>
                  <a:cubicBezTo>
                    <a:pt x="2914" y="488"/>
                    <a:pt x="2928" y="497"/>
                    <a:pt x="2948" y="513"/>
                  </a:cubicBezTo>
                  <a:cubicBezTo>
                    <a:pt x="2959" y="521"/>
                    <a:pt x="2971" y="531"/>
                    <a:pt x="2993" y="539"/>
                  </a:cubicBezTo>
                  <a:cubicBezTo>
                    <a:pt x="3015" y="547"/>
                    <a:pt x="3031" y="556"/>
                    <a:pt x="3049" y="566"/>
                  </a:cubicBezTo>
                  <a:cubicBezTo>
                    <a:pt x="3083" y="586"/>
                    <a:pt x="3119" y="607"/>
                    <a:pt x="3207" y="617"/>
                  </a:cubicBezTo>
                  <a:cubicBezTo>
                    <a:pt x="3282" y="626"/>
                    <a:pt x="3306" y="653"/>
                    <a:pt x="3328" y="677"/>
                  </a:cubicBezTo>
                  <a:cubicBezTo>
                    <a:pt x="3346" y="697"/>
                    <a:pt x="3361" y="714"/>
                    <a:pt x="3408" y="720"/>
                  </a:cubicBezTo>
                  <a:cubicBezTo>
                    <a:pt x="3479" y="729"/>
                    <a:pt x="3492" y="740"/>
                    <a:pt x="3517" y="763"/>
                  </a:cubicBezTo>
                  <a:cubicBezTo>
                    <a:pt x="3529" y="774"/>
                    <a:pt x="3543" y="788"/>
                    <a:pt x="3572" y="806"/>
                  </a:cubicBezTo>
                  <a:cubicBezTo>
                    <a:pt x="3638" y="847"/>
                    <a:pt x="3727" y="868"/>
                    <a:pt x="3847" y="868"/>
                  </a:cubicBezTo>
                  <a:cubicBezTo>
                    <a:pt x="3903" y="868"/>
                    <a:pt x="3918" y="874"/>
                    <a:pt x="3933" y="884"/>
                  </a:cubicBezTo>
                  <a:cubicBezTo>
                    <a:pt x="3940" y="888"/>
                    <a:pt x="3945" y="891"/>
                    <a:pt x="3957" y="894"/>
                  </a:cubicBezTo>
                  <a:cubicBezTo>
                    <a:pt x="3997" y="902"/>
                    <a:pt x="4101" y="901"/>
                    <a:pt x="4102" y="901"/>
                  </a:cubicBezTo>
                  <a:cubicBezTo>
                    <a:pt x="4161" y="908"/>
                    <a:pt x="4170" y="926"/>
                    <a:pt x="4167" y="956"/>
                  </a:cubicBezTo>
                  <a:cubicBezTo>
                    <a:pt x="4166" y="965"/>
                    <a:pt x="4165" y="973"/>
                    <a:pt x="4170" y="980"/>
                  </a:cubicBezTo>
                  <a:cubicBezTo>
                    <a:pt x="4176" y="988"/>
                    <a:pt x="4191" y="994"/>
                    <a:pt x="4213" y="995"/>
                  </a:cubicBezTo>
                  <a:cubicBezTo>
                    <a:pt x="4247" y="998"/>
                    <a:pt x="4273" y="1024"/>
                    <a:pt x="4273" y="1057"/>
                  </a:cubicBezTo>
                  <a:cubicBezTo>
                    <a:pt x="4273" y="1403"/>
                    <a:pt x="4274" y="2409"/>
                    <a:pt x="4272" y="2497"/>
                  </a:cubicBezTo>
                  <a:cubicBezTo>
                    <a:pt x="4272" y="2519"/>
                    <a:pt x="4273" y="2536"/>
                    <a:pt x="4273" y="2549"/>
                  </a:cubicBezTo>
                  <a:cubicBezTo>
                    <a:pt x="4274" y="2600"/>
                    <a:pt x="4273" y="2606"/>
                    <a:pt x="4237" y="2689"/>
                  </a:cubicBezTo>
                  <a:cubicBezTo>
                    <a:pt x="4195" y="2783"/>
                    <a:pt x="4264" y="2827"/>
                    <a:pt x="4267" y="2829"/>
                  </a:cubicBezTo>
                  <a:lnTo>
                    <a:pt x="4272" y="2832"/>
                  </a:lnTo>
                  <a:lnTo>
                    <a:pt x="4272" y="2839"/>
                  </a:lnTo>
                  <a:lnTo>
                    <a:pt x="4272" y="3784"/>
                  </a:lnTo>
                  <a:lnTo>
                    <a:pt x="4273" y="3784"/>
                  </a:lnTo>
                  <a:moveTo>
                    <a:pt x="3934" y="3194"/>
                  </a:moveTo>
                  <a:cubicBezTo>
                    <a:pt x="3946" y="3194"/>
                    <a:pt x="3955" y="3204"/>
                    <a:pt x="3961" y="3212"/>
                  </a:cubicBezTo>
                  <a:cubicBezTo>
                    <a:pt x="3993" y="3255"/>
                    <a:pt x="3973" y="3280"/>
                    <a:pt x="3957" y="3299"/>
                  </a:cubicBezTo>
                  <a:cubicBezTo>
                    <a:pt x="3949" y="3309"/>
                    <a:pt x="3942" y="3318"/>
                    <a:pt x="3939" y="3329"/>
                  </a:cubicBezTo>
                  <a:cubicBezTo>
                    <a:pt x="3935" y="3343"/>
                    <a:pt x="3927" y="3355"/>
                    <a:pt x="3920" y="3366"/>
                  </a:cubicBezTo>
                  <a:cubicBezTo>
                    <a:pt x="3914" y="3377"/>
                    <a:pt x="3906" y="3389"/>
                    <a:pt x="3908" y="3395"/>
                  </a:cubicBezTo>
                  <a:cubicBezTo>
                    <a:pt x="3909" y="3397"/>
                    <a:pt x="3912" y="3402"/>
                    <a:pt x="3928" y="3407"/>
                  </a:cubicBezTo>
                  <a:cubicBezTo>
                    <a:pt x="3964" y="3420"/>
                    <a:pt x="3990" y="3449"/>
                    <a:pt x="4018" y="3480"/>
                  </a:cubicBezTo>
                  <a:cubicBezTo>
                    <a:pt x="4039" y="3503"/>
                    <a:pt x="4061" y="3528"/>
                    <a:pt x="4087" y="3544"/>
                  </a:cubicBezTo>
                  <a:cubicBezTo>
                    <a:pt x="4116" y="3562"/>
                    <a:pt x="4133" y="3590"/>
                    <a:pt x="4153" y="3622"/>
                  </a:cubicBezTo>
                  <a:cubicBezTo>
                    <a:pt x="4176" y="3658"/>
                    <a:pt x="4200" y="3699"/>
                    <a:pt x="4249" y="3737"/>
                  </a:cubicBezTo>
                  <a:lnTo>
                    <a:pt x="4249" y="2845"/>
                  </a:lnTo>
                  <a:cubicBezTo>
                    <a:pt x="4230" y="2830"/>
                    <a:pt x="4173" y="2776"/>
                    <a:pt x="4215" y="2680"/>
                  </a:cubicBezTo>
                  <a:cubicBezTo>
                    <a:pt x="4251" y="2599"/>
                    <a:pt x="4251" y="2596"/>
                    <a:pt x="4249" y="2550"/>
                  </a:cubicBezTo>
                  <a:cubicBezTo>
                    <a:pt x="4249" y="2536"/>
                    <a:pt x="4249" y="2519"/>
                    <a:pt x="4249" y="2496"/>
                  </a:cubicBezTo>
                  <a:cubicBezTo>
                    <a:pt x="4250" y="2408"/>
                    <a:pt x="4249" y="1403"/>
                    <a:pt x="4249" y="1057"/>
                  </a:cubicBezTo>
                  <a:cubicBezTo>
                    <a:pt x="4249" y="1036"/>
                    <a:pt x="4233" y="1019"/>
                    <a:pt x="4212" y="1018"/>
                  </a:cubicBezTo>
                  <a:cubicBezTo>
                    <a:pt x="4181" y="1016"/>
                    <a:pt x="4161" y="1007"/>
                    <a:pt x="4151" y="993"/>
                  </a:cubicBezTo>
                  <a:cubicBezTo>
                    <a:pt x="4141" y="979"/>
                    <a:pt x="4143" y="964"/>
                    <a:pt x="4144" y="954"/>
                  </a:cubicBezTo>
                  <a:cubicBezTo>
                    <a:pt x="4146" y="938"/>
                    <a:pt x="4146" y="930"/>
                    <a:pt x="4101" y="925"/>
                  </a:cubicBezTo>
                  <a:cubicBezTo>
                    <a:pt x="4098" y="925"/>
                    <a:pt x="3995" y="925"/>
                    <a:pt x="3953" y="917"/>
                  </a:cubicBezTo>
                  <a:cubicBezTo>
                    <a:pt x="3936" y="913"/>
                    <a:pt x="3928" y="908"/>
                    <a:pt x="3921" y="904"/>
                  </a:cubicBezTo>
                  <a:cubicBezTo>
                    <a:pt x="3911" y="897"/>
                    <a:pt x="3901" y="891"/>
                    <a:pt x="3847" y="891"/>
                  </a:cubicBezTo>
                  <a:cubicBezTo>
                    <a:pt x="3723" y="891"/>
                    <a:pt x="3629" y="870"/>
                    <a:pt x="3560" y="826"/>
                  </a:cubicBezTo>
                  <a:cubicBezTo>
                    <a:pt x="3529" y="807"/>
                    <a:pt x="3514" y="792"/>
                    <a:pt x="3501" y="780"/>
                  </a:cubicBezTo>
                  <a:cubicBezTo>
                    <a:pt x="3480" y="761"/>
                    <a:pt x="3471" y="752"/>
                    <a:pt x="3405" y="744"/>
                  </a:cubicBezTo>
                  <a:cubicBezTo>
                    <a:pt x="3349" y="737"/>
                    <a:pt x="3330" y="714"/>
                    <a:pt x="3310" y="693"/>
                  </a:cubicBezTo>
                  <a:cubicBezTo>
                    <a:pt x="3290" y="670"/>
                    <a:pt x="3271" y="648"/>
                    <a:pt x="3204" y="641"/>
                  </a:cubicBezTo>
                  <a:cubicBezTo>
                    <a:pt x="3112" y="630"/>
                    <a:pt x="3072" y="607"/>
                    <a:pt x="3037" y="587"/>
                  </a:cubicBezTo>
                  <a:cubicBezTo>
                    <a:pt x="3021" y="577"/>
                    <a:pt x="3005" y="568"/>
                    <a:pt x="2986" y="561"/>
                  </a:cubicBezTo>
                  <a:cubicBezTo>
                    <a:pt x="2960" y="552"/>
                    <a:pt x="2945" y="540"/>
                    <a:pt x="2934" y="531"/>
                  </a:cubicBezTo>
                  <a:cubicBezTo>
                    <a:pt x="2918" y="519"/>
                    <a:pt x="2915" y="516"/>
                    <a:pt x="2890" y="533"/>
                  </a:cubicBezTo>
                  <a:cubicBezTo>
                    <a:pt x="2879" y="540"/>
                    <a:pt x="2869" y="547"/>
                    <a:pt x="2859" y="554"/>
                  </a:cubicBezTo>
                  <a:cubicBezTo>
                    <a:pt x="2820" y="580"/>
                    <a:pt x="2784" y="605"/>
                    <a:pt x="2744" y="618"/>
                  </a:cubicBezTo>
                  <a:cubicBezTo>
                    <a:pt x="2728" y="623"/>
                    <a:pt x="2710" y="624"/>
                    <a:pt x="2693" y="625"/>
                  </a:cubicBezTo>
                  <a:cubicBezTo>
                    <a:pt x="2683" y="626"/>
                    <a:pt x="2666" y="627"/>
                    <a:pt x="2663" y="630"/>
                  </a:cubicBezTo>
                  <a:cubicBezTo>
                    <a:pt x="2663" y="630"/>
                    <a:pt x="2664" y="635"/>
                    <a:pt x="2673" y="648"/>
                  </a:cubicBezTo>
                  <a:cubicBezTo>
                    <a:pt x="2680" y="657"/>
                    <a:pt x="2687" y="665"/>
                    <a:pt x="2693" y="673"/>
                  </a:cubicBezTo>
                  <a:cubicBezTo>
                    <a:pt x="2715" y="700"/>
                    <a:pt x="2732" y="721"/>
                    <a:pt x="2726" y="742"/>
                  </a:cubicBezTo>
                  <a:cubicBezTo>
                    <a:pt x="2722" y="759"/>
                    <a:pt x="2704" y="768"/>
                    <a:pt x="2690" y="774"/>
                  </a:cubicBezTo>
                  <a:cubicBezTo>
                    <a:pt x="2663" y="785"/>
                    <a:pt x="2639" y="787"/>
                    <a:pt x="2616" y="788"/>
                  </a:cubicBezTo>
                  <a:cubicBezTo>
                    <a:pt x="2589" y="790"/>
                    <a:pt x="2563" y="792"/>
                    <a:pt x="2528" y="810"/>
                  </a:cubicBezTo>
                  <a:cubicBezTo>
                    <a:pt x="2494" y="828"/>
                    <a:pt x="2452" y="823"/>
                    <a:pt x="2414" y="819"/>
                  </a:cubicBezTo>
                  <a:cubicBezTo>
                    <a:pt x="2370" y="814"/>
                    <a:pt x="2343" y="812"/>
                    <a:pt x="2335" y="832"/>
                  </a:cubicBezTo>
                  <a:cubicBezTo>
                    <a:pt x="2324" y="862"/>
                    <a:pt x="2320" y="886"/>
                    <a:pt x="2315" y="909"/>
                  </a:cubicBezTo>
                  <a:cubicBezTo>
                    <a:pt x="2312" y="927"/>
                    <a:pt x="2309" y="944"/>
                    <a:pt x="2303" y="962"/>
                  </a:cubicBezTo>
                  <a:cubicBezTo>
                    <a:pt x="2295" y="984"/>
                    <a:pt x="2272" y="992"/>
                    <a:pt x="2248" y="1001"/>
                  </a:cubicBezTo>
                  <a:cubicBezTo>
                    <a:pt x="2216" y="1011"/>
                    <a:pt x="2181" y="1024"/>
                    <a:pt x="2164" y="1066"/>
                  </a:cubicBezTo>
                  <a:cubicBezTo>
                    <a:pt x="2129" y="1152"/>
                    <a:pt x="2053" y="1220"/>
                    <a:pt x="2010" y="1241"/>
                  </a:cubicBezTo>
                  <a:cubicBezTo>
                    <a:pt x="2003" y="1244"/>
                    <a:pt x="2002" y="1248"/>
                    <a:pt x="2006" y="1267"/>
                  </a:cubicBezTo>
                  <a:cubicBezTo>
                    <a:pt x="2009" y="1280"/>
                    <a:pt x="2013" y="1296"/>
                    <a:pt x="2003" y="1309"/>
                  </a:cubicBezTo>
                  <a:cubicBezTo>
                    <a:pt x="1993" y="1320"/>
                    <a:pt x="1975" y="1326"/>
                    <a:pt x="1945" y="1326"/>
                  </a:cubicBezTo>
                  <a:cubicBezTo>
                    <a:pt x="1917" y="1326"/>
                    <a:pt x="1890" y="1328"/>
                    <a:pt x="1864" y="1330"/>
                  </a:cubicBezTo>
                  <a:cubicBezTo>
                    <a:pt x="1796" y="1335"/>
                    <a:pt x="1737" y="1339"/>
                    <a:pt x="1693" y="1304"/>
                  </a:cubicBezTo>
                  <a:cubicBezTo>
                    <a:pt x="1648" y="1270"/>
                    <a:pt x="1631" y="1233"/>
                    <a:pt x="1614" y="1194"/>
                  </a:cubicBezTo>
                  <a:cubicBezTo>
                    <a:pt x="1608" y="1180"/>
                    <a:pt x="1601" y="1166"/>
                    <a:pt x="1593" y="1151"/>
                  </a:cubicBezTo>
                  <a:cubicBezTo>
                    <a:pt x="1578" y="1123"/>
                    <a:pt x="1561" y="1124"/>
                    <a:pt x="1539" y="1125"/>
                  </a:cubicBezTo>
                  <a:cubicBezTo>
                    <a:pt x="1523" y="1125"/>
                    <a:pt x="1505" y="1126"/>
                    <a:pt x="1490" y="1114"/>
                  </a:cubicBezTo>
                  <a:cubicBezTo>
                    <a:pt x="1458" y="1088"/>
                    <a:pt x="1387" y="972"/>
                    <a:pt x="1352" y="887"/>
                  </a:cubicBezTo>
                  <a:cubicBezTo>
                    <a:pt x="1312" y="792"/>
                    <a:pt x="1319" y="701"/>
                    <a:pt x="1320" y="684"/>
                  </a:cubicBezTo>
                  <a:cubicBezTo>
                    <a:pt x="1321" y="678"/>
                    <a:pt x="1319" y="667"/>
                    <a:pt x="1318" y="654"/>
                  </a:cubicBezTo>
                  <a:cubicBezTo>
                    <a:pt x="1312" y="611"/>
                    <a:pt x="1304" y="547"/>
                    <a:pt x="1335" y="493"/>
                  </a:cubicBezTo>
                  <a:cubicBezTo>
                    <a:pt x="1371" y="429"/>
                    <a:pt x="1357" y="417"/>
                    <a:pt x="1320" y="385"/>
                  </a:cubicBezTo>
                  <a:cubicBezTo>
                    <a:pt x="1293" y="362"/>
                    <a:pt x="1297" y="326"/>
                    <a:pt x="1301" y="292"/>
                  </a:cubicBezTo>
                  <a:cubicBezTo>
                    <a:pt x="1304" y="264"/>
                    <a:pt x="1307" y="236"/>
                    <a:pt x="1296" y="210"/>
                  </a:cubicBezTo>
                  <a:cubicBezTo>
                    <a:pt x="1284" y="181"/>
                    <a:pt x="1256" y="183"/>
                    <a:pt x="1200" y="191"/>
                  </a:cubicBezTo>
                  <a:cubicBezTo>
                    <a:pt x="1168" y="195"/>
                    <a:pt x="1131" y="200"/>
                    <a:pt x="1090" y="197"/>
                  </a:cubicBezTo>
                  <a:cubicBezTo>
                    <a:pt x="994" y="189"/>
                    <a:pt x="957" y="163"/>
                    <a:pt x="891" y="117"/>
                  </a:cubicBezTo>
                  <a:cubicBezTo>
                    <a:pt x="882" y="111"/>
                    <a:pt x="872" y="104"/>
                    <a:pt x="861" y="97"/>
                  </a:cubicBezTo>
                  <a:cubicBezTo>
                    <a:pt x="764" y="31"/>
                    <a:pt x="664" y="10"/>
                    <a:pt x="555" y="33"/>
                  </a:cubicBezTo>
                  <a:cubicBezTo>
                    <a:pt x="497" y="46"/>
                    <a:pt x="475" y="76"/>
                    <a:pt x="452" y="108"/>
                  </a:cubicBezTo>
                  <a:cubicBezTo>
                    <a:pt x="427" y="143"/>
                    <a:pt x="400" y="179"/>
                    <a:pt x="328" y="191"/>
                  </a:cubicBezTo>
                  <a:cubicBezTo>
                    <a:pt x="278" y="200"/>
                    <a:pt x="240" y="197"/>
                    <a:pt x="212" y="196"/>
                  </a:cubicBezTo>
                  <a:cubicBezTo>
                    <a:pt x="163" y="193"/>
                    <a:pt x="153" y="192"/>
                    <a:pt x="149" y="237"/>
                  </a:cubicBezTo>
                  <a:cubicBezTo>
                    <a:pt x="148" y="254"/>
                    <a:pt x="147" y="269"/>
                    <a:pt x="146" y="281"/>
                  </a:cubicBezTo>
                  <a:cubicBezTo>
                    <a:pt x="142" y="336"/>
                    <a:pt x="141" y="364"/>
                    <a:pt x="89" y="381"/>
                  </a:cubicBezTo>
                  <a:lnTo>
                    <a:pt x="89" y="381"/>
                  </a:lnTo>
                  <a:cubicBezTo>
                    <a:pt x="81" y="384"/>
                    <a:pt x="35" y="405"/>
                    <a:pt x="25" y="433"/>
                  </a:cubicBezTo>
                  <a:cubicBezTo>
                    <a:pt x="21" y="444"/>
                    <a:pt x="30" y="453"/>
                    <a:pt x="34" y="456"/>
                  </a:cubicBezTo>
                  <a:cubicBezTo>
                    <a:pt x="52" y="468"/>
                    <a:pt x="86" y="470"/>
                    <a:pt x="120" y="444"/>
                  </a:cubicBezTo>
                  <a:cubicBezTo>
                    <a:pt x="159" y="423"/>
                    <a:pt x="176" y="432"/>
                    <a:pt x="194" y="442"/>
                  </a:cubicBezTo>
                  <a:cubicBezTo>
                    <a:pt x="206" y="449"/>
                    <a:pt x="219" y="456"/>
                    <a:pt x="242" y="457"/>
                  </a:cubicBezTo>
                  <a:cubicBezTo>
                    <a:pt x="312" y="469"/>
                    <a:pt x="351" y="465"/>
                    <a:pt x="377" y="462"/>
                  </a:cubicBezTo>
                  <a:cubicBezTo>
                    <a:pt x="402" y="459"/>
                    <a:pt x="419" y="457"/>
                    <a:pt x="436" y="474"/>
                  </a:cubicBezTo>
                  <a:cubicBezTo>
                    <a:pt x="466" y="505"/>
                    <a:pt x="486" y="587"/>
                    <a:pt x="451" y="651"/>
                  </a:cubicBezTo>
                  <a:cubicBezTo>
                    <a:pt x="435" y="681"/>
                    <a:pt x="470" y="707"/>
                    <a:pt x="515" y="735"/>
                  </a:cubicBezTo>
                  <a:cubicBezTo>
                    <a:pt x="531" y="745"/>
                    <a:pt x="544" y="754"/>
                    <a:pt x="551" y="762"/>
                  </a:cubicBezTo>
                  <a:cubicBezTo>
                    <a:pt x="561" y="774"/>
                    <a:pt x="579" y="775"/>
                    <a:pt x="629" y="775"/>
                  </a:cubicBezTo>
                  <a:cubicBezTo>
                    <a:pt x="652" y="775"/>
                    <a:pt x="682" y="775"/>
                    <a:pt x="719" y="778"/>
                  </a:cubicBezTo>
                  <a:cubicBezTo>
                    <a:pt x="812" y="783"/>
                    <a:pt x="911" y="772"/>
                    <a:pt x="999" y="762"/>
                  </a:cubicBezTo>
                  <a:cubicBezTo>
                    <a:pt x="1019" y="760"/>
                    <a:pt x="1039" y="758"/>
                    <a:pt x="1057" y="756"/>
                  </a:cubicBezTo>
                  <a:cubicBezTo>
                    <a:pt x="1101" y="752"/>
                    <a:pt x="1135" y="741"/>
                    <a:pt x="1163" y="731"/>
                  </a:cubicBezTo>
                  <a:cubicBezTo>
                    <a:pt x="1199" y="719"/>
                    <a:pt x="1228" y="710"/>
                    <a:pt x="1255" y="727"/>
                  </a:cubicBezTo>
                  <a:cubicBezTo>
                    <a:pt x="1274" y="739"/>
                    <a:pt x="1288" y="765"/>
                    <a:pt x="1294" y="797"/>
                  </a:cubicBezTo>
                  <a:cubicBezTo>
                    <a:pt x="1303" y="842"/>
                    <a:pt x="1294" y="889"/>
                    <a:pt x="1271" y="921"/>
                  </a:cubicBezTo>
                  <a:cubicBezTo>
                    <a:pt x="1254" y="944"/>
                    <a:pt x="1251" y="956"/>
                    <a:pt x="1249" y="965"/>
                  </a:cubicBezTo>
                  <a:cubicBezTo>
                    <a:pt x="1244" y="981"/>
                    <a:pt x="1239" y="989"/>
                    <a:pt x="1212" y="1001"/>
                  </a:cubicBezTo>
                  <a:cubicBezTo>
                    <a:pt x="1204" y="1004"/>
                    <a:pt x="1197" y="1007"/>
                    <a:pt x="1190" y="1010"/>
                  </a:cubicBezTo>
                  <a:cubicBezTo>
                    <a:pt x="1162" y="1024"/>
                    <a:pt x="1141" y="1034"/>
                    <a:pt x="1111" y="997"/>
                  </a:cubicBezTo>
                  <a:cubicBezTo>
                    <a:pt x="1106" y="991"/>
                    <a:pt x="1102" y="988"/>
                    <a:pt x="1098" y="988"/>
                  </a:cubicBezTo>
                  <a:cubicBezTo>
                    <a:pt x="1091" y="987"/>
                    <a:pt x="1081" y="995"/>
                    <a:pt x="1072" y="1003"/>
                  </a:cubicBezTo>
                  <a:cubicBezTo>
                    <a:pt x="1063" y="1010"/>
                    <a:pt x="1054" y="1018"/>
                    <a:pt x="1043" y="1022"/>
                  </a:cubicBezTo>
                  <a:cubicBezTo>
                    <a:pt x="1020" y="1030"/>
                    <a:pt x="1010" y="1006"/>
                    <a:pt x="1000" y="985"/>
                  </a:cubicBezTo>
                  <a:cubicBezTo>
                    <a:pt x="990" y="961"/>
                    <a:pt x="979" y="935"/>
                    <a:pt x="954" y="932"/>
                  </a:cubicBezTo>
                  <a:cubicBezTo>
                    <a:pt x="907" y="928"/>
                    <a:pt x="866" y="956"/>
                    <a:pt x="805" y="1031"/>
                  </a:cubicBezTo>
                  <a:cubicBezTo>
                    <a:pt x="756" y="1092"/>
                    <a:pt x="727" y="1078"/>
                    <a:pt x="682" y="1057"/>
                  </a:cubicBezTo>
                  <a:cubicBezTo>
                    <a:pt x="668" y="1050"/>
                    <a:pt x="651" y="1042"/>
                    <a:pt x="631" y="1035"/>
                  </a:cubicBezTo>
                  <a:cubicBezTo>
                    <a:pt x="547" y="1005"/>
                    <a:pt x="479" y="1024"/>
                    <a:pt x="465" y="1048"/>
                  </a:cubicBezTo>
                  <a:cubicBezTo>
                    <a:pt x="462" y="1053"/>
                    <a:pt x="463" y="1055"/>
                    <a:pt x="463" y="1057"/>
                  </a:cubicBezTo>
                  <a:cubicBezTo>
                    <a:pt x="469" y="1068"/>
                    <a:pt x="499" y="1084"/>
                    <a:pt x="567" y="1093"/>
                  </a:cubicBezTo>
                  <a:cubicBezTo>
                    <a:pt x="629" y="1102"/>
                    <a:pt x="655" y="1132"/>
                    <a:pt x="695" y="1178"/>
                  </a:cubicBezTo>
                  <a:cubicBezTo>
                    <a:pt x="705" y="1190"/>
                    <a:pt x="716" y="1203"/>
                    <a:pt x="728" y="1216"/>
                  </a:cubicBezTo>
                  <a:cubicBezTo>
                    <a:pt x="753" y="1243"/>
                    <a:pt x="765" y="1237"/>
                    <a:pt x="777" y="1231"/>
                  </a:cubicBezTo>
                  <a:cubicBezTo>
                    <a:pt x="783" y="1227"/>
                    <a:pt x="792" y="1223"/>
                    <a:pt x="801" y="1228"/>
                  </a:cubicBezTo>
                  <a:cubicBezTo>
                    <a:pt x="811" y="1233"/>
                    <a:pt x="815" y="1245"/>
                    <a:pt x="819" y="1277"/>
                  </a:cubicBezTo>
                  <a:cubicBezTo>
                    <a:pt x="822" y="1300"/>
                    <a:pt x="823" y="1314"/>
                    <a:pt x="824" y="1324"/>
                  </a:cubicBezTo>
                  <a:cubicBezTo>
                    <a:pt x="825" y="1333"/>
                    <a:pt x="826" y="1339"/>
                    <a:pt x="826" y="1340"/>
                  </a:cubicBezTo>
                  <a:cubicBezTo>
                    <a:pt x="829" y="1343"/>
                    <a:pt x="833" y="1347"/>
                    <a:pt x="840" y="1358"/>
                  </a:cubicBezTo>
                  <a:cubicBezTo>
                    <a:pt x="866" y="1402"/>
                    <a:pt x="839" y="1422"/>
                    <a:pt x="814" y="1439"/>
                  </a:cubicBezTo>
                  <a:cubicBezTo>
                    <a:pt x="805" y="1446"/>
                    <a:pt x="795" y="1469"/>
                    <a:pt x="794" y="1498"/>
                  </a:cubicBezTo>
                  <a:cubicBezTo>
                    <a:pt x="794" y="1525"/>
                    <a:pt x="802" y="1548"/>
                    <a:pt x="816" y="1559"/>
                  </a:cubicBezTo>
                  <a:cubicBezTo>
                    <a:pt x="854" y="1590"/>
                    <a:pt x="899" y="1591"/>
                    <a:pt x="958" y="1565"/>
                  </a:cubicBezTo>
                  <a:cubicBezTo>
                    <a:pt x="1019" y="1538"/>
                    <a:pt x="1023" y="1512"/>
                    <a:pt x="1009" y="1469"/>
                  </a:cubicBezTo>
                  <a:cubicBezTo>
                    <a:pt x="996" y="1431"/>
                    <a:pt x="1021" y="1420"/>
                    <a:pt x="1038" y="1414"/>
                  </a:cubicBezTo>
                  <a:cubicBezTo>
                    <a:pt x="1053" y="1407"/>
                    <a:pt x="1062" y="1403"/>
                    <a:pt x="1063" y="1388"/>
                  </a:cubicBezTo>
                  <a:cubicBezTo>
                    <a:pt x="1064" y="1370"/>
                    <a:pt x="1055" y="1363"/>
                    <a:pt x="1045" y="1354"/>
                  </a:cubicBezTo>
                  <a:cubicBezTo>
                    <a:pt x="1033" y="1345"/>
                    <a:pt x="1015" y="1331"/>
                    <a:pt x="1032" y="1302"/>
                  </a:cubicBezTo>
                  <a:cubicBezTo>
                    <a:pt x="1049" y="1274"/>
                    <a:pt x="1068" y="1283"/>
                    <a:pt x="1077" y="1287"/>
                  </a:cubicBezTo>
                  <a:cubicBezTo>
                    <a:pt x="1079" y="1288"/>
                    <a:pt x="1081" y="1289"/>
                    <a:pt x="1082" y="1289"/>
                  </a:cubicBezTo>
                  <a:cubicBezTo>
                    <a:pt x="1082" y="1289"/>
                    <a:pt x="1084" y="1286"/>
                    <a:pt x="1088" y="1277"/>
                  </a:cubicBezTo>
                  <a:cubicBezTo>
                    <a:pt x="1092" y="1263"/>
                    <a:pt x="1095" y="1248"/>
                    <a:pt x="1098" y="1232"/>
                  </a:cubicBezTo>
                  <a:cubicBezTo>
                    <a:pt x="1106" y="1191"/>
                    <a:pt x="1115" y="1145"/>
                    <a:pt x="1152" y="1121"/>
                  </a:cubicBezTo>
                  <a:cubicBezTo>
                    <a:pt x="1163" y="1115"/>
                    <a:pt x="1173" y="1107"/>
                    <a:pt x="1182" y="1101"/>
                  </a:cubicBezTo>
                  <a:cubicBezTo>
                    <a:pt x="1204" y="1084"/>
                    <a:pt x="1222" y="1071"/>
                    <a:pt x="1240" y="1074"/>
                  </a:cubicBezTo>
                  <a:cubicBezTo>
                    <a:pt x="1251" y="1077"/>
                    <a:pt x="1260" y="1085"/>
                    <a:pt x="1268" y="1098"/>
                  </a:cubicBezTo>
                  <a:lnTo>
                    <a:pt x="1272" y="1106"/>
                  </a:lnTo>
                  <a:cubicBezTo>
                    <a:pt x="1291" y="1141"/>
                    <a:pt x="1315" y="1184"/>
                    <a:pt x="1301" y="1211"/>
                  </a:cubicBezTo>
                  <a:cubicBezTo>
                    <a:pt x="1294" y="1223"/>
                    <a:pt x="1281" y="1230"/>
                    <a:pt x="1262" y="1231"/>
                  </a:cubicBezTo>
                  <a:cubicBezTo>
                    <a:pt x="1194" y="1236"/>
                    <a:pt x="1175" y="1244"/>
                    <a:pt x="1175" y="1268"/>
                  </a:cubicBezTo>
                  <a:cubicBezTo>
                    <a:pt x="1175" y="1280"/>
                    <a:pt x="1172" y="1292"/>
                    <a:pt x="1168" y="1305"/>
                  </a:cubicBezTo>
                  <a:cubicBezTo>
                    <a:pt x="1164" y="1321"/>
                    <a:pt x="1160" y="1337"/>
                    <a:pt x="1165" y="1347"/>
                  </a:cubicBezTo>
                  <a:cubicBezTo>
                    <a:pt x="1169" y="1352"/>
                    <a:pt x="1177" y="1356"/>
                    <a:pt x="1188" y="1358"/>
                  </a:cubicBezTo>
                  <a:cubicBezTo>
                    <a:pt x="1228" y="1366"/>
                    <a:pt x="1237" y="1375"/>
                    <a:pt x="1243" y="1393"/>
                  </a:cubicBezTo>
                  <a:cubicBezTo>
                    <a:pt x="1244" y="1399"/>
                    <a:pt x="1246" y="1403"/>
                    <a:pt x="1254" y="1409"/>
                  </a:cubicBezTo>
                  <a:cubicBezTo>
                    <a:pt x="1268" y="1421"/>
                    <a:pt x="1284" y="1422"/>
                    <a:pt x="1310" y="1423"/>
                  </a:cubicBezTo>
                  <a:cubicBezTo>
                    <a:pt x="1327" y="1424"/>
                    <a:pt x="1348" y="1426"/>
                    <a:pt x="1374" y="1431"/>
                  </a:cubicBezTo>
                  <a:cubicBezTo>
                    <a:pt x="1401" y="1437"/>
                    <a:pt x="1411" y="1446"/>
                    <a:pt x="1410" y="1465"/>
                  </a:cubicBezTo>
                  <a:cubicBezTo>
                    <a:pt x="1410" y="1472"/>
                    <a:pt x="1410" y="1481"/>
                    <a:pt x="1456" y="1494"/>
                  </a:cubicBezTo>
                  <a:cubicBezTo>
                    <a:pt x="1521" y="1512"/>
                    <a:pt x="1535" y="1510"/>
                    <a:pt x="1561" y="1506"/>
                  </a:cubicBezTo>
                  <a:cubicBezTo>
                    <a:pt x="1574" y="1503"/>
                    <a:pt x="1590" y="1501"/>
                    <a:pt x="1615" y="1499"/>
                  </a:cubicBezTo>
                  <a:cubicBezTo>
                    <a:pt x="1670" y="1497"/>
                    <a:pt x="1698" y="1503"/>
                    <a:pt x="1705" y="1520"/>
                  </a:cubicBezTo>
                  <a:cubicBezTo>
                    <a:pt x="1708" y="1528"/>
                    <a:pt x="1708" y="1539"/>
                    <a:pt x="1692" y="1554"/>
                  </a:cubicBezTo>
                  <a:cubicBezTo>
                    <a:pt x="1678" y="1567"/>
                    <a:pt x="1664" y="1566"/>
                    <a:pt x="1653" y="1565"/>
                  </a:cubicBezTo>
                  <a:cubicBezTo>
                    <a:pt x="1642" y="1564"/>
                    <a:pt x="1637" y="1563"/>
                    <a:pt x="1628" y="1579"/>
                  </a:cubicBezTo>
                  <a:cubicBezTo>
                    <a:pt x="1619" y="1594"/>
                    <a:pt x="1602" y="1624"/>
                    <a:pt x="1607" y="1635"/>
                  </a:cubicBezTo>
                  <a:cubicBezTo>
                    <a:pt x="1609" y="1638"/>
                    <a:pt x="1613" y="1640"/>
                    <a:pt x="1620" y="1642"/>
                  </a:cubicBezTo>
                  <a:cubicBezTo>
                    <a:pt x="1633" y="1645"/>
                    <a:pt x="1644" y="1654"/>
                    <a:pt x="1657" y="1666"/>
                  </a:cubicBezTo>
                  <a:cubicBezTo>
                    <a:pt x="1689" y="1696"/>
                    <a:pt x="1738" y="1740"/>
                    <a:pt x="1876" y="1729"/>
                  </a:cubicBezTo>
                  <a:cubicBezTo>
                    <a:pt x="2021" y="1718"/>
                    <a:pt x="2106" y="1755"/>
                    <a:pt x="2187" y="1790"/>
                  </a:cubicBezTo>
                  <a:cubicBezTo>
                    <a:pt x="2218" y="1804"/>
                    <a:pt x="2247" y="1816"/>
                    <a:pt x="2280" y="1827"/>
                  </a:cubicBezTo>
                  <a:cubicBezTo>
                    <a:pt x="2326" y="1841"/>
                    <a:pt x="2364" y="1861"/>
                    <a:pt x="2401" y="1879"/>
                  </a:cubicBezTo>
                  <a:cubicBezTo>
                    <a:pt x="2462" y="1909"/>
                    <a:pt x="2520" y="1938"/>
                    <a:pt x="2606" y="1944"/>
                  </a:cubicBezTo>
                  <a:cubicBezTo>
                    <a:pt x="2699" y="1951"/>
                    <a:pt x="2720" y="1969"/>
                    <a:pt x="2752" y="1995"/>
                  </a:cubicBezTo>
                  <a:cubicBezTo>
                    <a:pt x="2770" y="2010"/>
                    <a:pt x="2792" y="2029"/>
                    <a:pt x="2835" y="2051"/>
                  </a:cubicBezTo>
                  <a:cubicBezTo>
                    <a:pt x="2883" y="2077"/>
                    <a:pt x="2913" y="2082"/>
                    <a:pt x="2940" y="2086"/>
                  </a:cubicBezTo>
                  <a:cubicBezTo>
                    <a:pt x="2978" y="2093"/>
                    <a:pt x="3008" y="2098"/>
                    <a:pt x="3065" y="2154"/>
                  </a:cubicBezTo>
                  <a:cubicBezTo>
                    <a:pt x="3114" y="2203"/>
                    <a:pt x="3115" y="2224"/>
                    <a:pt x="3111" y="2245"/>
                  </a:cubicBezTo>
                  <a:cubicBezTo>
                    <a:pt x="3109" y="2255"/>
                    <a:pt x="3108" y="2262"/>
                    <a:pt x="3142" y="2287"/>
                  </a:cubicBezTo>
                  <a:cubicBezTo>
                    <a:pt x="3200" y="2330"/>
                    <a:pt x="3204" y="2348"/>
                    <a:pt x="3208" y="2378"/>
                  </a:cubicBezTo>
                  <a:cubicBezTo>
                    <a:pt x="3209" y="2391"/>
                    <a:pt x="3210" y="2405"/>
                    <a:pt x="3218" y="2426"/>
                  </a:cubicBezTo>
                  <a:cubicBezTo>
                    <a:pt x="3226" y="2448"/>
                    <a:pt x="3226" y="2470"/>
                    <a:pt x="3225" y="2491"/>
                  </a:cubicBezTo>
                  <a:cubicBezTo>
                    <a:pt x="3224" y="2542"/>
                    <a:pt x="3222" y="2594"/>
                    <a:pt x="3340" y="2666"/>
                  </a:cubicBezTo>
                  <a:cubicBezTo>
                    <a:pt x="3494" y="2758"/>
                    <a:pt x="3560" y="2815"/>
                    <a:pt x="3560" y="2855"/>
                  </a:cubicBezTo>
                  <a:cubicBezTo>
                    <a:pt x="3560" y="2864"/>
                    <a:pt x="3557" y="2877"/>
                    <a:pt x="3539" y="2888"/>
                  </a:cubicBezTo>
                  <a:cubicBezTo>
                    <a:pt x="3495" y="2916"/>
                    <a:pt x="3475" y="2893"/>
                    <a:pt x="3454" y="2869"/>
                  </a:cubicBezTo>
                  <a:cubicBezTo>
                    <a:pt x="3446" y="2860"/>
                    <a:pt x="3437" y="2850"/>
                    <a:pt x="3426" y="2841"/>
                  </a:cubicBezTo>
                  <a:cubicBezTo>
                    <a:pt x="3398" y="2817"/>
                    <a:pt x="3349" y="2811"/>
                    <a:pt x="3322" y="2820"/>
                  </a:cubicBezTo>
                  <a:cubicBezTo>
                    <a:pt x="3314" y="2823"/>
                    <a:pt x="3305" y="2828"/>
                    <a:pt x="3303" y="2838"/>
                  </a:cubicBezTo>
                  <a:cubicBezTo>
                    <a:pt x="3301" y="2847"/>
                    <a:pt x="3303" y="2849"/>
                    <a:pt x="3329" y="2858"/>
                  </a:cubicBezTo>
                  <a:cubicBezTo>
                    <a:pt x="3351" y="2866"/>
                    <a:pt x="3382" y="2877"/>
                    <a:pt x="3408" y="2908"/>
                  </a:cubicBezTo>
                  <a:cubicBezTo>
                    <a:pt x="3430" y="2934"/>
                    <a:pt x="3456" y="2932"/>
                    <a:pt x="3478" y="2930"/>
                  </a:cubicBezTo>
                  <a:cubicBezTo>
                    <a:pt x="3493" y="2929"/>
                    <a:pt x="3507" y="2928"/>
                    <a:pt x="3518" y="2937"/>
                  </a:cubicBezTo>
                  <a:cubicBezTo>
                    <a:pt x="3524" y="2943"/>
                    <a:pt x="3527" y="2952"/>
                    <a:pt x="3528" y="2963"/>
                  </a:cubicBezTo>
                  <a:cubicBezTo>
                    <a:pt x="3529" y="2994"/>
                    <a:pt x="3517" y="3020"/>
                    <a:pt x="3496" y="3032"/>
                  </a:cubicBezTo>
                  <a:cubicBezTo>
                    <a:pt x="3477" y="3043"/>
                    <a:pt x="3455" y="3043"/>
                    <a:pt x="3435" y="3030"/>
                  </a:cubicBezTo>
                  <a:cubicBezTo>
                    <a:pt x="3417" y="3020"/>
                    <a:pt x="3403" y="3023"/>
                    <a:pt x="3398" y="3029"/>
                  </a:cubicBezTo>
                  <a:cubicBezTo>
                    <a:pt x="3393" y="3034"/>
                    <a:pt x="3399" y="3042"/>
                    <a:pt x="3402" y="3045"/>
                  </a:cubicBezTo>
                  <a:cubicBezTo>
                    <a:pt x="3409" y="3054"/>
                    <a:pt x="3427" y="3059"/>
                    <a:pt x="3444" y="3064"/>
                  </a:cubicBezTo>
                  <a:cubicBezTo>
                    <a:pt x="3468" y="3070"/>
                    <a:pt x="3493" y="3077"/>
                    <a:pt x="3503" y="3096"/>
                  </a:cubicBezTo>
                  <a:cubicBezTo>
                    <a:pt x="3508" y="3105"/>
                    <a:pt x="3509" y="3116"/>
                    <a:pt x="3505" y="3129"/>
                  </a:cubicBezTo>
                  <a:cubicBezTo>
                    <a:pt x="3494" y="3163"/>
                    <a:pt x="3474" y="3214"/>
                    <a:pt x="3458" y="3255"/>
                  </a:cubicBezTo>
                  <a:cubicBezTo>
                    <a:pt x="3449" y="3278"/>
                    <a:pt x="3441" y="3297"/>
                    <a:pt x="3436" y="3311"/>
                  </a:cubicBezTo>
                  <a:cubicBezTo>
                    <a:pt x="3432" y="3323"/>
                    <a:pt x="3424" y="3336"/>
                    <a:pt x="3418" y="3347"/>
                  </a:cubicBezTo>
                  <a:cubicBezTo>
                    <a:pt x="3413" y="3355"/>
                    <a:pt x="3406" y="3367"/>
                    <a:pt x="3405" y="3372"/>
                  </a:cubicBezTo>
                  <a:cubicBezTo>
                    <a:pt x="3406" y="3372"/>
                    <a:pt x="3408" y="3372"/>
                    <a:pt x="3412" y="3372"/>
                  </a:cubicBezTo>
                  <a:cubicBezTo>
                    <a:pt x="3448" y="3373"/>
                    <a:pt x="3502" y="3340"/>
                    <a:pt x="3511" y="3299"/>
                  </a:cubicBezTo>
                  <a:cubicBezTo>
                    <a:pt x="3518" y="3269"/>
                    <a:pt x="3540" y="3257"/>
                    <a:pt x="3560" y="3257"/>
                  </a:cubicBezTo>
                  <a:cubicBezTo>
                    <a:pt x="3584" y="3259"/>
                    <a:pt x="3602" y="3278"/>
                    <a:pt x="3605" y="3304"/>
                  </a:cubicBezTo>
                  <a:cubicBezTo>
                    <a:pt x="3606" y="3310"/>
                    <a:pt x="3606" y="3316"/>
                    <a:pt x="3607" y="3322"/>
                  </a:cubicBezTo>
                  <a:cubicBezTo>
                    <a:pt x="3609" y="3358"/>
                    <a:pt x="3611" y="3375"/>
                    <a:pt x="3661" y="3372"/>
                  </a:cubicBezTo>
                  <a:cubicBezTo>
                    <a:pt x="3694" y="3371"/>
                    <a:pt x="3720" y="3350"/>
                    <a:pt x="3748" y="3328"/>
                  </a:cubicBezTo>
                  <a:cubicBezTo>
                    <a:pt x="3777" y="3306"/>
                    <a:pt x="3807" y="3282"/>
                    <a:pt x="3846" y="3280"/>
                  </a:cubicBezTo>
                  <a:cubicBezTo>
                    <a:pt x="3876" y="3277"/>
                    <a:pt x="3890" y="3251"/>
                    <a:pt x="3902" y="3227"/>
                  </a:cubicBezTo>
                  <a:cubicBezTo>
                    <a:pt x="3910" y="3210"/>
                    <a:pt x="3918" y="3195"/>
                    <a:pt x="3932" y="3194"/>
                  </a:cubicBezTo>
                  <a:cubicBezTo>
                    <a:pt x="3933" y="3194"/>
                    <a:pt x="3934" y="3194"/>
                    <a:pt x="3934" y="31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5" name="Google Shape;665;p46"/>
            <p:cNvSpPr/>
            <p:nvPr/>
          </p:nvSpPr>
          <p:spPr>
            <a:xfrm>
              <a:off x="9196394" y="-845066"/>
              <a:ext cx="245386" cy="195688"/>
            </a:xfrm>
            <a:custGeom>
              <a:avLst/>
              <a:gdLst/>
              <a:ahLst/>
              <a:cxnLst/>
              <a:rect l="l" t="t" r="r" b="b"/>
              <a:pathLst>
                <a:path w="553" h="441" extrusionOk="0">
                  <a:moveTo>
                    <a:pt x="115" y="441"/>
                  </a:moveTo>
                  <a:cubicBezTo>
                    <a:pt x="64" y="441"/>
                    <a:pt x="20" y="434"/>
                    <a:pt x="6" y="417"/>
                  </a:cubicBezTo>
                  <a:cubicBezTo>
                    <a:pt x="2" y="411"/>
                    <a:pt x="-5" y="400"/>
                    <a:pt x="4" y="384"/>
                  </a:cubicBezTo>
                  <a:cubicBezTo>
                    <a:pt x="8" y="377"/>
                    <a:pt x="43" y="303"/>
                    <a:pt x="85" y="274"/>
                  </a:cubicBezTo>
                  <a:cubicBezTo>
                    <a:pt x="95" y="267"/>
                    <a:pt x="94" y="252"/>
                    <a:pt x="92" y="229"/>
                  </a:cubicBezTo>
                  <a:cubicBezTo>
                    <a:pt x="88" y="191"/>
                    <a:pt x="82" y="139"/>
                    <a:pt x="149" y="106"/>
                  </a:cubicBezTo>
                  <a:cubicBezTo>
                    <a:pt x="184" y="88"/>
                    <a:pt x="207" y="70"/>
                    <a:pt x="228" y="54"/>
                  </a:cubicBezTo>
                  <a:cubicBezTo>
                    <a:pt x="264" y="25"/>
                    <a:pt x="293" y="2"/>
                    <a:pt x="362" y="2"/>
                  </a:cubicBezTo>
                  <a:cubicBezTo>
                    <a:pt x="391" y="2"/>
                    <a:pt x="412" y="1"/>
                    <a:pt x="429" y="0"/>
                  </a:cubicBezTo>
                  <a:cubicBezTo>
                    <a:pt x="473" y="-2"/>
                    <a:pt x="492" y="-3"/>
                    <a:pt x="506" y="26"/>
                  </a:cubicBezTo>
                  <a:cubicBezTo>
                    <a:pt x="511" y="36"/>
                    <a:pt x="516" y="38"/>
                    <a:pt x="522" y="40"/>
                  </a:cubicBezTo>
                  <a:cubicBezTo>
                    <a:pt x="535" y="44"/>
                    <a:pt x="546" y="51"/>
                    <a:pt x="546" y="78"/>
                  </a:cubicBezTo>
                  <a:cubicBezTo>
                    <a:pt x="546" y="87"/>
                    <a:pt x="548" y="96"/>
                    <a:pt x="549" y="106"/>
                  </a:cubicBezTo>
                  <a:cubicBezTo>
                    <a:pt x="554" y="137"/>
                    <a:pt x="561" y="175"/>
                    <a:pt x="519" y="209"/>
                  </a:cubicBezTo>
                  <a:cubicBezTo>
                    <a:pt x="503" y="223"/>
                    <a:pt x="495" y="236"/>
                    <a:pt x="488" y="249"/>
                  </a:cubicBezTo>
                  <a:cubicBezTo>
                    <a:pt x="474" y="275"/>
                    <a:pt x="460" y="302"/>
                    <a:pt x="393" y="327"/>
                  </a:cubicBezTo>
                  <a:cubicBezTo>
                    <a:pt x="347" y="345"/>
                    <a:pt x="346" y="357"/>
                    <a:pt x="345" y="369"/>
                  </a:cubicBezTo>
                  <a:cubicBezTo>
                    <a:pt x="344" y="387"/>
                    <a:pt x="340" y="403"/>
                    <a:pt x="300" y="417"/>
                  </a:cubicBezTo>
                  <a:cubicBezTo>
                    <a:pt x="263" y="429"/>
                    <a:pt x="183" y="441"/>
                    <a:pt x="115" y="441"/>
                  </a:cubicBezTo>
                  <a:moveTo>
                    <a:pt x="457" y="23"/>
                  </a:moveTo>
                  <a:cubicBezTo>
                    <a:pt x="450" y="23"/>
                    <a:pt x="442" y="23"/>
                    <a:pt x="430" y="24"/>
                  </a:cubicBezTo>
                  <a:cubicBezTo>
                    <a:pt x="413" y="24"/>
                    <a:pt x="391" y="25"/>
                    <a:pt x="362" y="25"/>
                  </a:cubicBezTo>
                  <a:cubicBezTo>
                    <a:pt x="302" y="25"/>
                    <a:pt x="277" y="45"/>
                    <a:pt x="242" y="72"/>
                  </a:cubicBezTo>
                  <a:cubicBezTo>
                    <a:pt x="221" y="89"/>
                    <a:pt x="196" y="108"/>
                    <a:pt x="159" y="127"/>
                  </a:cubicBezTo>
                  <a:cubicBezTo>
                    <a:pt x="107" y="153"/>
                    <a:pt x="111" y="190"/>
                    <a:pt x="115" y="226"/>
                  </a:cubicBezTo>
                  <a:cubicBezTo>
                    <a:pt x="118" y="252"/>
                    <a:pt x="121" y="278"/>
                    <a:pt x="99" y="293"/>
                  </a:cubicBezTo>
                  <a:cubicBezTo>
                    <a:pt x="61" y="320"/>
                    <a:pt x="26" y="393"/>
                    <a:pt x="26" y="394"/>
                  </a:cubicBezTo>
                  <a:lnTo>
                    <a:pt x="25" y="395"/>
                  </a:lnTo>
                  <a:cubicBezTo>
                    <a:pt x="23" y="400"/>
                    <a:pt x="23" y="401"/>
                    <a:pt x="24" y="402"/>
                  </a:cubicBezTo>
                  <a:cubicBezTo>
                    <a:pt x="45" y="427"/>
                    <a:pt x="220" y="419"/>
                    <a:pt x="292" y="394"/>
                  </a:cubicBezTo>
                  <a:cubicBezTo>
                    <a:pt x="321" y="385"/>
                    <a:pt x="321" y="378"/>
                    <a:pt x="322" y="367"/>
                  </a:cubicBezTo>
                  <a:cubicBezTo>
                    <a:pt x="323" y="346"/>
                    <a:pt x="329" y="326"/>
                    <a:pt x="385" y="305"/>
                  </a:cubicBezTo>
                  <a:cubicBezTo>
                    <a:pt x="443" y="283"/>
                    <a:pt x="454" y="262"/>
                    <a:pt x="467" y="238"/>
                  </a:cubicBezTo>
                  <a:cubicBezTo>
                    <a:pt x="475" y="224"/>
                    <a:pt x="484" y="207"/>
                    <a:pt x="504" y="191"/>
                  </a:cubicBezTo>
                  <a:cubicBezTo>
                    <a:pt x="535" y="165"/>
                    <a:pt x="531" y="140"/>
                    <a:pt x="526" y="110"/>
                  </a:cubicBezTo>
                  <a:cubicBezTo>
                    <a:pt x="524" y="99"/>
                    <a:pt x="523" y="89"/>
                    <a:pt x="523" y="78"/>
                  </a:cubicBezTo>
                  <a:cubicBezTo>
                    <a:pt x="523" y="65"/>
                    <a:pt x="522" y="65"/>
                    <a:pt x="515" y="62"/>
                  </a:cubicBezTo>
                  <a:cubicBezTo>
                    <a:pt x="507" y="59"/>
                    <a:pt x="494" y="55"/>
                    <a:pt x="485" y="37"/>
                  </a:cubicBezTo>
                  <a:cubicBezTo>
                    <a:pt x="480" y="26"/>
                    <a:pt x="477" y="23"/>
                    <a:pt x="457"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6" name="Google Shape;666;p46"/>
            <p:cNvSpPr/>
            <p:nvPr/>
          </p:nvSpPr>
          <p:spPr>
            <a:xfrm>
              <a:off x="9379657" y="-693752"/>
              <a:ext cx="37274" cy="39049"/>
            </a:xfrm>
            <a:custGeom>
              <a:avLst/>
              <a:gdLst/>
              <a:ahLst/>
              <a:cxnLst/>
              <a:rect l="l" t="t" r="r" b="b"/>
              <a:pathLst>
                <a:path w="84" h="88" extrusionOk="0">
                  <a:moveTo>
                    <a:pt x="41" y="88"/>
                  </a:moveTo>
                  <a:cubicBezTo>
                    <a:pt x="35" y="88"/>
                    <a:pt x="30" y="86"/>
                    <a:pt x="25" y="83"/>
                  </a:cubicBezTo>
                  <a:cubicBezTo>
                    <a:pt x="0" y="69"/>
                    <a:pt x="-1" y="51"/>
                    <a:pt x="0" y="41"/>
                  </a:cubicBezTo>
                  <a:cubicBezTo>
                    <a:pt x="2" y="22"/>
                    <a:pt x="16" y="7"/>
                    <a:pt x="27" y="4"/>
                  </a:cubicBezTo>
                  <a:lnTo>
                    <a:pt x="27" y="4"/>
                  </a:lnTo>
                  <a:cubicBezTo>
                    <a:pt x="60" y="-7"/>
                    <a:pt x="74" y="6"/>
                    <a:pt x="79" y="15"/>
                  </a:cubicBezTo>
                  <a:cubicBezTo>
                    <a:pt x="90" y="33"/>
                    <a:pt x="81" y="60"/>
                    <a:pt x="67" y="75"/>
                  </a:cubicBezTo>
                  <a:cubicBezTo>
                    <a:pt x="59" y="83"/>
                    <a:pt x="50" y="88"/>
                    <a:pt x="41" y="88"/>
                  </a:cubicBezTo>
                  <a:moveTo>
                    <a:pt x="34" y="26"/>
                  </a:moveTo>
                  <a:cubicBezTo>
                    <a:pt x="32" y="27"/>
                    <a:pt x="24" y="34"/>
                    <a:pt x="23" y="43"/>
                  </a:cubicBezTo>
                  <a:cubicBezTo>
                    <a:pt x="22" y="51"/>
                    <a:pt x="27" y="57"/>
                    <a:pt x="36" y="63"/>
                  </a:cubicBezTo>
                  <a:cubicBezTo>
                    <a:pt x="38" y="64"/>
                    <a:pt x="43" y="67"/>
                    <a:pt x="50" y="59"/>
                  </a:cubicBezTo>
                  <a:cubicBezTo>
                    <a:pt x="59" y="49"/>
                    <a:pt x="63" y="33"/>
                    <a:pt x="59" y="27"/>
                  </a:cubicBezTo>
                  <a:cubicBezTo>
                    <a:pt x="56" y="22"/>
                    <a:pt x="47" y="22"/>
                    <a:pt x="34" y="2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7" name="Google Shape;667;p46"/>
            <p:cNvSpPr/>
            <p:nvPr/>
          </p:nvSpPr>
          <p:spPr>
            <a:xfrm>
              <a:off x="7642430" y="-785161"/>
              <a:ext cx="72773" cy="64342"/>
            </a:xfrm>
            <a:custGeom>
              <a:avLst/>
              <a:gdLst/>
              <a:ahLst/>
              <a:cxnLst/>
              <a:rect l="l" t="t" r="r" b="b"/>
              <a:pathLst>
                <a:path w="164" h="145" extrusionOk="0">
                  <a:moveTo>
                    <a:pt x="57" y="145"/>
                  </a:moveTo>
                  <a:cubicBezTo>
                    <a:pt x="41" y="145"/>
                    <a:pt x="28" y="140"/>
                    <a:pt x="18" y="131"/>
                  </a:cubicBezTo>
                  <a:cubicBezTo>
                    <a:pt x="-10" y="104"/>
                    <a:pt x="3" y="50"/>
                    <a:pt x="3" y="48"/>
                  </a:cubicBezTo>
                  <a:lnTo>
                    <a:pt x="4" y="47"/>
                  </a:lnTo>
                  <a:cubicBezTo>
                    <a:pt x="13" y="22"/>
                    <a:pt x="23" y="9"/>
                    <a:pt x="36" y="3"/>
                  </a:cubicBezTo>
                  <a:cubicBezTo>
                    <a:pt x="53" y="-4"/>
                    <a:pt x="71" y="1"/>
                    <a:pt x="98" y="13"/>
                  </a:cubicBezTo>
                  <a:cubicBezTo>
                    <a:pt x="110" y="18"/>
                    <a:pt x="166" y="43"/>
                    <a:pt x="164" y="82"/>
                  </a:cubicBezTo>
                  <a:cubicBezTo>
                    <a:pt x="163" y="105"/>
                    <a:pt x="141" y="123"/>
                    <a:pt x="97" y="138"/>
                  </a:cubicBezTo>
                  <a:cubicBezTo>
                    <a:pt x="82" y="142"/>
                    <a:pt x="69" y="145"/>
                    <a:pt x="57" y="145"/>
                  </a:cubicBezTo>
                  <a:moveTo>
                    <a:pt x="26" y="54"/>
                  </a:moveTo>
                  <a:cubicBezTo>
                    <a:pt x="23" y="67"/>
                    <a:pt x="19" y="100"/>
                    <a:pt x="34" y="114"/>
                  </a:cubicBezTo>
                  <a:cubicBezTo>
                    <a:pt x="47" y="126"/>
                    <a:pt x="72" y="121"/>
                    <a:pt x="90" y="115"/>
                  </a:cubicBezTo>
                  <a:cubicBezTo>
                    <a:pt x="122" y="105"/>
                    <a:pt x="140" y="92"/>
                    <a:pt x="141" y="80"/>
                  </a:cubicBezTo>
                  <a:cubicBezTo>
                    <a:pt x="141" y="67"/>
                    <a:pt x="119" y="47"/>
                    <a:pt x="89" y="34"/>
                  </a:cubicBezTo>
                  <a:cubicBezTo>
                    <a:pt x="69" y="26"/>
                    <a:pt x="54" y="21"/>
                    <a:pt x="45" y="25"/>
                  </a:cubicBezTo>
                  <a:cubicBezTo>
                    <a:pt x="39" y="28"/>
                    <a:pt x="33" y="37"/>
                    <a:pt x="26" y="54"/>
                  </a:cubicBezTo>
                  <a:close/>
                </a:path>
              </a:pathLst>
            </a:custGeom>
            <a:solidFill>
              <a:schemeClr val="dk1"/>
            </a:solidFill>
            <a:ln>
              <a:noFill/>
            </a:ln>
          </p:spPr>
          <p:txBody>
            <a:bodyPr spcFirstLastPara="1" wrap="square" lIns="90000" tIns="7200" rIns="90000" bIns="7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8" name="Google Shape;668;p46"/>
            <p:cNvSpPr/>
            <p:nvPr/>
          </p:nvSpPr>
          <p:spPr>
            <a:xfrm>
              <a:off x="7939733" y="-909851"/>
              <a:ext cx="116703" cy="173057"/>
            </a:xfrm>
            <a:custGeom>
              <a:avLst/>
              <a:gdLst/>
              <a:ahLst/>
              <a:cxnLst/>
              <a:rect l="l" t="t" r="r" b="b"/>
              <a:pathLst>
                <a:path w="263" h="390" extrusionOk="0">
                  <a:moveTo>
                    <a:pt x="31" y="390"/>
                  </a:moveTo>
                  <a:cubicBezTo>
                    <a:pt x="27" y="390"/>
                    <a:pt x="24" y="390"/>
                    <a:pt x="20" y="388"/>
                  </a:cubicBezTo>
                  <a:cubicBezTo>
                    <a:pt x="-2" y="379"/>
                    <a:pt x="0" y="343"/>
                    <a:pt x="0" y="331"/>
                  </a:cubicBezTo>
                  <a:cubicBezTo>
                    <a:pt x="2" y="290"/>
                    <a:pt x="18" y="262"/>
                    <a:pt x="34" y="235"/>
                  </a:cubicBezTo>
                  <a:cubicBezTo>
                    <a:pt x="45" y="216"/>
                    <a:pt x="56" y="197"/>
                    <a:pt x="60" y="174"/>
                  </a:cubicBezTo>
                  <a:cubicBezTo>
                    <a:pt x="68" y="135"/>
                    <a:pt x="83" y="130"/>
                    <a:pt x="102" y="127"/>
                  </a:cubicBezTo>
                  <a:cubicBezTo>
                    <a:pt x="112" y="125"/>
                    <a:pt x="121" y="124"/>
                    <a:pt x="132" y="111"/>
                  </a:cubicBezTo>
                  <a:cubicBezTo>
                    <a:pt x="162" y="78"/>
                    <a:pt x="190" y="33"/>
                    <a:pt x="192" y="29"/>
                  </a:cubicBezTo>
                  <a:cubicBezTo>
                    <a:pt x="197" y="20"/>
                    <a:pt x="213" y="-7"/>
                    <a:pt x="234" y="1"/>
                  </a:cubicBezTo>
                  <a:cubicBezTo>
                    <a:pt x="273" y="15"/>
                    <a:pt x="265" y="163"/>
                    <a:pt x="255" y="209"/>
                  </a:cubicBezTo>
                  <a:cubicBezTo>
                    <a:pt x="244" y="261"/>
                    <a:pt x="216" y="272"/>
                    <a:pt x="187" y="284"/>
                  </a:cubicBezTo>
                  <a:cubicBezTo>
                    <a:pt x="165" y="292"/>
                    <a:pt x="141" y="302"/>
                    <a:pt x="116" y="330"/>
                  </a:cubicBezTo>
                  <a:cubicBezTo>
                    <a:pt x="78" y="371"/>
                    <a:pt x="51" y="390"/>
                    <a:pt x="31" y="390"/>
                  </a:cubicBezTo>
                  <a:moveTo>
                    <a:pt x="225" y="23"/>
                  </a:moveTo>
                  <a:cubicBezTo>
                    <a:pt x="225" y="24"/>
                    <a:pt x="220" y="27"/>
                    <a:pt x="213" y="41"/>
                  </a:cubicBezTo>
                  <a:lnTo>
                    <a:pt x="212" y="41"/>
                  </a:lnTo>
                  <a:cubicBezTo>
                    <a:pt x="211" y="43"/>
                    <a:pt x="182" y="91"/>
                    <a:pt x="149" y="127"/>
                  </a:cubicBezTo>
                  <a:cubicBezTo>
                    <a:pt x="133" y="146"/>
                    <a:pt x="117" y="148"/>
                    <a:pt x="106" y="150"/>
                  </a:cubicBezTo>
                  <a:cubicBezTo>
                    <a:pt x="94" y="152"/>
                    <a:pt x="89" y="153"/>
                    <a:pt x="84" y="178"/>
                  </a:cubicBezTo>
                  <a:cubicBezTo>
                    <a:pt x="78" y="206"/>
                    <a:pt x="66" y="227"/>
                    <a:pt x="54" y="247"/>
                  </a:cubicBezTo>
                  <a:cubicBezTo>
                    <a:pt x="39" y="273"/>
                    <a:pt x="25" y="297"/>
                    <a:pt x="24" y="333"/>
                  </a:cubicBezTo>
                  <a:cubicBezTo>
                    <a:pt x="22" y="357"/>
                    <a:pt x="27" y="365"/>
                    <a:pt x="29" y="367"/>
                  </a:cubicBezTo>
                  <a:cubicBezTo>
                    <a:pt x="30" y="367"/>
                    <a:pt x="45" y="372"/>
                    <a:pt x="98" y="314"/>
                  </a:cubicBezTo>
                  <a:cubicBezTo>
                    <a:pt x="127" y="282"/>
                    <a:pt x="156" y="271"/>
                    <a:pt x="178" y="262"/>
                  </a:cubicBezTo>
                  <a:cubicBezTo>
                    <a:pt x="207" y="251"/>
                    <a:pt x="224" y="244"/>
                    <a:pt x="232" y="205"/>
                  </a:cubicBezTo>
                  <a:cubicBezTo>
                    <a:pt x="246" y="139"/>
                    <a:pt x="240" y="34"/>
                    <a:pt x="225"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69" name="Google Shape;669;p46"/>
            <p:cNvSpPr/>
            <p:nvPr/>
          </p:nvSpPr>
          <p:spPr>
            <a:xfrm>
              <a:off x="8233043" y="-1145919"/>
              <a:ext cx="90522" cy="129127"/>
            </a:xfrm>
            <a:custGeom>
              <a:avLst/>
              <a:gdLst/>
              <a:ahLst/>
              <a:cxnLst/>
              <a:rect l="l" t="t" r="r" b="b"/>
              <a:pathLst>
                <a:path w="204" h="291" extrusionOk="0">
                  <a:moveTo>
                    <a:pt x="56" y="291"/>
                  </a:moveTo>
                  <a:cubicBezTo>
                    <a:pt x="50" y="291"/>
                    <a:pt x="45" y="291"/>
                    <a:pt x="40" y="290"/>
                  </a:cubicBezTo>
                  <a:cubicBezTo>
                    <a:pt x="21" y="288"/>
                    <a:pt x="7" y="277"/>
                    <a:pt x="2" y="260"/>
                  </a:cubicBezTo>
                  <a:cubicBezTo>
                    <a:pt x="-8" y="229"/>
                    <a:pt x="13" y="178"/>
                    <a:pt x="48" y="146"/>
                  </a:cubicBezTo>
                  <a:cubicBezTo>
                    <a:pt x="80" y="118"/>
                    <a:pt x="77" y="113"/>
                    <a:pt x="49" y="75"/>
                  </a:cubicBezTo>
                  <a:lnTo>
                    <a:pt x="41" y="64"/>
                  </a:lnTo>
                  <a:cubicBezTo>
                    <a:pt x="24" y="40"/>
                    <a:pt x="29" y="25"/>
                    <a:pt x="36" y="16"/>
                  </a:cubicBezTo>
                  <a:cubicBezTo>
                    <a:pt x="51" y="-1"/>
                    <a:pt x="85" y="-3"/>
                    <a:pt x="92" y="1"/>
                  </a:cubicBezTo>
                  <a:lnTo>
                    <a:pt x="92" y="1"/>
                  </a:lnTo>
                  <a:cubicBezTo>
                    <a:pt x="143" y="26"/>
                    <a:pt x="186" y="73"/>
                    <a:pt x="199" y="119"/>
                  </a:cubicBezTo>
                  <a:cubicBezTo>
                    <a:pt x="208" y="148"/>
                    <a:pt x="205" y="175"/>
                    <a:pt x="191" y="199"/>
                  </a:cubicBezTo>
                  <a:cubicBezTo>
                    <a:pt x="146" y="273"/>
                    <a:pt x="95" y="291"/>
                    <a:pt x="56" y="291"/>
                  </a:cubicBezTo>
                  <a:moveTo>
                    <a:pt x="82" y="23"/>
                  </a:moveTo>
                  <a:cubicBezTo>
                    <a:pt x="74" y="23"/>
                    <a:pt x="58" y="25"/>
                    <a:pt x="54" y="32"/>
                  </a:cubicBezTo>
                  <a:cubicBezTo>
                    <a:pt x="52" y="35"/>
                    <a:pt x="54" y="42"/>
                    <a:pt x="60" y="51"/>
                  </a:cubicBezTo>
                  <a:lnTo>
                    <a:pt x="68" y="61"/>
                  </a:lnTo>
                  <a:cubicBezTo>
                    <a:pt x="95" y="99"/>
                    <a:pt x="112" y="121"/>
                    <a:pt x="64" y="164"/>
                  </a:cubicBezTo>
                  <a:cubicBezTo>
                    <a:pt x="36" y="188"/>
                    <a:pt x="18" y="231"/>
                    <a:pt x="25" y="253"/>
                  </a:cubicBezTo>
                  <a:cubicBezTo>
                    <a:pt x="27" y="261"/>
                    <a:pt x="33" y="266"/>
                    <a:pt x="43" y="267"/>
                  </a:cubicBezTo>
                  <a:cubicBezTo>
                    <a:pt x="91" y="273"/>
                    <a:pt x="135" y="245"/>
                    <a:pt x="171" y="187"/>
                  </a:cubicBezTo>
                  <a:cubicBezTo>
                    <a:pt x="181" y="169"/>
                    <a:pt x="183" y="148"/>
                    <a:pt x="177" y="126"/>
                  </a:cubicBezTo>
                  <a:cubicBezTo>
                    <a:pt x="165" y="86"/>
                    <a:pt x="128" y="45"/>
                    <a:pt x="83" y="23"/>
                  </a:cubicBezTo>
                  <a:lnTo>
                    <a:pt x="82" y="2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0" name="Google Shape;670;p46"/>
            <p:cNvSpPr/>
            <p:nvPr/>
          </p:nvSpPr>
          <p:spPr>
            <a:xfrm>
              <a:off x="8294722" y="-1300339"/>
              <a:ext cx="79872" cy="174832"/>
            </a:xfrm>
            <a:custGeom>
              <a:avLst/>
              <a:gdLst/>
              <a:ahLst/>
              <a:cxnLst/>
              <a:rect l="l" t="t" r="r" b="b"/>
              <a:pathLst>
                <a:path w="180" h="394" extrusionOk="0">
                  <a:moveTo>
                    <a:pt x="132" y="394"/>
                  </a:moveTo>
                  <a:cubicBezTo>
                    <a:pt x="118" y="394"/>
                    <a:pt x="105" y="387"/>
                    <a:pt x="95" y="374"/>
                  </a:cubicBezTo>
                  <a:cubicBezTo>
                    <a:pt x="83" y="357"/>
                    <a:pt x="75" y="354"/>
                    <a:pt x="64" y="351"/>
                  </a:cubicBezTo>
                  <a:cubicBezTo>
                    <a:pt x="53" y="348"/>
                    <a:pt x="40" y="345"/>
                    <a:pt x="22" y="330"/>
                  </a:cubicBezTo>
                  <a:cubicBezTo>
                    <a:pt x="-22" y="292"/>
                    <a:pt x="10" y="135"/>
                    <a:pt x="25" y="84"/>
                  </a:cubicBezTo>
                  <a:cubicBezTo>
                    <a:pt x="46" y="7"/>
                    <a:pt x="109" y="0"/>
                    <a:pt x="111" y="0"/>
                  </a:cubicBezTo>
                  <a:lnTo>
                    <a:pt x="112" y="0"/>
                  </a:lnTo>
                  <a:lnTo>
                    <a:pt x="113" y="0"/>
                  </a:lnTo>
                  <a:cubicBezTo>
                    <a:pt x="134" y="1"/>
                    <a:pt x="147" y="5"/>
                    <a:pt x="155" y="13"/>
                  </a:cubicBezTo>
                  <a:cubicBezTo>
                    <a:pt x="163" y="24"/>
                    <a:pt x="162" y="36"/>
                    <a:pt x="160" y="47"/>
                  </a:cubicBezTo>
                  <a:cubicBezTo>
                    <a:pt x="159" y="57"/>
                    <a:pt x="158" y="66"/>
                    <a:pt x="162" y="74"/>
                  </a:cubicBezTo>
                  <a:cubicBezTo>
                    <a:pt x="178" y="101"/>
                    <a:pt x="187" y="145"/>
                    <a:pt x="142" y="204"/>
                  </a:cubicBezTo>
                  <a:cubicBezTo>
                    <a:pt x="128" y="223"/>
                    <a:pt x="129" y="223"/>
                    <a:pt x="140" y="236"/>
                  </a:cubicBezTo>
                  <a:cubicBezTo>
                    <a:pt x="150" y="246"/>
                    <a:pt x="165" y="263"/>
                    <a:pt x="175" y="297"/>
                  </a:cubicBezTo>
                  <a:cubicBezTo>
                    <a:pt x="189" y="346"/>
                    <a:pt x="172" y="379"/>
                    <a:pt x="150" y="390"/>
                  </a:cubicBezTo>
                  <a:cubicBezTo>
                    <a:pt x="144" y="393"/>
                    <a:pt x="138" y="394"/>
                    <a:pt x="132" y="394"/>
                  </a:cubicBezTo>
                  <a:moveTo>
                    <a:pt x="113" y="24"/>
                  </a:moveTo>
                  <a:cubicBezTo>
                    <a:pt x="107" y="25"/>
                    <a:pt x="64" y="33"/>
                    <a:pt x="47" y="90"/>
                  </a:cubicBezTo>
                  <a:cubicBezTo>
                    <a:pt x="25" y="167"/>
                    <a:pt x="11" y="289"/>
                    <a:pt x="38" y="312"/>
                  </a:cubicBezTo>
                  <a:cubicBezTo>
                    <a:pt x="51" y="323"/>
                    <a:pt x="60" y="326"/>
                    <a:pt x="70" y="329"/>
                  </a:cubicBezTo>
                  <a:cubicBezTo>
                    <a:pt x="83" y="332"/>
                    <a:pt x="97" y="336"/>
                    <a:pt x="114" y="360"/>
                  </a:cubicBezTo>
                  <a:cubicBezTo>
                    <a:pt x="121" y="370"/>
                    <a:pt x="131" y="373"/>
                    <a:pt x="139" y="369"/>
                  </a:cubicBezTo>
                  <a:cubicBezTo>
                    <a:pt x="153" y="362"/>
                    <a:pt x="163" y="339"/>
                    <a:pt x="152" y="303"/>
                  </a:cubicBezTo>
                  <a:cubicBezTo>
                    <a:pt x="144" y="275"/>
                    <a:pt x="132" y="261"/>
                    <a:pt x="123" y="252"/>
                  </a:cubicBezTo>
                  <a:cubicBezTo>
                    <a:pt x="107" y="235"/>
                    <a:pt x="100" y="222"/>
                    <a:pt x="123" y="190"/>
                  </a:cubicBezTo>
                  <a:cubicBezTo>
                    <a:pt x="153" y="151"/>
                    <a:pt x="159" y="115"/>
                    <a:pt x="142" y="86"/>
                  </a:cubicBezTo>
                  <a:cubicBezTo>
                    <a:pt x="133" y="71"/>
                    <a:pt x="135" y="56"/>
                    <a:pt x="137" y="44"/>
                  </a:cubicBezTo>
                  <a:cubicBezTo>
                    <a:pt x="138" y="38"/>
                    <a:pt x="139" y="31"/>
                    <a:pt x="137" y="29"/>
                  </a:cubicBezTo>
                  <a:cubicBezTo>
                    <a:pt x="136" y="28"/>
                    <a:pt x="131" y="24"/>
                    <a:pt x="113"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1" name="Google Shape;671;p46"/>
            <p:cNvSpPr/>
            <p:nvPr/>
          </p:nvSpPr>
          <p:spPr>
            <a:xfrm>
              <a:off x="8807237" y="-1969493"/>
              <a:ext cx="202787" cy="67004"/>
            </a:xfrm>
            <a:custGeom>
              <a:avLst/>
              <a:gdLst/>
              <a:ahLst/>
              <a:cxnLst/>
              <a:rect l="l" t="t" r="r" b="b"/>
              <a:pathLst>
                <a:path w="457" h="151" extrusionOk="0">
                  <a:moveTo>
                    <a:pt x="362" y="151"/>
                  </a:moveTo>
                  <a:cubicBezTo>
                    <a:pt x="342" y="151"/>
                    <a:pt x="321" y="148"/>
                    <a:pt x="298" y="141"/>
                  </a:cubicBezTo>
                  <a:cubicBezTo>
                    <a:pt x="255" y="127"/>
                    <a:pt x="206" y="118"/>
                    <a:pt x="164" y="110"/>
                  </a:cubicBezTo>
                  <a:cubicBezTo>
                    <a:pt x="105" y="99"/>
                    <a:pt x="58" y="90"/>
                    <a:pt x="36" y="74"/>
                  </a:cubicBezTo>
                  <a:cubicBezTo>
                    <a:pt x="15" y="59"/>
                    <a:pt x="-7" y="34"/>
                    <a:pt x="2" y="14"/>
                  </a:cubicBezTo>
                  <a:cubicBezTo>
                    <a:pt x="8" y="1"/>
                    <a:pt x="27" y="-3"/>
                    <a:pt x="56" y="5"/>
                  </a:cubicBezTo>
                  <a:lnTo>
                    <a:pt x="57" y="5"/>
                  </a:lnTo>
                  <a:cubicBezTo>
                    <a:pt x="58" y="6"/>
                    <a:pt x="141" y="34"/>
                    <a:pt x="240" y="34"/>
                  </a:cubicBezTo>
                  <a:cubicBezTo>
                    <a:pt x="386" y="34"/>
                    <a:pt x="448" y="47"/>
                    <a:pt x="456" y="79"/>
                  </a:cubicBezTo>
                  <a:cubicBezTo>
                    <a:pt x="459" y="94"/>
                    <a:pt x="453" y="111"/>
                    <a:pt x="438" y="125"/>
                  </a:cubicBezTo>
                  <a:cubicBezTo>
                    <a:pt x="420" y="142"/>
                    <a:pt x="393" y="151"/>
                    <a:pt x="362" y="151"/>
                  </a:cubicBezTo>
                  <a:moveTo>
                    <a:pt x="29" y="24"/>
                  </a:moveTo>
                  <a:cubicBezTo>
                    <a:pt x="24" y="24"/>
                    <a:pt x="22" y="25"/>
                    <a:pt x="22" y="25"/>
                  </a:cubicBezTo>
                  <a:cubicBezTo>
                    <a:pt x="23" y="27"/>
                    <a:pt x="30" y="41"/>
                    <a:pt x="50" y="55"/>
                  </a:cubicBezTo>
                  <a:cubicBezTo>
                    <a:pt x="68" y="68"/>
                    <a:pt x="117" y="77"/>
                    <a:pt x="168" y="87"/>
                  </a:cubicBezTo>
                  <a:cubicBezTo>
                    <a:pt x="211" y="95"/>
                    <a:pt x="260" y="105"/>
                    <a:pt x="305" y="118"/>
                  </a:cubicBezTo>
                  <a:cubicBezTo>
                    <a:pt x="379" y="141"/>
                    <a:pt x="413" y="116"/>
                    <a:pt x="422" y="108"/>
                  </a:cubicBezTo>
                  <a:cubicBezTo>
                    <a:pt x="430" y="100"/>
                    <a:pt x="434" y="91"/>
                    <a:pt x="433" y="84"/>
                  </a:cubicBezTo>
                  <a:cubicBezTo>
                    <a:pt x="432" y="80"/>
                    <a:pt x="417" y="57"/>
                    <a:pt x="240" y="57"/>
                  </a:cubicBezTo>
                  <a:cubicBezTo>
                    <a:pt x="139" y="57"/>
                    <a:pt x="58" y="30"/>
                    <a:pt x="50" y="28"/>
                  </a:cubicBezTo>
                  <a:cubicBezTo>
                    <a:pt x="40" y="25"/>
                    <a:pt x="33" y="24"/>
                    <a:pt x="29" y="24"/>
                  </a:cubicBezTo>
                  <a:close/>
                </a:path>
              </a:pathLst>
            </a:custGeom>
            <a:solidFill>
              <a:schemeClr val="dk1"/>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2" name="Google Shape;672;p46"/>
            <p:cNvSpPr/>
            <p:nvPr/>
          </p:nvSpPr>
          <p:spPr>
            <a:xfrm>
              <a:off x="8829424" y="-2150981"/>
              <a:ext cx="108715" cy="108715"/>
            </a:xfrm>
            <a:custGeom>
              <a:avLst/>
              <a:gdLst/>
              <a:ahLst/>
              <a:cxnLst/>
              <a:rect l="l" t="t" r="r" b="b"/>
              <a:pathLst>
                <a:path w="245" h="245" extrusionOk="0">
                  <a:moveTo>
                    <a:pt x="201" y="245"/>
                  </a:moveTo>
                  <a:cubicBezTo>
                    <a:pt x="194" y="245"/>
                    <a:pt x="186" y="245"/>
                    <a:pt x="176" y="243"/>
                  </a:cubicBezTo>
                  <a:lnTo>
                    <a:pt x="172" y="243"/>
                  </a:lnTo>
                  <a:cubicBezTo>
                    <a:pt x="86" y="229"/>
                    <a:pt x="63" y="226"/>
                    <a:pt x="25" y="146"/>
                  </a:cubicBezTo>
                  <a:cubicBezTo>
                    <a:pt x="-5" y="82"/>
                    <a:pt x="-2" y="55"/>
                    <a:pt x="3" y="39"/>
                  </a:cubicBezTo>
                  <a:lnTo>
                    <a:pt x="15" y="41"/>
                  </a:lnTo>
                  <a:lnTo>
                    <a:pt x="4" y="38"/>
                  </a:lnTo>
                  <a:cubicBezTo>
                    <a:pt x="12" y="5"/>
                    <a:pt x="30" y="0"/>
                    <a:pt x="40" y="0"/>
                  </a:cubicBezTo>
                  <a:lnTo>
                    <a:pt x="40" y="0"/>
                  </a:lnTo>
                  <a:cubicBezTo>
                    <a:pt x="66" y="0"/>
                    <a:pt x="90" y="32"/>
                    <a:pt x="97" y="61"/>
                  </a:cubicBezTo>
                  <a:cubicBezTo>
                    <a:pt x="105" y="96"/>
                    <a:pt x="123" y="124"/>
                    <a:pt x="183" y="151"/>
                  </a:cubicBezTo>
                  <a:cubicBezTo>
                    <a:pt x="219" y="166"/>
                    <a:pt x="252" y="198"/>
                    <a:pt x="244" y="223"/>
                  </a:cubicBezTo>
                  <a:cubicBezTo>
                    <a:pt x="241" y="234"/>
                    <a:pt x="231" y="245"/>
                    <a:pt x="201" y="245"/>
                  </a:cubicBezTo>
                  <a:moveTo>
                    <a:pt x="40" y="24"/>
                  </a:moveTo>
                  <a:cubicBezTo>
                    <a:pt x="32" y="24"/>
                    <a:pt x="28" y="38"/>
                    <a:pt x="27" y="44"/>
                  </a:cubicBezTo>
                  <a:lnTo>
                    <a:pt x="26" y="48"/>
                  </a:lnTo>
                  <a:cubicBezTo>
                    <a:pt x="23" y="54"/>
                    <a:pt x="16" y="72"/>
                    <a:pt x="46" y="136"/>
                  </a:cubicBezTo>
                  <a:cubicBezTo>
                    <a:pt x="79" y="204"/>
                    <a:pt x="92" y="206"/>
                    <a:pt x="176" y="219"/>
                  </a:cubicBezTo>
                  <a:lnTo>
                    <a:pt x="180" y="220"/>
                  </a:lnTo>
                  <a:cubicBezTo>
                    <a:pt x="212" y="225"/>
                    <a:pt x="221" y="219"/>
                    <a:pt x="221" y="217"/>
                  </a:cubicBezTo>
                  <a:cubicBezTo>
                    <a:pt x="224" y="210"/>
                    <a:pt x="207" y="187"/>
                    <a:pt x="173" y="172"/>
                  </a:cubicBezTo>
                  <a:cubicBezTo>
                    <a:pt x="115" y="146"/>
                    <a:pt x="86" y="116"/>
                    <a:pt x="74" y="66"/>
                  </a:cubicBezTo>
                  <a:cubicBezTo>
                    <a:pt x="68" y="43"/>
                    <a:pt x="51" y="24"/>
                    <a:pt x="40" y="24"/>
                  </a:cubicBezTo>
                  <a:close/>
                </a:path>
              </a:pathLst>
            </a:custGeom>
            <a:solidFill>
              <a:schemeClr val="dk1"/>
            </a:solidFill>
            <a:ln>
              <a:noFill/>
            </a:ln>
          </p:spPr>
          <p:txBody>
            <a:bodyPr spcFirstLastPara="1" wrap="square" lIns="90000" tIns="43200" rIns="90000" bIns="43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3" name="Google Shape;673;p46"/>
            <p:cNvSpPr/>
            <p:nvPr/>
          </p:nvSpPr>
          <p:spPr>
            <a:xfrm>
              <a:off x="4065918" y="-2545018"/>
              <a:ext cx="652736" cy="847979"/>
            </a:xfrm>
            <a:custGeom>
              <a:avLst/>
              <a:gdLst/>
              <a:ahLst/>
              <a:cxnLst/>
              <a:rect l="l" t="t" r="r" b="b"/>
              <a:pathLst>
                <a:path w="1471" h="1911" extrusionOk="0">
                  <a:moveTo>
                    <a:pt x="8" y="1911"/>
                  </a:moveTo>
                  <a:lnTo>
                    <a:pt x="0" y="1889"/>
                  </a:lnTo>
                  <a:cubicBezTo>
                    <a:pt x="0" y="1889"/>
                    <a:pt x="56" y="1869"/>
                    <a:pt x="92" y="1817"/>
                  </a:cubicBezTo>
                  <a:cubicBezTo>
                    <a:pt x="129" y="1766"/>
                    <a:pt x="136" y="1742"/>
                    <a:pt x="130" y="1697"/>
                  </a:cubicBezTo>
                  <a:cubicBezTo>
                    <a:pt x="128" y="1681"/>
                    <a:pt x="116" y="1660"/>
                    <a:pt x="104" y="1637"/>
                  </a:cubicBezTo>
                  <a:cubicBezTo>
                    <a:pt x="82" y="1595"/>
                    <a:pt x="53" y="1542"/>
                    <a:pt x="62" y="1487"/>
                  </a:cubicBezTo>
                  <a:cubicBezTo>
                    <a:pt x="66" y="1462"/>
                    <a:pt x="71" y="1443"/>
                    <a:pt x="74" y="1427"/>
                  </a:cubicBezTo>
                  <a:cubicBezTo>
                    <a:pt x="82" y="1394"/>
                    <a:pt x="85" y="1382"/>
                    <a:pt x="71" y="1358"/>
                  </a:cubicBezTo>
                  <a:cubicBezTo>
                    <a:pt x="55" y="1330"/>
                    <a:pt x="51" y="1309"/>
                    <a:pt x="60" y="1292"/>
                  </a:cubicBezTo>
                  <a:cubicBezTo>
                    <a:pt x="70" y="1273"/>
                    <a:pt x="94" y="1263"/>
                    <a:pt x="133" y="1260"/>
                  </a:cubicBezTo>
                  <a:cubicBezTo>
                    <a:pt x="172" y="1257"/>
                    <a:pt x="201" y="1227"/>
                    <a:pt x="240" y="1184"/>
                  </a:cubicBezTo>
                  <a:cubicBezTo>
                    <a:pt x="267" y="1154"/>
                    <a:pt x="302" y="1117"/>
                    <a:pt x="349" y="1081"/>
                  </a:cubicBezTo>
                  <a:cubicBezTo>
                    <a:pt x="392" y="1049"/>
                    <a:pt x="414" y="1019"/>
                    <a:pt x="432" y="995"/>
                  </a:cubicBezTo>
                  <a:cubicBezTo>
                    <a:pt x="462" y="955"/>
                    <a:pt x="484" y="925"/>
                    <a:pt x="566" y="924"/>
                  </a:cubicBezTo>
                  <a:cubicBezTo>
                    <a:pt x="602" y="924"/>
                    <a:pt x="629" y="926"/>
                    <a:pt x="650" y="928"/>
                  </a:cubicBezTo>
                  <a:cubicBezTo>
                    <a:pt x="701" y="933"/>
                    <a:pt x="721" y="935"/>
                    <a:pt x="783" y="889"/>
                  </a:cubicBezTo>
                  <a:cubicBezTo>
                    <a:pt x="803" y="875"/>
                    <a:pt x="819" y="861"/>
                    <a:pt x="833" y="850"/>
                  </a:cubicBezTo>
                  <a:cubicBezTo>
                    <a:pt x="887" y="806"/>
                    <a:pt x="916" y="782"/>
                    <a:pt x="980" y="820"/>
                  </a:cubicBezTo>
                  <a:cubicBezTo>
                    <a:pt x="1022" y="845"/>
                    <a:pt x="1047" y="846"/>
                    <a:pt x="1057" y="839"/>
                  </a:cubicBezTo>
                  <a:cubicBezTo>
                    <a:pt x="1067" y="832"/>
                    <a:pt x="1065" y="816"/>
                    <a:pt x="1063" y="806"/>
                  </a:cubicBezTo>
                  <a:cubicBezTo>
                    <a:pt x="1061" y="793"/>
                    <a:pt x="1056" y="784"/>
                    <a:pt x="1052" y="775"/>
                  </a:cubicBezTo>
                  <a:cubicBezTo>
                    <a:pt x="1036" y="743"/>
                    <a:pt x="1040" y="728"/>
                    <a:pt x="1100" y="690"/>
                  </a:cubicBezTo>
                  <a:cubicBezTo>
                    <a:pt x="1151" y="657"/>
                    <a:pt x="1133" y="624"/>
                    <a:pt x="1112" y="587"/>
                  </a:cubicBezTo>
                  <a:cubicBezTo>
                    <a:pt x="1105" y="572"/>
                    <a:pt x="1097" y="558"/>
                    <a:pt x="1094" y="545"/>
                  </a:cubicBezTo>
                  <a:cubicBezTo>
                    <a:pt x="1091" y="526"/>
                    <a:pt x="1097" y="514"/>
                    <a:pt x="1103" y="507"/>
                  </a:cubicBezTo>
                  <a:cubicBezTo>
                    <a:pt x="1122" y="486"/>
                    <a:pt x="1161" y="484"/>
                    <a:pt x="1191" y="486"/>
                  </a:cubicBezTo>
                  <a:cubicBezTo>
                    <a:pt x="1208" y="487"/>
                    <a:pt x="1218" y="470"/>
                    <a:pt x="1235" y="439"/>
                  </a:cubicBezTo>
                  <a:cubicBezTo>
                    <a:pt x="1242" y="427"/>
                    <a:pt x="1250" y="412"/>
                    <a:pt x="1260" y="398"/>
                  </a:cubicBezTo>
                  <a:cubicBezTo>
                    <a:pt x="1273" y="379"/>
                    <a:pt x="1288" y="364"/>
                    <a:pt x="1302" y="351"/>
                  </a:cubicBezTo>
                  <a:cubicBezTo>
                    <a:pt x="1321" y="331"/>
                    <a:pt x="1339" y="313"/>
                    <a:pt x="1343" y="291"/>
                  </a:cubicBezTo>
                  <a:cubicBezTo>
                    <a:pt x="1346" y="277"/>
                    <a:pt x="1333" y="262"/>
                    <a:pt x="1320" y="249"/>
                  </a:cubicBezTo>
                  <a:cubicBezTo>
                    <a:pt x="1307" y="235"/>
                    <a:pt x="1295" y="221"/>
                    <a:pt x="1296" y="205"/>
                  </a:cubicBezTo>
                  <a:cubicBezTo>
                    <a:pt x="1296" y="196"/>
                    <a:pt x="1301" y="188"/>
                    <a:pt x="1309" y="181"/>
                  </a:cubicBezTo>
                  <a:cubicBezTo>
                    <a:pt x="1328" y="165"/>
                    <a:pt x="1347" y="157"/>
                    <a:pt x="1366" y="149"/>
                  </a:cubicBezTo>
                  <a:cubicBezTo>
                    <a:pt x="1385" y="141"/>
                    <a:pt x="1404" y="134"/>
                    <a:pt x="1418" y="119"/>
                  </a:cubicBezTo>
                  <a:cubicBezTo>
                    <a:pt x="1436" y="100"/>
                    <a:pt x="1463" y="60"/>
                    <a:pt x="1439" y="10"/>
                  </a:cubicBezTo>
                  <a:lnTo>
                    <a:pt x="1460" y="0"/>
                  </a:lnTo>
                  <a:cubicBezTo>
                    <a:pt x="1482" y="47"/>
                    <a:pt x="1473" y="95"/>
                    <a:pt x="1435" y="135"/>
                  </a:cubicBezTo>
                  <a:cubicBezTo>
                    <a:pt x="1417" y="154"/>
                    <a:pt x="1396" y="163"/>
                    <a:pt x="1375" y="171"/>
                  </a:cubicBezTo>
                  <a:cubicBezTo>
                    <a:pt x="1357" y="179"/>
                    <a:pt x="1340" y="186"/>
                    <a:pt x="1325" y="199"/>
                  </a:cubicBezTo>
                  <a:cubicBezTo>
                    <a:pt x="1321" y="202"/>
                    <a:pt x="1320" y="204"/>
                    <a:pt x="1319" y="206"/>
                  </a:cubicBezTo>
                  <a:cubicBezTo>
                    <a:pt x="1319" y="213"/>
                    <a:pt x="1329" y="223"/>
                    <a:pt x="1337" y="233"/>
                  </a:cubicBezTo>
                  <a:cubicBezTo>
                    <a:pt x="1353" y="249"/>
                    <a:pt x="1371" y="270"/>
                    <a:pt x="1366" y="295"/>
                  </a:cubicBezTo>
                  <a:cubicBezTo>
                    <a:pt x="1360" y="325"/>
                    <a:pt x="1340" y="346"/>
                    <a:pt x="1318" y="367"/>
                  </a:cubicBezTo>
                  <a:cubicBezTo>
                    <a:pt x="1305" y="381"/>
                    <a:pt x="1291" y="394"/>
                    <a:pt x="1279" y="412"/>
                  </a:cubicBezTo>
                  <a:cubicBezTo>
                    <a:pt x="1270" y="425"/>
                    <a:pt x="1263" y="438"/>
                    <a:pt x="1256" y="451"/>
                  </a:cubicBezTo>
                  <a:cubicBezTo>
                    <a:pt x="1238" y="482"/>
                    <a:pt x="1222" y="512"/>
                    <a:pt x="1189" y="509"/>
                  </a:cubicBezTo>
                  <a:cubicBezTo>
                    <a:pt x="1156" y="507"/>
                    <a:pt x="1130" y="512"/>
                    <a:pt x="1121" y="522"/>
                  </a:cubicBezTo>
                  <a:cubicBezTo>
                    <a:pt x="1119" y="525"/>
                    <a:pt x="1115" y="530"/>
                    <a:pt x="1118" y="540"/>
                  </a:cubicBezTo>
                  <a:cubicBezTo>
                    <a:pt x="1119" y="550"/>
                    <a:pt x="1126" y="563"/>
                    <a:pt x="1133" y="575"/>
                  </a:cubicBezTo>
                  <a:cubicBezTo>
                    <a:pt x="1154" y="613"/>
                    <a:pt x="1182" y="665"/>
                    <a:pt x="1112" y="709"/>
                  </a:cubicBezTo>
                  <a:cubicBezTo>
                    <a:pt x="1062" y="742"/>
                    <a:pt x="1064" y="747"/>
                    <a:pt x="1073" y="765"/>
                  </a:cubicBezTo>
                  <a:cubicBezTo>
                    <a:pt x="1078" y="774"/>
                    <a:pt x="1083" y="785"/>
                    <a:pt x="1087" y="802"/>
                  </a:cubicBezTo>
                  <a:cubicBezTo>
                    <a:pt x="1093" y="837"/>
                    <a:pt x="1080" y="852"/>
                    <a:pt x="1071" y="858"/>
                  </a:cubicBezTo>
                  <a:cubicBezTo>
                    <a:pt x="1049" y="874"/>
                    <a:pt x="1014" y="867"/>
                    <a:pt x="968" y="840"/>
                  </a:cubicBezTo>
                  <a:cubicBezTo>
                    <a:pt x="918" y="810"/>
                    <a:pt x="901" y="825"/>
                    <a:pt x="848" y="868"/>
                  </a:cubicBezTo>
                  <a:cubicBezTo>
                    <a:pt x="834" y="880"/>
                    <a:pt x="817" y="893"/>
                    <a:pt x="797" y="908"/>
                  </a:cubicBezTo>
                  <a:cubicBezTo>
                    <a:pt x="728" y="959"/>
                    <a:pt x="702" y="957"/>
                    <a:pt x="648" y="952"/>
                  </a:cubicBezTo>
                  <a:cubicBezTo>
                    <a:pt x="627" y="950"/>
                    <a:pt x="601" y="948"/>
                    <a:pt x="566" y="948"/>
                  </a:cubicBezTo>
                  <a:cubicBezTo>
                    <a:pt x="496" y="949"/>
                    <a:pt x="480" y="970"/>
                    <a:pt x="451" y="1009"/>
                  </a:cubicBezTo>
                  <a:cubicBezTo>
                    <a:pt x="432" y="1034"/>
                    <a:pt x="409" y="1066"/>
                    <a:pt x="364" y="1100"/>
                  </a:cubicBezTo>
                  <a:cubicBezTo>
                    <a:pt x="318" y="1135"/>
                    <a:pt x="286" y="1170"/>
                    <a:pt x="257" y="1200"/>
                  </a:cubicBezTo>
                  <a:cubicBezTo>
                    <a:pt x="216" y="1245"/>
                    <a:pt x="183" y="1280"/>
                    <a:pt x="135" y="1284"/>
                  </a:cubicBezTo>
                  <a:cubicBezTo>
                    <a:pt x="105" y="1286"/>
                    <a:pt x="87" y="1292"/>
                    <a:pt x="81" y="1303"/>
                  </a:cubicBezTo>
                  <a:cubicBezTo>
                    <a:pt x="75" y="1314"/>
                    <a:pt x="83" y="1332"/>
                    <a:pt x="91" y="1346"/>
                  </a:cubicBezTo>
                  <a:cubicBezTo>
                    <a:pt x="111" y="1378"/>
                    <a:pt x="106" y="1399"/>
                    <a:pt x="97" y="1433"/>
                  </a:cubicBezTo>
                  <a:cubicBezTo>
                    <a:pt x="94" y="1448"/>
                    <a:pt x="89" y="1466"/>
                    <a:pt x="85" y="1491"/>
                  </a:cubicBezTo>
                  <a:cubicBezTo>
                    <a:pt x="78" y="1538"/>
                    <a:pt x="103" y="1585"/>
                    <a:pt x="125" y="1626"/>
                  </a:cubicBezTo>
                  <a:cubicBezTo>
                    <a:pt x="139" y="1652"/>
                    <a:pt x="151" y="1674"/>
                    <a:pt x="153" y="1694"/>
                  </a:cubicBezTo>
                  <a:cubicBezTo>
                    <a:pt x="160" y="1745"/>
                    <a:pt x="151" y="1775"/>
                    <a:pt x="111" y="1831"/>
                  </a:cubicBezTo>
                  <a:cubicBezTo>
                    <a:pt x="71" y="1888"/>
                    <a:pt x="10" y="1911"/>
                    <a:pt x="8" y="191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4" name="Google Shape;674;p46"/>
            <p:cNvSpPr/>
            <p:nvPr/>
          </p:nvSpPr>
          <p:spPr>
            <a:xfrm>
              <a:off x="4646768" y="-2416779"/>
              <a:ext cx="376288" cy="772544"/>
            </a:xfrm>
            <a:custGeom>
              <a:avLst/>
              <a:gdLst/>
              <a:ahLst/>
              <a:cxnLst/>
              <a:rect l="l" t="t" r="r" b="b"/>
              <a:pathLst>
                <a:path w="848" h="1741" extrusionOk="0">
                  <a:moveTo>
                    <a:pt x="221" y="1741"/>
                  </a:moveTo>
                  <a:lnTo>
                    <a:pt x="208" y="1722"/>
                  </a:lnTo>
                  <a:cubicBezTo>
                    <a:pt x="233" y="1704"/>
                    <a:pt x="243" y="1688"/>
                    <a:pt x="245" y="1627"/>
                  </a:cubicBezTo>
                  <a:cubicBezTo>
                    <a:pt x="246" y="1574"/>
                    <a:pt x="268" y="1564"/>
                    <a:pt x="304" y="1548"/>
                  </a:cubicBezTo>
                  <a:cubicBezTo>
                    <a:pt x="314" y="1543"/>
                    <a:pt x="327" y="1537"/>
                    <a:pt x="341" y="1530"/>
                  </a:cubicBezTo>
                  <a:cubicBezTo>
                    <a:pt x="400" y="1498"/>
                    <a:pt x="418" y="1489"/>
                    <a:pt x="437" y="1366"/>
                  </a:cubicBezTo>
                  <a:cubicBezTo>
                    <a:pt x="449" y="1286"/>
                    <a:pt x="470" y="1281"/>
                    <a:pt x="505" y="1283"/>
                  </a:cubicBezTo>
                  <a:cubicBezTo>
                    <a:pt x="523" y="1285"/>
                    <a:pt x="542" y="1286"/>
                    <a:pt x="568" y="1263"/>
                  </a:cubicBezTo>
                  <a:cubicBezTo>
                    <a:pt x="625" y="1212"/>
                    <a:pt x="624" y="1154"/>
                    <a:pt x="623" y="1087"/>
                  </a:cubicBezTo>
                  <a:cubicBezTo>
                    <a:pt x="623" y="1078"/>
                    <a:pt x="623" y="1069"/>
                    <a:pt x="623" y="1060"/>
                  </a:cubicBezTo>
                  <a:cubicBezTo>
                    <a:pt x="623" y="986"/>
                    <a:pt x="637" y="918"/>
                    <a:pt x="738" y="918"/>
                  </a:cubicBezTo>
                  <a:cubicBezTo>
                    <a:pt x="772" y="918"/>
                    <a:pt x="795" y="911"/>
                    <a:pt x="808" y="897"/>
                  </a:cubicBezTo>
                  <a:cubicBezTo>
                    <a:pt x="822" y="882"/>
                    <a:pt x="827" y="857"/>
                    <a:pt x="824" y="818"/>
                  </a:cubicBezTo>
                  <a:cubicBezTo>
                    <a:pt x="822" y="783"/>
                    <a:pt x="802" y="774"/>
                    <a:pt x="769" y="759"/>
                  </a:cubicBezTo>
                  <a:cubicBezTo>
                    <a:pt x="747" y="749"/>
                    <a:pt x="720" y="737"/>
                    <a:pt x="693" y="712"/>
                  </a:cubicBezTo>
                  <a:cubicBezTo>
                    <a:pt x="631" y="655"/>
                    <a:pt x="616" y="543"/>
                    <a:pt x="606" y="468"/>
                  </a:cubicBezTo>
                  <a:lnTo>
                    <a:pt x="603" y="451"/>
                  </a:lnTo>
                  <a:cubicBezTo>
                    <a:pt x="598" y="414"/>
                    <a:pt x="606" y="393"/>
                    <a:pt x="612" y="377"/>
                  </a:cubicBezTo>
                  <a:cubicBezTo>
                    <a:pt x="618" y="360"/>
                    <a:pt x="620" y="354"/>
                    <a:pt x="606" y="337"/>
                  </a:cubicBezTo>
                  <a:cubicBezTo>
                    <a:pt x="601" y="332"/>
                    <a:pt x="598" y="332"/>
                    <a:pt x="597" y="332"/>
                  </a:cubicBezTo>
                  <a:cubicBezTo>
                    <a:pt x="585" y="332"/>
                    <a:pt x="566" y="358"/>
                    <a:pt x="552" y="377"/>
                  </a:cubicBezTo>
                  <a:cubicBezTo>
                    <a:pt x="540" y="394"/>
                    <a:pt x="529" y="408"/>
                    <a:pt x="518" y="415"/>
                  </a:cubicBezTo>
                  <a:cubicBezTo>
                    <a:pt x="503" y="425"/>
                    <a:pt x="484" y="423"/>
                    <a:pt x="471" y="411"/>
                  </a:cubicBezTo>
                  <a:cubicBezTo>
                    <a:pt x="463" y="404"/>
                    <a:pt x="440" y="374"/>
                    <a:pt x="478" y="305"/>
                  </a:cubicBezTo>
                  <a:cubicBezTo>
                    <a:pt x="498" y="269"/>
                    <a:pt x="486" y="260"/>
                    <a:pt x="467" y="243"/>
                  </a:cubicBezTo>
                  <a:cubicBezTo>
                    <a:pt x="450" y="229"/>
                    <a:pt x="430" y="212"/>
                    <a:pt x="437" y="175"/>
                  </a:cubicBezTo>
                  <a:cubicBezTo>
                    <a:pt x="444" y="143"/>
                    <a:pt x="468" y="117"/>
                    <a:pt x="490" y="94"/>
                  </a:cubicBezTo>
                  <a:cubicBezTo>
                    <a:pt x="506" y="77"/>
                    <a:pt x="523" y="59"/>
                    <a:pt x="523" y="47"/>
                  </a:cubicBezTo>
                  <a:cubicBezTo>
                    <a:pt x="522" y="46"/>
                    <a:pt x="522" y="41"/>
                    <a:pt x="513" y="34"/>
                  </a:cubicBezTo>
                  <a:cubicBezTo>
                    <a:pt x="485" y="11"/>
                    <a:pt x="436" y="33"/>
                    <a:pt x="384" y="57"/>
                  </a:cubicBezTo>
                  <a:cubicBezTo>
                    <a:pt x="356" y="70"/>
                    <a:pt x="327" y="83"/>
                    <a:pt x="300" y="89"/>
                  </a:cubicBezTo>
                  <a:cubicBezTo>
                    <a:pt x="234" y="104"/>
                    <a:pt x="186" y="89"/>
                    <a:pt x="135" y="73"/>
                  </a:cubicBezTo>
                  <a:cubicBezTo>
                    <a:pt x="126" y="69"/>
                    <a:pt x="116" y="66"/>
                    <a:pt x="106" y="63"/>
                  </a:cubicBezTo>
                  <a:cubicBezTo>
                    <a:pt x="49" y="46"/>
                    <a:pt x="15" y="72"/>
                    <a:pt x="15" y="73"/>
                  </a:cubicBezTo>
                  <a:lnTo>
                    <a:pt x="0" y="54"/>
                  </a:lnTo>
                  <a:cubicBezTo>
                    <a:pt x="2" y="53"/>
                    <a:pt x="44" y="20"/>
                    <a:pt x="113" y="41"/>
                  </a:cubicBezTo>
                  <a:cubicBezTo>
                    <a:pt x="123" y="44"/>
                    <a:pt x="133" y="47"/>
                    <a:pt x="143" y="50"/>
                  </a:cubicBezTo>
                  <a:cubicBezTo>
                    <a:pt x="192" y="66"/>
                    <a:pt x="235" y="80"/>
                    <a:pt x="295" y="66"/>
                  </a:cubicBezTo>
                  <a:cubicBezTo>
                    <a:pt x="320" y="61"/>
                    <a:pt x="348" y="48"/>
                    <a:pt x="375" y="36"/>
                  </a:cubicBezTo>
                  <a:cubicBezTo>
                    <a:pt x="431" y="10"/>
                    <a:pt x="489" y="-16"/>
                    <a:pt x="528" y="15"/>
                  </a:cubicBezTo>
                  <a:cubicBezTo>
                    <a:pt x="539" y="24"/>
                    <a:pt x="545" y="34"/>
                    <a:pt x="546" y="46"/>
                  </a:cubicBezTo>
                  <a:cubicBezTo>
                    <a:pt x="548" y="68"/>
                    <a:pt x="529" y="88"/>
                    <a:pt x="507" y="110"/>
                  </a:cubicBezTo>
                  <a:cubicBezTo>
                    <a:pt x="488" y="131"/>
                    <a:pt x="465" y="154"/>
                    <a:pt x="460" y="180"/>
                  </a:cubicBezTo>
                  <a:cubicBezTo>
                    <a:pt x="456" y="203"/>
                    <a:pt x="467" y="212"/>
                    <a:pt x="482" y="225"/>
                  </a:cubicBezTo>
                  <a:cubicBezTo>
                    <a:pt x="501" y="242"/>
                    <a:pt x="528" y="264"/>
                    <a:pt x="498" y="317"/>
                  </a:cubicBezTo>
                  <a:cubicBezTo>
                    <a:pt x="475" y="359"/>
                    <a:pt x="478" y="385"/>
                    <a:pt x="487" y="394"/>
                  </a:cubicBezTo>
                  <a:cubicBezTo>
                    <a:pt x="492" y="399"/>
                    <a:pt x="499" y="399"/>
                    <a:pt x="506" y="395"/>
                  </a:cubicBezTo>
                  <a:cubicBezTo>
                    <a:pt x="513" y="391"/>
                    <a:pt x="523" y="377"/>
                    <a:pt x="533" y="363"/>
                  </a:cubicBezTo>
                  <a:cubicBezTo>
                    <a:pt x="552" y="336"/>
                    <a:pt x="572" y="309"/>
                    <a:pt x="596" y="308"/>
                  </a:cubicBezTo>
                  <a:cubicBezTo>
                    <a:pt x="606" y="308"/>
                    <a:pt x="616" y="313"/>
                    <a:pt x="624" y="322"/>
                  </a:cubicBezTo>
                  <a:cubicBezTo>
                    <a:pt x="647" y="349"/>
                    <a:pt x="641" y="367"/>
                    <a:pt x="634" y="385"/>
                  </a:cubicBezTo>
                  <a:cubicBezTo>
                    <a:pt x="628" y="400"/>
                    <a:pt x="622" y="417"/>
                    <a:pt x="627" y="448"/>
                  </a:cubicBezTo>
                  <a:lnTo>
                    <a:pt x="629" y="465"/>
                  </a:lnTo>
                  <a:cubicBezTo>
                    <a:pt x="639" y="536"/>
                    <a:pt x="653" y="644"/>
                    <a:pt x="709" y="695"/>
                  </a:cubicBezTo>
                  <a:cubicBezTo>
                    <a:pt x="733" y="717"/>
                    <a:pt x="757" y="728"/>
                    <a:pt x="779" y="738"/>
                  </a:cubicBezTo>
                  <a:cubicBezTo>
                    <a:pt x="813" y="753"/>
                    <a:pt x="844" y="767"/>
                    <a:pt x="848" y="816"/>
                  </a:cubicBezTo>
                  <a:cubicBezTo>
                    <a:pt x="851" y="863"/>
                    <a:pt x="845" y="893"/>
                    <a:pt x="826" y="913"/>
                  </a:cubicBezTo>
                  <a:cubicBezTo>
                    <a:pt x="808" y="932"/>
                    <a:pt x="779" y="942"/>
                    <a:pt x="738" y="942"/>
                  </a:cubicBezTo>
                  <a:cubicBezTo>
                    <a:pt x="661" y="942"/>
                    <a:pt x="647" y="985"/>
                    <a:pt x="647" y="1060"/>
                  </a:cubicBezTo>
                  <a:cubicBezTo>
                    <a:pt x="647" y="1069"/>
                    <a:pt x="647" y="1078"/>
                    <a:pt x="647" y="1086"/>
                  </a:cubicBezTo>
                  <a:cubicBezTo>
                    <a:pt x="648" y="1153"/>
                    <a:pt x="649" y="1223"/>
                    <a:pt x="583" y="1281"/>
                  </a:cubicBezTo>
                  <a:cubicBezTo>
                    <a:pt x="551" y="1310"/>
                    <a:pt x="523" y="1308"/>
                    <a:pt x="503" y="1307"/>
                  </a:cubicBezTo>
                  <a:cubicBezTo>
                    <a:pt x="480" y="1306"/>
                    <a:pt x="470" y="1305"/>
                    <a:pt x="460" y="1369"/>
                  </a:cubicBezTo>
                  <a:cubicBezTo>
                    <a:pt x="441" y="1497"/>
                    <a:pt x="420" y="1514"/>
                    <a:pt x="352" y="1550"/>
                  </a:cubicBezTo>
                  <a:cubicBezTo>
                    <a:pt x="337" y="1558"/>
                    <a:pt x="324" y="1564"/>
                    <a:pt x="313" y="1569"/>
                  </a:cubicBezTo>
                  <a:cubicBezTo>
                    <a:pt x="279" y="1584"/>
                    <a:pt x="269" y="1589"/>
                    <a:pt x="268" y="1628"/>
                  </a:cubicBezTo>
                  <a:cubicBezTo>
                    <a:pt x="267" y="1690"/>
                    <a:pt x="255" y="1718"/>
                    <a:pt x="221" y="17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5" name="Google Shape;675;p46"/>
            <p:cNvSpPr/>
            <p:nvPr/>
          </p:nvSpPr>
          <p:spPr>
            <a:xfrm>
              <a:off x="4967590" y="-2008985"/>
              <a:ext cx="201012" cy="205894"/>
            </a:xfrm>
            <a:custGeom>
              <a:avLst/>
              <a:gdLst/>
              <a:ahLst/>
              <a:cxnLst/>
              <a:rect l="l" t="t" r="r" b="b"/>
              <a:pathLst>
                <a:path w="453" h="464" extrusionOk="0">
                  <a:moveTo>
                    <a:pt x="448" y="464"/>
                  </a:moveTo>
                  <a:lnTo>
                    <a:pt x="429" y="451"/>
                  </a:lnTo>
                  <a:cubicBezTo>
                    <a:pt x="430" y="449"/>
                    <a:pt x="430" y="448"/>
                    <a:pt x="430" y="448"/>
                  </a:cubicBezTo>
                  <a:cubicBezTo>
                    <a:pt x="423" y="432"/>
                    <a:pt x="322" y="433"/>
                    <a:pt x="267" y="434"/>
                  </a:cubicBezTo>
                  <a:cubicBezTo>
                    <a:pt x="209" y="434"/>
                    <a:pt x="158" y="434"/>
                    <a:pt x="136" y="426"/>
                  </a:cubicBezTo>
                  <a:cubicBezTo>
                    <a:pt x="102" y="413"/>
                    <a:pt x="103" y="390"/>
                    <a:pt x="105" y="366"/>
                  </a:cubicBezTo>
                  <a:cubicBezTo>
                    <a:pt x="106" y="343"/>
                    <a:pt x="107" y="315"/>
                    <a:pt x="85" y="274"/>
                  </a:cubicBezTo>
                  <a:cubicBezTo>
                    <a:pt x="52" y="212"/>
                    <a:pt x="53" y="167"/>
                    <a:pt x="54" y="128"/>
                  </a:cubicBezTo>
                  <a:cubicBezTo>
                    <a:pt x="54" y="110"/>
                    <a:pt x="54" y="92"/>
                    <a:pt x="51" y="75"/>
                  </a:cubicBezTo>
                  <a:cubicBezTo>
                    <a:pt x="41" y="30"/>
                    <a:pt x="2" y="23"/>
                    <a:pt x="0" y="23"/>
                  </a:cubicBezTo>
                  <a:lnTo>
                    <a:pt x="3" y="0"/>
                  </a:lnTo>
                  <a:cubicBezTo>
                    <a:pt x="6" y="0"/>
                    <a:pt x="61" y="9"/>
                    <a:pt x="74" y="70"/>
                  </a:cubicBezTo>
                  <a:cubicBezTo>
                    <a:pt x="78" y="90"/>
                    <a:pt x="78" y="109"/>
                    <a:pt x="77" y="128"/>
                  </a:cubicBezTo>
                  <a:cubicBezTo>
                    <a:pt x="77" y="165"/>
                    <a:pt x="76" y="206"/>
                    <a:pt x="106" y="263"/>
                  </a:cubicBezTo>
                  <a:cubicBezTo>
                    <a:pt x="131" y="310"/>
                    <a:pt x="129" y="344"/>
                    <a:pt x="128" y="367"/>
                  </a:cubicBezTo>
                  <a:cubicBezTo>
                    <a:pt x="127" y="391"/>
                    <a:pt x="126" y="397"/>
                    <a:pt x="145" y="404"/>
                  </a:cubicBezTo>
                  <a:cubicBezTo>
                    <a:pt x="163" y="411"/>
                    <a:pt x="216" y="410"/>
                    <a:pt x="267" y="410"/>
                  </a:cubicBezTo>
                  <a:cubicBezTo>
                    <a:pt x="372" y="409"/>
                    <a:pt x="436" y="411"/>
                    <a:pt x="451" y="436"/>
                  </a:cubicBezTo>
                  <a:cubicBezTo>
                    <a:pt x="454" y="442"/>
                    <a:pt x="456" y="452"/>
                    <a:pt x="448" y="46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6" name="Google Shape;676;p46"/>
            <p:cNvSpPr/>
            <p:nvPr/>
          </p:nvSpPr>
          <p:spPr>
            <a:xfrm>
              <a:off x="6427037" y="-2429203"/>
              <a:ext cx="74548" cy="90078"/>
            </a:xfrm>
            <a:custGeom>
              <a:avLst/>
              <a:gdLst/>
              <a:ahLst/>
              <a:cxnLst/>
              <a:rect l="l" t="t" r="r" b="b"/>
              <a:pathLst>
                <a:path w="168" h="203" extrusionOk="0">
                  <a:moveTo>
                    <a:pt x="161" y="203"/>
                  </a:moveTo>
                  <a:lnTo>
                    <a:pt x="138" y="199"/>
                  </a:lnTo>
                  <a:cubicBezTo>
                    <a:pt x="152" y="132"/>
                    <a:pt x="141" y="126"/>
                    <a:pt x="121" y="114"/>
                  </a:cubicBezTo>
                  <a:cubicBezTo>
                    <a:pt x="112" y="109"/>
                    <a:pt x="100" y="103"/>
                    <a:pt x="88" y="90"/>
                  </a:cubicBezTo>
                  <a:cubicBezTo>
                    <a:pt x="55" y="53"/>
                    <a:pt x="1" y="20"/>
                    <a:pt x="0" y="20"/>
                  </a:cubicBezTo>
                  <a:lnTo>
                    <a:pt x="12" y="0"/>
                  </a:lnTo>
                  <a:cubicBezTo>
                    <a:pt x="15" y="1"/>
                    <a:pt x="70" y="35"/>
                    <a:pt x="106" y="74"/>
                  </a:cubicBezTo>
                  <a:cubicBezTo>
                    <a:pt x="115" y="84"/>
                    <a:pt x="124" y="89"/>
                    <a:pt x="133" y="94"/>
                  </a:cubicBezTo>
                  <a:cubicBezTo>
                    <a:pt x="161" y="110"/>
                    <a:pt x="178" y="125"/>
                    <a:pt x="161" y="203"/>
                  </a:cubicBezTo>
                  <a:close/>
                </a:path>
              </a:pathLst>
            </a:custGeom>
            <a:solidFill>
              <a:schemeClr val="dk1"/>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7" name="Google Shape;677;p46"/>
            <p:cNvSpPr/>
            <p:nvPr/>
          </p:nvSpPr>
          <p:spPr>
            <a:xfrm>
              <a:off x="6036993" y="-2461596"/>
              <a:ext cx="165957" cy="89635"/>
            </a:xfrm>
            <a:custGeom>
              <a:avLst/>
              <a:gdLst/>
              <a:ahLst/>
              <a:cxnLst/>
              <a:rect l="l" t="t" r="r" b="b"/>
              <a:pathLst>
                <a:path w="374" h="202" extrusionOk="0">
                  <a:moveTo>
                    <a:pt x="63" y="202"/>
                  </a:moveTo>
                  <a:cubicBezTo>
                    <a:pt x="53" y="198"/>
                    <a:pt x="7" y="181"/>
                    <a:pt x="2" y="150"/>
                  </a:cubicBezTo>
                  <a:cubicBezTo>
                    <a:pt x="2" y="148"/>
                    <a:pt x="2" y="145"/>
                    <a:pt x="1" y="143"/>
                  </a:cubicBezTo>
                  <a:cubicBezTo>
                    <a:pt x="-4" y="113"/>
                    <a:pt x="-4" y="82"/>
                    <a:pt x="63" y="63"/>
                  </a:cubicBezTo>
                  <a:cubicBezTo>
                    <a:pt x="89" y="56"/>
                    <a:pt x="104" y="48"/>
                    <a:pt x="117" y="41"/>
                  </a:cubicBezTo>
                  <a:cubicBezTo>
                    <a:pt x="140" y="29"/>
                    <a:pt x="156" y="20"/>
                    <a:pt x="197" y="29"/>
                  </a:cubicBezTo>
                  <a:cubicBezTo>
                    <a:pt x="224" y="35"/>
                    <a:pt x="251" y="26"/>
                    <a:pt x="279" y="16"/>
                  </a:cubicBezTo>
                  <a:cubicBezTo>
                    <a:pt x="310" y="5"/>
                    <a:pt x="342" y="-6"/>
                    <a:pt x="374" y="4"/>
                  </a:cubicBezTo>
                  <a:lnTo>
                    <a:pt x="367" y="27"/>
                  </a:lnTo>
                  <a:cubicBezTo>
                    <a:pt x="342" y="19"/>
                    <a:pt x="315" y="28"/>
                    <a:pt x="286" y="38"/>
                  </a:cubicBezTo>
                  <a:cubicBezTo>
                    <a:pt x="256" y="48"/>
                    <a:pt x="225" y="59"/>
                    <a:pt x="193" y="52"/>
                  </a:cubicBezTo>
                  <a:cubicBezTo>
                    <a:pt x="159" y="45"/>
                    <a:pt x="149" y="51"/>
                    <a:pt x="128" y="61"/>
                  </a:cubicBezTo>
                  <a:cubicBezTo>
                    <a:pt x="115" y="69"/>
                    <a:pt x="98" y="77"/>
                    <a:pt x="70" y="85"/>
                  </a:cubicBezTo>
                  <a:cubicBezTo>
                    <a:pt x="17" y="100"/>
                    <a:pt x="20" y="117"/>
                    <a:pt x="24" y="138"/>
                  </a:cubicBezTo>
                  <a:cubicBezTo>
                    <a:pt x="25" y="141"/>
                    <a:pt x="25" y="144"/>
                    <a:pt x="26" y="147"/>
                  </a:cubicBezTo>
                  <a:cubicBezTo>
                    <a:pt x="27" y="159"/>
                    <a:pt x="53" y="173"/>
                    <a:pt x="70" y="179"/>
                  </a:cubicBezTo>
                  <a:lnTo>
                    <a:pt x="63" y="202"/>
                  </a:lnTo>
                  <a:close/>
                </a:path>
              </a:pathLst>
            </a:custGeom>
            <a:solidFill>
              <a:schemeClr val="dk1"/>
            </a:solidFill>
            <a:ln>
              <a:noFill/>
            </a:ln>
          </p:spPr>
          <p:txBody>
            <a:bodyPr spcFirstLastPara="1" wrap="square" lIns="90000" tIns="27700" rIns="90000" bIns="27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8" name="Google Shape;678;p46"/>
            <p:cNvSpPr/>
            <p:nvPr/>
          </p:nvSpPr>
          <p:spPr>
            <a:xfrm>
              <a:off x="5723272" y="-2096845"/>
              <a:ext cx="533814" cy="429980"/>
            </a:xfrm>
            <a:custGeom>
              <a:avLst/>
              <a:gdLst/>
              <a:ahLst/>
              <a:cxnLst/>
              <a:rect l="l" t="t" r="r" b="b"/>
              <a:pathLst>
                <a:path w="1203" h="969" extrusionOk="0">
                  <a:moveTo>
                    <a:pt x="1161" y="969"/>
                  </a:moveTo>
                  <a:cubicBezTo>
                    <a:pt x="1132" y="969"/>
                    <a:pt x="1092" y="963"/>
                    <a:pt x="1054" y="936"/>
                  </a:cubicBezTo>
                  <a:cubicBezTo>
                    <a:pt x="995" y="895"/>
                    <a:pt x="938" y="926"/>
                    <a:pt x="935" y="927"/>
                  </a:cubicBezTo>
                  <a:lnTo>
                    <a:pt x="924" y="933"/>
                  </a:lnTo>
                  <a:lnTo>
                    <a:pt x="919" y="921"/>
                  </a:lnTo>
                  <a:cubicBezTo>
                    <a:pt x="917" y="917"/>
                    <a:pt x="903" y="880"/>
                    <a:pt x="957" y="806"/>
                  </a:cubicBezTo>
                  <a:cubicBezTo>
                    <a:pt x="983" y="772"/>
                    <a:pt x="982" y="771"/>
                    <a:pt x="957" y="752"/>
                  </a:cubicBezTo>
                  <a:cubicBezTo>
                    <a:pt x="941" y="739"/>
                    <a:pt x="917" y="720"/>
                    <a:pt x="890" y="684"/>
                  </a:cubicBezTo>
                  <a:cubicBezTo>
                    <a:pt x="849" y="628"/>
                    <a:pt x="819" y="627"/>
                    <a:pt x="770" y="625"/>
                  </a:cubicBezTo>
                  <a:cubicBezTo>
                    <a:pt x="742" y="623"/>
                    <a:pt x="712" y="622"/>
                    <a:pt x="673" y="611"/>
                  </a:cubicBezTo>
                  <a:cubicBezTo>
                    <a:pt x="581" y="587"/>
                    <a:pt x="566" y="576"/>
                    <a:pt x="529" y="552"/>
                  </a:cubicBezTo>
                  <a:cubicBezTo>
                    <a:pt x="521" y="547"/>
                    <a:pt x="513" y="541"/>
                    <a:pt x="502" y="535"/>
                  </a:cubicBezTo>
                  <a:cubicBezTo>
                    <a:pt x="472" y="516"/>
                    <a:pt x="460" y="492"/>
                    <a:pt x="450" y="470"/>
                  </a:cubicBezTo>
                  <a:cubicBezTo>
                    <a:pt x="438" y="447"/>
                    <a:pt x="430" y="430"/>
                    <a:pt x="400" y="425"/>
                  </a:cubicBezTo>
                  <a:cubicBezTo>
                    <a:pt x="374" y="420"/>
                    <a:pt x="360" y="425"/>
                    <a:pt x="346" y="431"/>
                  </a:cubicBezTo>
                  <a:cubicBezTo>
                    <a:pt x="327" y="438"/>
                    <a:pt x="307" y="446"/>
                    <a:pt x="264" y="429"/>
                  </a:cubicBezTo>
                  <a:cubicBezTo>
                    <a:pt x="233" y="417"/>
                    <a:pt x="220" y="434"/>
                    <a:pt x="203" y="463"/>
                  </a:cubicBezTo>
                  <a:cubicBezTo>
                    <a:pt x="192" y="481"/>
                    <a:pt x="181" y="501"/>
                    <a:pt x="160" y="497"/>
                  </a:cubicBezTo>
                  <a:cubicBezTo>
                    <a:pt x="124" y="489"/>
                    <a:pt x="105" y="415"/>
                    <a:pt x="103" y="277"/>
                  </a:cubicBezTo>
                  <a:cubicBezTo>
                    <a:pt x="103" y="225"/>
                    <a:pt x="83" y="225"/>
                    <a:pt x="56" y="224"/>
                  </a:cubicBezTo>
                  <a:cubicBezTo>
                    <a:pt x="38" y="224"/>
                    <a:pt x="16" y="224"/>
                    <a:pt x="6" y="203"/>
                  </a:cubicBezTo>
                  <a:cubicBezTo>
                    <a:pt x="-8" y="176"/>
                    <a:pt x="5" y="157"/>
                    <a:pt x="16" y="142"/>
                  </a:cubicBezTo>
                  <a:cubicBezTo>
                    <a:pt x="24" y="130"/>
                    <a:pt x="32" y="120"/>
                    <a:pt x="29" y="104"/>
                  </a:cubicBezTo>
                  <a:cubicBezTo>
                    <a:pt x="21" y="61"/>
                    <a:pt x="29" y="3"/>
                    <a:pt x="29" y="0"/>
                  </a:cubicBezTo>
                  <a:lnTo>
                    <a:pt x="52" y="3"/>
                  </a:lnTo>
                  <a:cubicBezTo>
                    <a:pt x="52" y="4"/>
                    <a:pt x="45" y="60"/>
                    <a:pt x="52" y="100"/>
                  </a:cubicBezTo>
                  <a:cubicBezTo>
                    <a:pt x="57" y="125"/>
                    <a:pt x="45" y="142"/>
                    <a:pt x="35" y="156"/>
                  </a:cubicBezTo>
                  <a:cubicBezTo>
                    <a:pt x="25" y="171"/>
                    <a:pt x="20" y="179"/>
                    <a:pt x="27" y="192"/>
                  </a:cubicBezTo>
                  <a:cubicBezTo>
                    <a:pt x="30" y="200"/>
                    <a:pt x="39" y="200"/>
                    <a:pt x="56" y="201"/>
                  </a:cubicBezTo>
                  <a:cubicBezTo>
                    <a:pt x="84" y="201"/>
                    <a:pt x="126" y="202"/>
                    <a:pt x="127" y="277"/>
                  </a:cubicBezTo>
                  <a:cubicBezTo>
                    <a:pt x="129" y="427"/>
                    <a:pt x="152" y="471"/>
                    <a:pt x="164" y="474"/>
                  </a:cubicBezTo>
                  <a:cubicBezTo>
                    <a:pt x="169" y="475"/>
                    <a:pt x="177" y="462"/>
                    <a:pt x="183" y="451"/>
                  </a:cubicBezTo>
                  <a:cubicBezTo>
                    <a:pt x="198" y="426"/>
                    <a:pt x="220" y="387"/>
                    <a:pt x="273" y="407"/>
                  </a:cubicBezTo>
                  <a:cubicBezTo>
                    <a:pt x="307" y="421"/>
                    <a:pt x="320" y="415"/>
                    <a:pt x="338" y="409"/>
                  </a:cubicBezTo>
                  <a:cubicBezTo>
                    <a:pt x="353" y="403"/>
                    <a:pt x="371" y="395"/>
                    <a:pt x="404" y="402"/>
                  </a:cubicBezTo>
                  <a:cubicBezTo>
                    <a:pt x="446" y="409"/>
                    <a:pt x="458" y="435"/>
                    <a:pt x="471" y="460"/>
                  </a:cubicBezTo>
                  <a:cubicBezTo>
                    <a:pt x="480" y="479"/>
                    <a:pt x="490" y="499"/>
                    <a:pt x="515" y="515"/>
                  </a:cubicBezTo>
                  <a:cubicBezTo>
                    <a:pt x="525" y="521"/>
                    <a:pt x="534" y="527"/>
                    <a:pt x="542" y="532"/>
                  </a:cubicBezTo>
                  <a:cubicBezTo>
                    <a:pt x="577" y="555"/>
                    <a:pt x="591" y="565"/>
                    <a:pt x="679" y="589"/>
                  </a:cubicBezTo>
                  <a:cubicBezTo>
                    <a:pt x="716" y="599"/>
                    <a:pt x="745" y="600"/>
                    <a:pt x="771" y="601"/>
                  </a:cubicBezTo>
                  <a:cubicBezTo>
                    <a:pt x="821" y="603"/>
                    <a:pt x="861" y="605"/>
                    <a:pt x="909" y="670"/>
                  </a:cubicBezTo>
                  <a:cubicBezTo>
                    <a:pt x="934" y="704"/>
                    <a:pt x="956" y="721"/>
                    <a:pt x="972" y="733"/>
                  </a:cubicBezTo>
                  <a:cubicBezTo>
                    <a:pt x="1004" y="758"/>
                    <a:pt x="1012" y="771"/>
                    <a:pt x="976" y="820"/>
                  </a:cubicBezTo>
                  <a:cubicBezTo>
                    <a:pt x="948" y="859"/>
                    <a:pt x="941" y="885"/>
                    <a:pt x="940" y="900"/>
                  </a:cubicBezTo>
                  <a:cubicBezTo>
                    <a:pt x="965" y="891"/>
                    <a:pt x="1016" y="881"/>
                    <a:pt x="1067" y="917"/>
                  </a:cubicBezTo>
                  <a:cubicBezTo>
                    <a:pt x="1128" y="959"/>
                    <a:pt x="1196" y="942"/>
                    <a:pt x="1197" y="942"/>
                  </a:cubicBezTo>
                  <a:lnTo>
                    <a:pt x="1203" y="965"/>
                  </a:lnTo>
                  <a:cubicBezTo>
                    <a:pt x="1202" y="965"/>
                    <a:pt x="1185" y="969"/>
                    <a:pt x="1161" y="96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79" name="Google Shape;679;p46"/>
            <p:cNvSpPr/>
            <p:nvPr/>
          </p:nvSpPr>
          <p:spPr>
            <a:xfrm>
              <a:off x="6039212" y="-1717894"/>
              <a:ext cx="99841" cy="39493"/>
            </a:xfrm>
            <a:custGeom>
              <a:avLst/>
              <a:gdLst/>
              <a:ahLst/>
              <a:cxnLst/>
              <a:rect l="l" t="t" r="r" b="b"/>
              <a:pathLst>
                <a:path w="225" h="89" extrusionOk="0">
                  <a:moveTo>
                    <a:pt x="173" y="89"/>
                  </a:moveTo>
                  <a:cubicBezTo>
                    <a:pt x="164" y="89"/>
                    <a:pt x="155" y="88"/>
                    <a:pt x="144" y="85"/>
                  </a:cubicBezTo>
                  <a:cubicBezTo>
                    <a:pt x="126" y="80"/>
                    <a:pt x="114" y="69"/>
                    <a:pt x="102" y="59"/>
                  </a:cubicBezTo>
                  <a:cubicBezTo>
                    <a:pt x="81" y="42"/>
                    <a:pt x="59" y="24"/>
                    <a:pt x="3" y="24"/>
                  </a:cubicBezTo>
                  <a:cubicBezTo>
                    <a:pt x="2" y="24"/>
                    <a:pt x="1" y="24"/>
                    <a:pt x="0" y="24"/>
                  </a:cubicBezTo>
                  <a:lnTo>
                    <a:pt x="0" y="0"/>
                  </a:lnTo>
                  <a:cubicBezTo>
                    <a:pt x="1" y="0"/>
                    <a:pt x="2" y="0"/>
                    <a:pt x="2" y="0"/>
                  </a:cubicBezTo>
                  <a:cubicBezTo>
                    <a:pt x="67" y="0"/>
                    <a:pt x="95" y="23"/>
                    <a:pt x="117" y="41"/>
                  </a:cubicBezTo>
                  <a:cubicBezTo>
                    <a:pt x="128" y="51"/>
                    <a:pt x="138" y="59"/>
                    <a:pt x="151" y="62"/>
                  </a:cubicBezTo>
                  <a:cubicBezTo>
                    <a:pt x="187" y="73"/>
                    <a:pt x="209" y="55"/>
                    <a:pt x="210" y="54"/>
                  </a:cubicBezTo>
                  <a:lnTo>
                    <a:pt x="225" y="72"/>
                  </a:lnTo>
                  <a:cubicBezTo>
                    <a:pt x="224" y="72"/>
                    <a:pt x="205" y="89"/>
                    <a:pt x="173" y="8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0" name="Google Shape;680;p46"/>
            <p:cNvSpPr/>
            <p:nvPr/>
          </p:nvSpPr>
          <p:spPr>
            <a:xfrm>
              <a:off x="5705966" y="-1892726"/>
              <a:ext cx="84754" cy="273785"/>
            </a:xfrm>
            <a:custGeom>
              <a:avLst/>
              <a:gdLst/>
              <a:ahLst/>
              <a:cxnLst/>
              <a:rect l="l" t="t" r="r" b="b"/>
              <a:pathLst>
                <a:path w="191" h="617" extrusionOk="0">
                  <a:moveTo>
                    <a:pt x="7" y="617"/>
                  </a:moveTo>
                  <a:lnTo>
                    <a:pt x="5" y="605"/>
                  </a:lnTo>
                  <a:lnTo>
                    <a:pt x="0" y="595"/>
                  </a:lnTo>
                  <a:cubicBezTo>
                    <a:pt x="0" y="595"/>
                    <a:pt x="11" y="585"/>
                    <a:pt x="13" y="529"/>
                  </a:cubicBezTo>
                  <a:cubicBezTo>
                    <a:pt x="14" y="483"/>
                    <a:pt x="44" y="483"/>
                    <a:pt x="60" y="483"/>
                  </a:cubicBezTo>
                  <a:cubicBezTo>
                    <a:pt x="65" y="483"/>
                    <a:pt x="72" y="483"/>
                    <a:pt x="74" y="482"/>
                  </a:cubicBezTo>
                  <a:cubicBezTo>
                    <a:pt x="74" y="481"/>
                    <a:pt x="78" y="477"/>
                    <a:pt x="73" y="455"/>
                  </a:cubicBezTo>
                  <a:cubicBezTo>
                    <a:pt x="66" y="424"/>
                    <a:pt x="54" y="403"/>
                    <a:pt x="44" y="387"/>
                  </a:cubicBezTo>
                  <a:cubicBezTo>
                    <a:pt x="29" y="360"/>
                    <a:pt x="15" y="336"/>
                    <a:pt x="60" y="308"/>
                  </a:cubicBezTo>
                  <a:cubicBezTo>
                    <a:pt x="87" y="292"/>
                    <a:pt x="108" y="290"/>
                    <a:pt x="121" y="288"/>
                  </a:cubicBezTo>
                  <a:cubicBezTo>
                    <a:pt x="123" y="288"/>
                    <a:pt x="126" y="288"/>
                    <a:pt x="128" y="287"/>
                  </a:cubicBezTo>
                  <a:cubicBezTo>
                    <a:pt x="128" y="285"/>
                    <a:pt x="127" y="279"/>
                    <a:pt x="124" y="268"/>
                  </a:cubicBezTo>
                  <a:cubicBezTo>
                    <a:pt x="118" y="248"/>
                    <a:pt x="108" y="234"/>
                    <a:pt x="98" y="219"/>
                  </a:cubicBezTo>
                  <a:cubicBezTo>
                    <a:pt x="80" y="194"/>
                    <a:pt x="62" y="168"/>
                    <a:pt x="73" y="122"/>
                  </a:cubicBezTo>
                  <a:cubicBezTo>
                    <a:pt x="82" y="84"/>
                    <a:pt x="106" y="66"/>
                    <a:pt x="127" y="51"/>
                  </a:cubicBezTo>
                  <a:cubicBezTo>
                    <a:pt x="147" y="37"/>
                    <a:pt x="163" y="25"/>
                    <a:pt x="168" y="0"/>
                  </a:cubicBezTo>
                  <a:lnTo>
                    <a:pt x="191" y="5"/>
                  </a:lnTo>
                  <a:cubicBezTo>
                    <a:pt x="184" y="38"/>
                    <a:pt x="163" y="54"/>
                    <a:pt x="141" y="70"/>
                  </a:cubicBezTo>
                  <a:cubicBezTo>
                    <a:pt x="122" y="84"/>
                    <a:pt x="103" y="98"/>
                    <a:pt x="96" y="127"/>
                  </a:cubicBezTo>
                  <a:cubicBezTo>
                    <a:pt x="87" y="163"/>
                    <a:pt x="101" y="182"/>
                    <a:pt x="117" y="206"/>
                  </a:cubicBezTo>
                  <a:cubicBezTo>
                    <a:pt x="127" y="221"/>
                    <a:pt x="139" y="238"/>
                    <a:pt x="146" y="261"/>
                  </a:cubicBezTo>
                  <a:cubicBezTo>
                    <a:pt x="152" y="280"/>
                    <a:pt x="154" y="292"/>
                    <a:pt x="148" y="301"/>
                  </a:cubicBezTo>
                  <a:cubicBezTo>
                    <a:pt x="143" y="310"/>
                    <a:pt x="133" y="311"/>
                    <a:pt x="123" y="312"/>
                  </a:cubicBezTo>
                  <a:cubicBezTo>
                    <a:pt x="111" y="312"/>
                    <a:pt x="95" y="314"/>
                    <a:pt x="73" y="328"/>
                  </a:cubicBezTo>
                  <a:cubicBezTo>
                    <a:pt x="47" y="344"/>
                    <a:pt x="49" y="348"/>
                    <a:pt x="65" y="375"/>
                  </a:cubicBezTo>
                  <a:cubicBezTo>
                    <a:pt x="75" y="392"/>
                    <a:pt x="89" y="415"/>
                    <a:pt x="96" y="450"/>
                  </a:cubicBezTo>
                  <a:cubicBezTo>
                    <a:pt x="101" y="473"/>
                    <a:pt x="100" y="488"/>
                    <a:pt x="92" y="497"/>
                  </a:cubicBezTo>
                  <a:cubicBezTo>
                    <a:pt x="84" y="507"/>
                    <a:pt x="70" y="507"/>
                    <a:pt x="60" y="507"/>
                  </a:cubicBezTo>
                  <a:cubicBezTo>
                    <a:pt x="44" y="507"/>
                    <a:pt x="37" y="506"/>
                    <a:pt x="36" y="530"/>
                  </a:cubicBezTo>
                  <a:cubicBezTo>
                    <a:pt x="34" y="598"/>
                    <a:pt x="19" y="615"/>
                    <a:pt x="7" y="6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1" name="Google Shape;681;p46"/>
            <p:cNvSpPr/>
            <p:nvPr/>
          </p:nvSpPr>
          <p:spPr>
            <a:xfrm>
              <a:off x="8538333" y="-1710795"/>
              <a:ext cx="208112" cy="260473"/>
            </a:xfrm>
            <a:custGeom>
              <a:avLst/>
              <a:gdLst/>
              <a:ahLst/>
              <a:cxnLst/>
              <a:rect l="l" t="t" r="r" b="b"/>
              <a:pathLst>
                <a:path w="469" h="587" extrusionOk="0">
                  <a:moveTo>
                    <a:pt x="285" y="587"/>
                  </a:moveTo>
                  <a:cubicBezTo>
                    <a:pt x="278" y="587"/>
                    <a:pt x="272" y="585"/>
                    <a:pt x="266" y="581"/>
                  </a:cubicBezTo>
                  <a:lnTo>
                    <a:pt x="279" y="561"/>
                  </a:lnTo>
                  <a:cubicBezTo>
                    <a:pt x="282" y="563"/>
                    <a:pt x="284" y="564"/>
                    <a:pt x="288" y="563"/>
                  </a:cubicBezTo>
                  <a:cubicBezTo>
                    <a:pt x="313" y="557"/>
                    <a:pt x="353" y="485"/>
                    <a:pt x="366" y="462"/>
                  </a:cubicBezTo>
                  <a:cubicBezTo>
                    <a:pt x="385" y="428"/>
                    <a:pt x="399" y="412"/>
                    <a:pt x="411" y="397"/>
                  </a:cubicBezTo>
                  <a:cubicBezTo>
                    <a:pt x="421" y="386"/>
                    <a:pt x="430" y="376"/>
                    <a:pt x="439" y="358"/>
                  </a:cubicBezTo>
                  <a:cubicBezTo>
                    <a:pt x="445" y="347"/>
                    <a:pt x="446" y="343"/>
                    <a:pt x="445" y="342"/>
                  </a:cubicBezTo>
                  <a:cubicBezTo>
                    <a:pt x="442" y="340"/>
                    <a:pt x="419" y="336"/>
                    <a:pt x="395" y="332"/>
                  </a:cubicBezTo>
                  <a:cubicBezTo>
                    <a:pt x="375" y="328"/>
                    <a:pt x="351" y="324"/>
                    <a:pt x="321" y="318"/>
                  </a:cubicBezTo>
                  <a:cubicBezTo>
                    <a:pt x="248" y="303"/>
                    <a:pt x="209" y="287"/>
                    <a:pt x="171" y="271"/>
                  </a:cubicBezTo>
                  <a:cubicBezTo>
                    <a:pt x="141" y="258"/>
                    <a:pt x="113" y="247"/>
                    <a:pt x="69" y="235"/>
                  </a:cubicBezTo>
                  <a:cubicBezTo>
                    <a:pt x="30" y="225"/>
                    <a:pt x="8" y="209"/>
                    <a:pt x="2" y="186"/>
                  </a:cubicBezTo>
                  <a:cubicBezTo>
                    <a:pt x="-8" y="151"/>
                    <a:pt x="26" y="112"/>
                    <a:pt x="64" y="75"/>
                  </a:cubicBezTo>
                  <a:cubicBezTo>
                    <a:pt x="111" y="29"/>
                    <a:pt x="111" y="3"/>
                    <a:pt x="111" y="3"/>
                  </a:cubicBezTo>
                  <a:lnTo>
                    <a:pt x="134" y="0"/>
                  </a:lnTo>
                  <a:cubicBezTo>
                    <a:pt x="135" y="4"/>
                    <a:pt x="137" y="37"/>
                    <a:pt x="80" y="92"/>
                  </a:cubicBezTo>
                  <a:cubicBezTo>
                    <a:pt x="63" y="109"/>
                    <a:pt x="17" y="153"/>
                    <a:pt x="25" y="180"/>
                  </a:cubicBezTo>
                  <a:cubicBezTo>
                    <a:pt x="29" y="197"/>
                    <a:pt x="54" y="207"/>
                    <a:pt x="75" y="212"/>
                  </a:cubicBezTo>
                  <a:cubicBezTo>
                    <a:pt x="121" y="224"/>
                    <a:pt x="151" y="237"/>
                    <a:pt x="180" y="249"/>
                  </a:cubicBezTo>
                  <a:cubicBezTo>
                    <a:pt x="219" y="265"/>
                    <a:pt x="255" y="281"/>
                    <a:pt x="326" y="295"/>
                  </a:cubicBezTo>
                  <a:cubicBezTo>
                    <a:pt x="356" y="301"/>
                    <a:pt x="380" y="305"/>
                    <a:pt x="398" y="308"/>
                  </a:cubicBezTo>
                  <a:cubicBezTo>
                    <a:pt x="442" y="316"/>
                    <a:pt x="460" y="319"/>
                    <a:pt x="467" y="333"/>
                  </a:cubicBezTo>
                  <a:cubicBezTo>
                    <a:pt x="472" y="344"/>
                    <a:pt x="467" y="356"/>
                    <a:pt x="460" y="369"/>
                  </a:cubicBezTo>
                  <a:cubicBezTo>
                    <a:pt x="449" y="389"/>
                    <a:pt x="439" y="400"/>
                    <a:pt x="429" y="413"/>
                  </a:cubicBezTo>
                  <a:cubicBezTo>
                    <a:pt x="417" y="426"/>
                    <a:pt x="404" y="442"/>
                    <a:pt x="387" y="473"/>
                  </a:cubicBezTo>
                  <a:cubicBezTo>
                    <a:pt x="357" y="527"/>
                    <a:pt x="325" y="578"/>
                    <a:pt x="293" y="586"/>
                  </a:cubicBezTo>
                  <a:cubicBezTo>
                    <a:pt x="290" y="586"/>
                    <a:pt x="287" y="587"/>
                    <a:pt x="285" y="58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682" name="Google Shape;682;p46"/>
          <p:cNvGrpSpPr/>
          <p:nvPr/>
        </p:nvGrpSpPr>
        <p:grpSpPr>
          <a:xfrm>
            <a:off x="-614652" y="-425547"/>
            <a:ext cx="2863440" cy="1909800"/>
            <a:chOff x="-429550" y="-415410"/>
            <a:chExt cx="2863440" cy="1909800"/>
          </a:xfrm>
        </p:grpSpPr>
        <p:sp>
          <p:nvSpPr>
            <p:cNvPr id="683" name="Google Shape;683;p46"/>
            <p:cNvSpPr/>
            <p:nvPr/>
          </p:nvSpPr>
          <p:spPr>
            <a:xfrm>
              <a:off x="1249490" y="991110"/>
              <a:ext cx="127440" cy="166320"/>
            </a:xfrm>
            <a:custGeom>
              <a:avLst/>
              <a:gdLst/>
              <a:ahLst/>
              <a:cxnLst/>
              <a:rect l="l" t="t" r="r" b="b"/>
              <a:pathLst>
                <a:path w="354" h="462" extrusionOk="0">
                  <a:moveTo>
                    <a:pt x="102" y="0"/>
                  </a:moveTo>
                  <a:cubicBezTo>
                    <a:pt x="102" y="0"/>
                    <a:pt x="283" y="222"/>
                    <a:pt x="354" y="378"/>
                  </a:cubicBezTo>
                  <a:lnTo>
                    <a:pt x="202" y="462"/>
                  </a:lnTo>
                  <a:lnTo>
                    <a:pt x="0" y="322"/>
                  </a:lnTo>
                  <a:lnTo>
                    <a:pt x="102"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4" name="Google Shape;684;p46"/>
            <p:cNvSpPr/>
            <p:nvPr/>
          </p:nvSpPr>
          <p:spPr>
            <a:xfrm>
              <a:off x="-429550" y="-415410"/>
              <a:ext cx="2859120" cy="1909800"/>
            </a:xfrm>
            <a:custGeom>
              <a:avLst/>
              <a:gdLst/>
              <a:ahLst/>
              <a:cxnLst/>
              <a:rect l="l" t="t" r="r" b="b"/>
              <a:pathLst>
                <a:path w="7942" h="5305" extrusionOk="0">
                  <a:moveTo>
                    <a:pt x="4243" y="3502"/>
                  </a:moveTo>
                  <a:cubicBezTo>
                    <a:pt x="3905" y="2947"/>
                    <a:pt x="7216" y="3545"/>
                    <a:pt x="7209" y="0"/>
                  </a:cubicBezTo>
                  <a:lnTo>
                    <a:pt x="7942" y="1188"/>
                  </a:lnTo>
                  <a:cubicBezTo>
                    <a:pt x="7861" y="3855"/>
                    <a:pt x="4173" y="3867"/>
                    <a:pt x="4961" y="4235"/>
                  </a:cubicBezTo>
                  <a:cubicBezTo>
                    <a:pt x="5452" y="4464"/>
                    <a:pt x="3229" y="5978"/>
                    <a:pt x="591" y="4952"/>
                  </a:cubicBezTo>
                  <a:lnTo>
                    <a:pt x="0" y="3617"/>
                  </a:lnTo>
                  <a:cubicBezTo>
                    <a:pt x="2145" y="5071"/>
                    <a:pt x="4569" y="4035"/>
                    <a:pt x="4243" y="350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5" name="Google Shape;685;p46"/>
            <p:cNvSpPr/>
            <p:nvPr/>
          </p:nvSpPr>
          <p:spPr>
            <a:xfrm>
              <a:off x="-429550" y="-415410"/>
              <a:ext cx="2746800" cy="1728000"/>
            </a:xfrm>
            <a:custGeom>
              <a:avLst/>
              <a:gdLst/>
              <a:ahLst/>
              <a:cxnLst/>
              <a:rect l="l" t="t" r="r" b="b"/>
              <a:pathLst>
                <a:path w="7630" h="4800" extrusionOk="0">
                  <a:moveTo>
                    <a:pt x="319" y="4336"/>
                  </a:moveTo>
                  <a:lnTo>
                    <a:pt x="0" y="3617"/>
                  </a:lnTo>
                  <a:cubicBezTo>
                    <a:pt x="2145" y="5071"/>
                    <a:pt x="4569" y="4035"/>
                    <a:pt x="4243" y="3502"/>
                  </a:cubicBezTo>
                  <a:cubicBezTo>
                    <a:pt x="3905" y="2947"/>
                    <a:pt x="7216" y="3545"/>
                    <a:pt x="7209" y="0"/>
                  </a:cubicBezTo>
                  <a:lnTo>
                    <a:pt x="7630" y="681"/>
                  </a:lnTo>
                  <a:cubicBezTo>
                    <a:pt x="7594" y="3323"/>
                    <a:pt x="4471" y="3443"/>
                    <a:pt x="4521" y="3836"/>
                  </a:cubicBezTo>
                  <a:lnTo>
                    <a:pt x="4642" y="3961"/>
                  </a:lnTo>
                  <a:cubicBezTo>
                    <a:pt x="4530" y="4597"/>
                    <a:pt x="2002" y="5278"/>
                    <a:pt x="319" y="433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6" name="Google Shape;686;p46"/>
            <p:cNvSpPr/>
            <p:nvPr/>
          </p:nvSpPr>
          <p:spPr>
            <a:xfrm>
              <a:off x="1312130" y="7950"/>
              <a:ext cx="1121760" cy="1105560"/>
            </a:xfrm>
            <a:custGeom>
              <a:avLst/>
              <a:gdLst/>
              <a:ahLst/>
              <a:cxnLst/>
              <a:rect l="l" t="t" r="r" b="b"/>
              <a:pathLst>
                <a:path w="3116" h="3071" extrusionOk="0">
                  <a:moveTo>
                    <a:pt x="128" y="3071"/>
                  </a:moveTo>
                  <a:cubicBezTo>
                    <a:pt x="124" y="3071"/>
                    <a:pt x="121" y="3072"/>
                    <a:pt x="117" y="3071"/>
                  </a:cubicBezTo>
                  <a:cubicBezTo>
                    <a:pt x="35" y="3033"/>
                    <a:pt x="-2" y="2997"/>
                    <a:pt x="0" y="2957"/>
                  </a:cubicBezTo>
                  <a:cubicBezTo>
                    <a:pt x="4" y="2872"/>
                    <a:pt x="197" y="2803"/>
                    <a:pt x="516" y="2690"/>
                  </a:cubicBezTo>
                  <a:cubicBezTo>
                    <a:pt x="1397" y="2374"/>
                    <a:pt x="3038" y="1786"/>
                    <a:pt x="3092" y="12"/>
                  </a:cubicBezTo>
                  <a:cubicBezTo>
                    <a:pt x="3092" y="5"/>
                    <a:pt x="3097" y="0"/>
                    <a:pt x="3104" y="0"/>
                  </a:cubicBezTo>
                  <a:cubicBezTo>
                    <a:pt x="3111" y="0"/>
                    <a:pt x="3116" y="7"/>
                    <a:pt x="3116" y="14"/>
                  </a:cubicBezTo>
                  <a:cubicBezTo>
                    <a:pt x="3094" y="786"/>
                    <a:pt x="2759" y="1427"/>
                    <a:pt x="2123" y="1919"/>
                  </a:cubicBezTo>
                  <a:cubicBezTo>
                    <a:pt x="1590" y="2331"/>
                    <a:pt x="949" y="2560"/>
                    <a:pt x="524" y="2714"/>
                  </a:cubicBezTo>
                  <a:cubicBezTo>
                    <a:pt x="247" y="2812"/>
                    <a:pt x="28" y="2891"/>
                    <a:pt x="24" y="2959"/>
                  </a:cubicBezTo>
                  <a:cubicBezTo>
                    <a:pt x="24" y="2985"/>
                    <a:pt x="59" y="3016"/>
                    <a:pt x="128" y="3048"/>
                  </a:cubicBezTo>
                  <a:cubicBezTo>
                    <a:pt x="135" y="3050"/>
                    <a:pt x="136" y="3059"/>
                    <a:pt x="133" y="3064"/>
                  </a:cubicBezTo>
                  <a:cubicBezTo>
                    <a:pt x="133" y="3067"/>
                    <a:pt x="130" y="3069"/>
                    <a:pt x="128" y="30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87" name="Google Shape;687;p46"/>
            <p:cNvSpPr/>
            <p:nvPr/>
          </p:nvSpPr>
          <p:spPr>
            <a:xfrm>
              <a:off x="1154090" y="921270"/>
              <a:ext cx="174600" cy="172080"/>
            </a:xfrm>
            <a:custGeom>
              <a:avLst/>
              <a:gdLst/>
              <a:ahLst/>
              <a:cxnLst/>
              <a:rect l="l" t="t" r="r" b="b"/>
              <a:pathLst>
                <a:path w="485" h="478" extrusionOk="0">
                  <a:moveTo>
                    <a:pt x="477" y="477"/>
                  </a:moveTo>
                  <a:cubicBezTo>
                    <a:pt x="474" y="479"/>
                    <a:pt x="468" y="479"/>
                    <a:pt x="463" y="475"/>
                  </a:cubicBezTo>
                  <a:cubicBezTo>
                    <a:pt x="462" y="473"/>
                    <a:pt x="198" y="244"/>
                    <a:pt x="3" y="20"/>
                  </a:cubicBezTo>
                  <a:cubicBezTo>
                    <a:pt x="-2" y="15"/>
                    <a:pt x="-1" y="8"/>
                    <a:pt x="5" y="3"/>
                  </a:cubicBezTo>
                  <a:cubicBezTo>
                    <a:pt x="8" y="-3"/>
                    <a:pt x="17" y="-1"/>
                    <a:pt x="22" y="4"/>
                  </a:cubicBezTo>
                  <a:cubicBezTo>
                    <a:pt x="215" y="227"/>
                    <a:pt x="477" y="454"/>
                    <a:pt x="481" y="456"/>
                  </a:cubicBezTo>
                  <a:cubicBezTo>
                    <a:pt x="486" y="461"/>
                    <a:pt x="486" y="468"/>
                    <a:pt x="482" y="473"/>
                  </a:cubicBezTo>
                  <a:cubicBezTo>
                    <a:pt x="481" y="475"/>
                    <a:pt x="479" y="477"/>
                    <a:pt x="477" y="47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688" name="Google Shape;688;p46"/>
          <p:cNvSpPr/>
          <p:nvPr/>
        </p:nvSpPr>
        <p:spPr>
          <a:xfrm>
            <a:off x="1973725" y="2898110"/>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89" name="Google Shape;689;p46"/>
          <p:cNvSpPr/>
          <p:nvPr/>
        </p:nvSpPr>
        <p:spPr>
          <a:xfrm>
            <a:off x="5810915" y="485596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0" name="Google Shape;690;p46"/>
          <p:cNvSpPr/>
          <p:nvPr/>
        </p:nvSpPr>
        <p:spPr>
          <a:xfrm>
            <a:off x="765810" y="258490"/>
            <a:ext cx="132120" cy="75600"/>
          </a:xfrm>
          <a:custGeom>
            <a:avLst/>
            <a:gdLst/>
            <a:ahLst/>
            <a:cxnLst/>
            <a:rect l="l" t="t" r="r" b="b"/>
            <a:pathLst>
              <a:path w="367" h="210" extrusionOk="0">
                <a:moveTo>
                  <a:pt x="150" y="210"/>
                </a:moveTo>
                <a:cubicBezTo>
                  <a:pt x="221" y="187"/>
                  <a:pt x="293" y="178"/>
                  <a:pt x="367" y="180"/>
                </a:cubicBezTo>
                <a:cubicBezTo>
                  <a:pt x="366" y="180"/>
                  <a:pt x="343" y="151"/>
                  <a:pt x="345" y="154"/>
                </a:cubicBezTo>
                <a:cubicBezTo>
                  <a:pt x="328" y="134"/>
                  <a:pt x="310" y="111"/>
                  <a:pt x="293" y="91"/>
                </a:cubicBezTo>
                <a:cubicBezTo>
                  <a:pt x="274" y="70"/>
                  <a:pt x="257" y="47"/>
                  <a:pt x="240" y="27"/>
                </a:cubicBezTo>
                <a:cubicBezTo>
                  <a:pt x="235" y="23"/>
                  <a:pt x="231" y="18"/>
                  <a:pt x="228" y="13"/>
                </a:cubicBezTo>
                <a:cubicBezTo>
                  <a:pt x="224" y="10"/>
                  <a:pt x="221" y="4"/>
                  <a:pt x="216" y="1"/>
                </a:cubicBezTo>
                <a:cubicBezTo>
                  <a:pt x="143" y="-3"/>
                  <a:pt x="69" y="8"/>
                  <a:pt x="0" y="30"/>
                </a:cubicBezTo>
                <a:cubicBezTo>
                  <a:pt x="0" y="30"/>
                  <a:pt x="24" y="61"/>
                  <a:pt x="21" y="58"/>
                </a:cubicBezTo>
                <a:cubicBezTo>
                  <a:pt x="38" y="78"/>
                  <a:pt x="57" y="101"/>
                  <a:pt x="74" y="122"/>
                </a:cubicBezTo>
                <a:cubicBezTo>
                  <a:pt x="91" y="142"/>
                  <a:pt x="110" y="163"/>
                  <a:pt x="128" y="185"/>
                </a:cubicBezTo>
                <a:cubicBezTo>
                  <a:pt x="131" y="187"/>
                  <a:pt x="148" y="211"/>
                  <a:pt x="150" y="210"/>
                </a:cubicBezTo>
                <a:close/>
              </a:path>
            </a:pathLst>
          </a:custGeom>
          <a:solidFill>
            <a:schemeClr val="dk2"/>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1" name="Google Shape;691;p46"/>
          <p:cNvSpPr/>
          <p:nvPr/>
        </p:nvSpPr>
        <p:spPr>
          <a:xfrm>
            <a:off x="8549630" y="101773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92" name="Google Shape;692;p46"/>
          <p:cNvSpPr/>
          <p:nvPr/>
        </p:nvSpPr>
        <p:spPr>
          <a:xfrm>
            <a:off x="6133515" y="13179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sp>
        <p:nvSpPr>
          <p:cNvPr id="697" name="Google Shape;697;p47"/>
          <p:cNvSpPr txBox="1">
            <a:spLocks noGrp="1"/>
          </p:cNvSpPr>
          <p:nvPr>
            <p:ph type="subTitle" idx="1"/>
          </p:nvPr>
        </p:nvSpPr>
        <p:spPr>
          <a:xfrm>
            <a:off x="713225" y="1381350"/>
            <a:ext cx="6691200" cy="1863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698" name="Google Shape;698;p47"/>
          <p:cNvSpPr txBox="1">
            <a:spLocks noGrp="1"/>
          </p:cNvSpPr>
          <p:nvPr>
            <p:ph type="title"/>
          </p:nvPr>
        </p:nvSpPr>
        <p:spPr>
          <a:xfrm>
            <a:off x="713225" y="3244650"/>
            <a:ext cx="5378400" cy="51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—Someone Famous</a:t>
            </a:r>
            <a:endParaRPr/>
          </a:p>
        </p:txBody>
      </p:sp>
      <p:grpSp>
        <p:nvGrpSpPr>
          <p:cNvPr id="699" name="Google Shape;699;p47"/>
          <p:cNvGrpSpPr/>
          <p:nvPr/>
        </p:nvGrpSpPr>
        <p:grpSpPr>
          <a:xfrm>
            <a:off x="6531450" y="3064151"/>
            <a:ext cx="2238352" cy="2550552"/>
            <a:chOff x="6531450" y="3064151"/>
            <a:chExt cx="2238352" cy="2550552"/>
          </a:xfrm>
        </p:grpSpPr>
        <p:sp>
          <p:nvSpPr>
            <p:cNvPr id="700" name="Google Shape;700;p47"/>
            <p:cNvSpPr/>
            <p:nvPr/>
          </p:nvSpPr>
          <p:spPr>
            <a:xfrm>
              <a:off x="6531450" y="3064151"/>
              <a:ext cx="2238352" cy="2550552"/>
            </a:xfrm>
            <a:custGeom>
              <a:avLst/>
              <a:gdLst/>
              <a:ahLst/>
              <a:cxnLst/>
              <a:rect l="l" t="t" r="r" b="b"/>
              <a:pathLst>
                <a:path w="2796" h="3186" extrusionOk="0">
                  <a:moveTo>
                    <a:pt x="1737" y="3186"/>
                  </a:moveTo>
                  <a:cubicBezTo>
                    <a:pt x="1734" y="3186"/>
                    <a:pt x="1731" y="3186"/>
                    <a:pt x="1728" y="3186"/>
                  </a:cubicBezTo>
                  <a:cubicBezTo>
                    <a:pt x="1673" y="3182"/>
                    <a:pt x="1660" y="3149"/>
                    <a:pt x="1659" y="3148"/>
                  </a:cubicBezTo>
                  <a:lnTo>
                    <a:pt x="1658" y="3144"/>
                  </a:lnTo>
                  <a:cubicBezTo>
                    <a:pt x="1656" y="3046"/>
                    <a:pt x="1687" y="3029"/>
                    <a:pt x="1720" y="3020"/>
                  </a:cubicBezTo>
                  <a:cubicBezTo>
                    <a:pt x="1731" y="3017"/>
                    <a:pt x="1734" y="3016"/>
                    <a:pt x="1735" y="3012"/>
                  </a:cubicBezTo>
                  <a:cubicBezTo>
                    <a:pt x="1738" y="2999"/>
                    <a:pt x="1740" y="2982"/>
                    <a:pt x="1742" y="2964"/>
                  </a:cubicBezTo>
                  <a:cubicBezTo>
                    <a:pt x="1746" y="2932"/>
                    <a:pt x="1750" y="2896"/>
                    <a:pt x="1762" y="2869"/>
                  </a:cubicBezTo>
                  <a:cubicBezTo>
                    <a:pt x="1778" y="2833"/>
                    <a:pt x="1781" y="2797"/>
                    <a:pt x="1769" y="2780"/>
                  </a:cubicBezTo>
                  <a:cubicBezTo>
                    <a:pt x="1768" y="2781"/>
                    <a:pt x="1758" y="2786"/>
                    <a:pt x="1747" y="2799"/>
                  </a:cubicBezTo>
                  <a:cubicBezTo>
                    <a:pt x="1736" y="2812"/>
                    <a:pt x="1732" y="2823"/>
                    <a:pt x="1733" y="2826"/>
                  </a:cubicBezTo>
                  <a:cubicBezTo>
                    <a:pt x="1750" y="2849"/>
                    <a:pt x="1732" y="2899"/>
                    <a:pt x="1695" y="2928"/>
                  </a:cubicBezTo>
                  <a:cubicBezTo>
                    <a:pt x="1668" y="2949"/>
                    <a:pt x="1668" y="2949"/>
                    <a:pt x="1662" y="2985"/>
                  </a:cubicBezTo>
                  <a:lnTo>
                    <a:pt x="1660" y="3005"/>
                  </a:lnTo>
                  <a:cubicBezTo>
                    <a:pt x="1654" y="3046"/>
                    <a:pt x="1644" y="3047"/>
                    <a:pt x="1587" y="3045"/>
                  </a:cubicBezTo>
                  <a:cubicBezTo>
                    <a:pt x="1568" y="3044"/>
                    <a:pt x="1540" y="3040"/>
                    <a:pt x="1531" y="3021"/>
                  </a:cubicBezTo>
                  <a:cubicBezTo>
                    <a:pt x="1521" y="3002"/>
                    <a:pt x="1534" y="2978"/>
                    <a:pt x="1550" y="2954"/>
                  </a:cubicBezTo>
                  <a:cubicBezTo>
                    <a:pt x="1567" y="2928"/>
                    <a:pt x="1565" y="2922"/>
                    <a:pt x="1559" y="2898"/>
                  </a:cubicBezTo>
                  <a:cubicBezTo>
                    <a:pt x="1556" y="2888"/>
                    <a:pt x="1552" y="2877"/>
                    <a:pt x="1549" y="2861"/>
                  </a:cubicBezTo>
                  <a:cubicBezTo>
                    <a:pt x="1540" y="2813"/>
                    <a:pt x="1573" y="2801"/>
                    <a:pt x="1594" y="2792"/>
                  </a:cubicBezTo>
                  <a:cubicBezTo>
                    <a:pt x="1602" y="2789"/>
                    <a:pt x="1610" y="2786"/>
                    <a:pt x="1614" y="2782"/>
                  </a:cubicBezTo>
                  <a:cubicBezTo>
                    <a:pt x="1632" y="2767"/>
                    <a:pt x="1662" y="2755"/>
                    <a:pt x="1684" y="2748"/>
                  </a:cubicBezTo>
                  <a:cubicBezTo>
                    <a:pt x="1687" y="2746"/>
                    <a:pt x="1709" y="2727"/>
                    <a:pt x="1730" y="2686"/>
                  </a:cubicBezTo>
                  <a:cubicBezTo>
                    <a:pt x="1746" y="2652"/>
                    <a:pt x="1739" y="2646"/>
                    <a:pt x="1713" y="2625"/>
                  </a:cubicBezTo>
                  <a:lnTo>
                    <a:pt x="1710" y="2622"/>
                  </a:lnTo>
                  <a:cubicBezTo>
                    <a:pt x="1706" y="2618"/>
                    <a:pt x="1692" y="2607"/>
                    <a:pt x="1688" y="2607"/>
                  </a:cubicBezTo>
                  <a:cubicBezTo>
                    <a:pt x="1688" y="2607"/>
                    <a:pt x="1686" y="2608"/>
                    <a:pt x="1681" y="2621"/>
                  </a:cubicBezTo>
                  <a:cubicBezTo>
                    <a:pt x="1666" y="2658"/>
                    <a:pt x="1656" y="2670"/>
                    <a:pt x="1552" y="2668"/>
                  </a:cubicBezTo>
                  <a:cubicBezTo>
                    <a:pt x="1468" y="2666"/>
                    <a:pt x="1448" y="2694"/>
                    <a:pt x="1429" y="2721"/>
                  </a:cubicBezTo>
                  <a:cubicBezTo>
                    <a:pt x="1426" y="2725"/>
                    <a:pt x="1424" y="2729"/>
                    <a:pt x="1421" y="2732"/>
                  </a:cubicBezTo>
                  <a:cubicBezTo>
                    <a:pt x="1411" y="2746"/>
                    <a:pt x="1414" y="2773"/>
                    <a:pt x="1416" y="2794"/>
                  </a:cubicBezTo>
                  <a:cubicBezTo>
                    <a:pt x="1419" y="2815"/>
                    <a:pt x="1420" y="2831"/>
                    <a:pt x="1411" y="2841"/>
                  </a:cubicBezTo>
                  <a:cubicBezTo>
                    <a:pt x="1400" y="2854"/>
                    <a:pt x="1383" y="2849"/>
                    <a:pt x="1359" y="2841"/>
                  </a:cubicBezTo>
                  <a:cubicBezTo>
                    <a:pt x="1339" y="2835"/>
                    <a:pt x="1311" y="2826"/>
                    <a:pt x="1272" y="2821"/>
                  </a:cubicBezTo>
                  <a:cubicBezTo>
                    <a:pt x="1235" y="2815"/>
                    <a:pt x="1211" y="2809"/>
                    <a:pt x="1198" y="2792"/>
                  </a:cubicBezTo>
                  <a:cubicBezTo>
                    <a:pt x="1183" y="2771"/>
                    <a:pt x="1188" y="2742"/>
                    <a:pt x="1197" y="2684"/>
                  </a:cubicBezTo>
                  <a:cubicBezTo>
                    <a:pt x="1205" y="2632"/>
                    <a:pt x="1218" y="2604"/>
                    <a:pt x="1228" y="2582"/>
                  </a:cubicBezTo>
                  <a:cubicBezTo>
                    <a:pt x="1238" y="2561"/>
                    <a:pt x="1245" y="2546"/>
                    <a:pt x="1246" y="2519"/>
                  </a:cubicBezTo>
                  <a:cubicBezTo>
                    <a:pt x="1246" y="2490"/>
                    <a:pt x="1237" y="2488"/>
                    <a:pt x="1202" y="2483"/>
                  </a:cubicBezTo>
                  <a:cubicBezTo>
                    <a:pt x="1186" y="2481"/>
                    <a:pt x="1169" y="2479"/>
                    <a:pt x="1150" y="2473"/>
                  </a:cubicBezTo>
                  <a:cubicBezTo>
                    <a:pt x="1116" y="2462"/>
                    <a:pt x="1097" y="2445"/>
                    <a:pt x="1072" y="2423"/>
                  </a:cubicBezTo>
                  <a:cubicBezTo>
                    <a:pt x="1051" y="2404"/>
                    <a:pt x="1025" y="2381"/>
                    <a:pt x="980" y="2354"/>
                  </a:cubicBezTo>
                  <a:cubicBezTo>
                    <a:pt x="933" y="2325"/>
                    <a:pt x="922" y="2286"/>
                    <a:pt x="921" y="2258"/>
                  </a:cubicBezTo>
                  <a:cubicBezTo>
                    <a:pt x="920" y="2208"/>
                    <a:pt x="950" y="2158"/>
                    <a:pt x="980" y="2138"/>
                  </a:cubicBezTo>
                  <a:cubicBezTo>
                    <a:pt x="1017" y="2113"/>
                    <a:pt x="1024" y="2109"/>
                    <a:pt x="1012" y="1962"/>
                  </a:cubicBezTo>
                  <a:cubicBezTo>
                    <a:pt x="1010" y="1926"/>
                    <a:pt x="1002" y="1904"/>
                    <a:pt x="991" y="1897"/>
                  </a:cubicBezTo>
                  <a:cubicBezTo>
                    <a:pt x="979" y="1889"/>
                    <a:pt x="961" y="1895"/>
                    <a:pt x="942" y="1901"/>
                  </a:cubicBezTo>
                  <a:cubicBezTo>
                    <a:pt x="917" y="1909"/>
                    <a:pt x="889" y="1917"/>
                    <a:pt x="864" y="1904"/>
                  </a:cubicBezTo>
                  <a:cubicBezTo>
                    <a:pt x="836" y="1888"/>
                    <a:pt x="822" y="1897"/>
                    <a:pt x="790" y="1920"/>
                  </a:cubicBezTo>
                  <a:cubicBezTo>
                    <a:pt x="773" y="1934"/>
                    <a:pt x="751" y="1950"/>
                    <a:pt x="721" y="1963"/>
                  </a:cubicBezTo>
                  <a:cubicBezTo>
                    <a:pt x="646" y="1996"/>
                    <a:pt x="638" y="2039"/>
                    <a:pt x="635" y="2092"/>
                  </a:cubicBezTo>
                  <a:cubicBezTo>
                    <a:pt x="633" y="2123"/>
                    <a:pt x="650" y="2142"/>
                    <a:pt x="672" y="2167"/>
                  </a:cubicBezTo>
                  <a:cubicBezTo>
                    <a:pt x="686" y="2183"/>
                    <a:pt x="703" y="2202"/>
                    <a:pt x="716" y="2227"/>
                  </a:cubicBezTo>
                  <a:cubicBezTo>
                    <a:pt x="743" y="2280"/>
                    <a:pt x="720" y="2335"/>
                    <a:pt x="696" y="2393"/>
                  </a:cubicBezTo>
                  <a:cubicBezTo>
                    <a:pt x="691" y="2406"/>
                    <a:pt x="685" y="2419"/>
                    <a:pt x="680" y="2433"/>
                  </a:cubicBezTo>
                  <a:cubicBezTo>
                    <a:pt x="664" y="2477"/>
                    <a:pt x="680" y="2562"/>
                    <a:pt x="691" y="2623"/>
                  </a:cubicBezTo>
                  <a:cubicBezTo>
                    <a:pt x="698" y="2664"/>
                    <a:pt x="704" y="2696"/>
                    <a:pt x="701" y="2713"/>
                  </a:cubicBezTo>
                  <a:cubicBezTo>
                    <a:pt x="698" y="2731"/>
                    <a:pt x="700" y="2760"/>
                    <a:pt x="702" y="2789"/>
                  </a:cubicBezTo>
                  <a:cubicBezTo>
                    <a:pt x="704" y="2823"/>
                    <a:pt x="706" y="2852"/>
                    <a:pt x="701" y="2868"/>
                  </a:cubicBezTo>
                  <a:cubicBezTo>
                    <a:pt x="698" y="2878"/>
                    <a:pt x="692" y="2888"/>
                    <a:pt x="686" y="2897"/>
                  </a:cubicBezTo>
                  <a:cubicBezTo>
                    <a:pt x="672" y="2919"/>
                    <a:pt x="656" y="2944"/>
                    <a:pt x="660" y="2986"/>
                  </a:cubicBezTo>
                  <a:cubicBezTo>
                    <a:pt x="663" y="3010"/>
                    <a:pt x="671" y="3025"/>
                    <a:pt x="678" y="3039"/>
                  </a:cubicBezTo>
                  <a:cubicBezTo>
                    <a:pt x="689" y="3059"/>
                    <a:pt x="699" y="3078"/>
                    <a:pt x="675" y="3110"/>
                  </a:cubicBezTo>
                  <a:cubicBezTo>
                    <a:pt x="647" y="3149"/>
                    <a:pt x="614" y="3139"/>
                    <a:pt x="587" y="3131"/>
                  </a:cubicBezTo>
                  <a:cubicBezTo>
                    <a:pt x="577" y="3128"/>
                    <a:pt x="567" y="3125"/>
                    <a:pt x="557" y="3124"/>
                  </a:cubicBezTo>
                  <a:cubicBezTo>
                    <a:pt x="545" y="3123"/>
                    <a:pt x="533" y="3126"/>
                    <a:pt x="518" y="3131"/>
                  </a:cubicBezTo>
                  <a:cubicBezTo>
                    <a:pt x="487" y="3141"/>
                    <a:pt x="444" y="3154"/>
                    <a:pt x="368" y="3139"/>
                  </a:cubicBezTo>
                  <a:cubicBezTo>
                    <a:pt x="324" y="3130"/>
                    <a:pt x="303" y="3124"/>
                    <a:pt x="294" y="3109"/>
                  </a:cubicBezTo>
                  <a:cubicBezTo>
                    <a:pt x="287" y="3098"/>
                    <a:pt x="290" y="3085"/>
                    <a:pt x="294" y="3068"/>
                  </a:cubicBezTo>
                  <a:cubicBezTo>
                    <a:pt x="298" y="3053"/>
                    <a:pt x="304" y="3032"/>
                    <a:pt x="304" y="3002"/>
                  </a:cubicBezTo>
                  <a:cubicBezTo>
                    <a:pt x="304" y="2942"/>
                    <a:pt x="320" y="2876"/>
                    <a:pt x="334" y="2817"/>
                  </a:cubicBezTo>
                  <a:cubicBezTo>
                    <a:pt x="343" y="2777"/>
                    <a:pt x="352" y="2739"/>
                    <a:pt x="356" y="2708"/>
                  </a:cubicBezTo>
                  <a:cubicBezTo>
                    <a:pt x="357" y="2693"/>
                    <a:pt x="360" y="2673"/>
                    <a:pt x="362" y="2651"/>
                  </a:cubicBezTo>
                  <a:cubicBezTo>
                    <a:pt x="371" y="2587"/>
                    <a:pt x="390" y="2435"/>
                    <a:pt x="374" y="2419"/>
                  </a:cubicBezTo>
                  <a:cubicBezTo>
                    <a:pt x="359" y="2413"/>
                    <a:pt x="344" y="2395"/>
                    <a:pt x="335" y="2369"/>
                  </a:cubicBezTo>
                  <a:cubicBezTo>
                    <a:pt x="324" y="2341"/>
                    <a:pt x="319" y="2299"/>
                    <a:pt x="335" y="2267"/>
                  </a:cubicBezTo>
                  <a:cubicBezTo>
                    <a:pt x="344" y="2248"/>
                    <a:pt x="341" y="2224"/>
                    <a:pt x="327" y="2213"/>
                  </a:cubicBezTo>
                  <a:cubicBezTo>
                    <a:pt x="314" y="2203"/>
                    <a:pt x="294" y="2208"/>
                    <a:pt x="272" y="2227"/>
                  </a:cubicBezTo>
                  <a:cubicBezTo>
                    <a:pt x="216" y="2276"/>
                    <a:pt x="150" y="2271"/>
                    <a:pt x="102" y="2268"/>
                  </a:cubicBezTo>
                  <a:cubicBezTo>
                    <a:pt x="90" y="2267"/>
                    <a:pt x="80" y="2266"/>
                    <a:pt x="70" y="2266"/>
                  </a:cubicBezTo>
                  <a:cubicBezTo>
                    <a:pt x="55" y="2266"/>
                    <a:pt x="44" y="2262"/>
                    <a:pt x="37" y="2254"/>
                  </a:cubicBezTo>
                  <a:cubicBezTo>
                    <a:pt x="24" y="2240"/>
                    <a:pt x="27" y="2216"/>
                    <a:pt x="30" y="2184"/>
                  </a:cubicBezTo>
                  <a:cubicBezTo>
                    <a:pt x="32" y="2167"/>
                    <a:pt x="34" y="2148"/>
                    <a:pt x="35" y="2127"/>
                  </a:cubicBezTo>
                  <a:cubicBezTo>
                    <a:pt x="35" y="2100"/>
                    <a:pt x="40" y="2076"/>
                    <a:pt x="44" y="2055"/>
                  </a:cubicBezTo>
                  <a:cubicBezTo>
                    <a:pt x="52" y="2010"/>
                    <a:pt x="53" y="1994"/>
                    <a:pt x="33" y="1984"/>
                  </a:cubicBezTo>
                  <a:cubicBezTo>
                    <a:pt x="14" y="1975"/>
                    <a:pt x="2" y="1966"/>
                    <a:pt x="0" y="1954"/>
                  </a:cubicBezTo>
                  <a:cubicBezTo>
                    <a:pt x="-3" y="1942"/>
                    <a:pt x="5" y="1932"/>
                    <a:pt x="16" y="1920"/>
                  </a:cubicBezTo>
                  <a:cubicBezTo>
                    <a:pt x="20" y="1916"/>
                    <a:pt x="24" y="1912"/>
                    <a:pt x="29" y="1905"/>
                  </a:cubicBezTo>
                  <a:cubicBezTo>
                    <a:pt x="45" y="1883"/>
                    <a:pt x="64" y="1879"/>
                    <a:pt x="80" y="1876"/>
                  </a:cubicBezTo>
                  <a:cubicBezTo>
                    <a:pt x="92" y="1874"/>
                    <a:pt x="101" y="1871"/>
                    <a:pt x="110" y="1863"/>
                  </a:cubicBezTo>
                  <a:cubicBezTo>
                    <a:pt x="135" y="1838"/>
                    <a:pt x="165" y="1785"/>
                    <a:pt x="165" y="1785"/>
                  </a:cubicBezTo>
                  <a:lnTo>
                    <a:pt x="166" y="1784"/>
                  </a:lnTo>
                  <a:cubicBezTo>
                    <a:pt x="186" y="1754"/>
                    <a:pt x="184" y="1726"/>
                    <a:pt x="183" y="1699"/>
                  </a:cubicBezTo>
                  <a:cubicBezTo>
                    <a:pt x="180" y="1658"/>
                    <a:pt x="177" y="1616"/>
                    <a:pt x="262" y="1599"/>
                  </a:cubicBezTo>
                  <a:cubicBezTo>
                    <a:pt x="287" y="1589"/>
                    <a:pt x="287" y="1589"/>
                    <a:pt x="275" y="1542"/>
                  </a:cubicBezTo>
                  <a:cubicBezTo>
                    <a:pt x="270" y="1523"/>
                    <a:pt x="263" y="1498"/>
                    <a:pt x="256" y="1464"/>
                  </a:cubicBezTo>
                  <a:cubicBezTo>
                    <a:pt x="235" y="1365"/>
                    <a:pt x="241" y="1344"/>
                    <a:pt x="250" y="1314"/>
                  </a:cubicBezTo>
                  <a:cubicBezTo>
                    <a:pt x="253" y="1304"/>
                    <a:pt x="256" y="1294"/>
                    <a:pt x="258" y="1279"/>
                  </a:cubicBezTo>
                  <a:cubicBezTo>
                    <a:pt x="263" y="1243"/>
                    <a:pt x="288" y="1216"/>
                    <a:pt x="310" y="1193"/>
                  </a:cubicBezTo>
                  <a:cubicBezTo>
                    <a:pt x="327" y="1175"/>
                    <a:pt x="343" y="1158"/>
                    <a:pt x="344" y="1142"/>
                  </a:cubicBezTo>
                  <a:cubicBezTo>
                    <a:pt x="346" y="1108"/>
                    <a:pt x="365" y="1075"/>
                    <a:pt x="386" y="1068"/>
                  </a:cubicBezTo>
                  <a:cubicBezTo>
                    <a:pt x="398" y="1064"/>
                    <a:pt x="410" y="1067"/>
                    <a:pt x="419" y="1077"/>
                  </a:cubicBezTo>
                  <a:lnTo>
                    <a:pt x="424" y="1084"/>
                  </a:lnTo>
                  <a:cubicBezTo>
                    <a:pt x="445" y="1107"/>
                    <a:pt x="454" y="1115"/>
                    <a:pt x="471" y="1106"/>
                  </a:cubicBezTo>
                  <a:cubicBezTo>
                    <a:pt x="477" y="1102"/>
                    <a:pt x="480" y="1097"/>
                    <a:pt x="481" y="1090"/>
                  </a:cubicBezTo>
                  <a:cubicBezTo>
                    <a:pt x="483" y="1074"/>
                    <a:pt x="472" y="1052"/>
                    <a:pt x="455" y="1036"/>
                  </a:cubicBezTo>
                  <a:cubicBezTo>
                    <a:pt x="418" y="1003"/>
                    <a:pt x="413" y="883"/>
                    <a:pt x="457" y="815"/>
                  </a:cubicBezTo>
                  <a:cubicBezTo>
                    <a:pt x="488" y="767"/>
                    <a:pt x="484" y="728"/>
                    <a:pt x="481" y="686"/>
                  </a:cubicBezTo>
                  <a:cubicBezTo>
                    <a:pt x="480" y="673"/>
                    <a:pt x="479" y="660"/>
                    <a:pt x="479" y="646"/>
                  </a:cubicBezTo>
                  <a:lnTo>
                    <a:pt x="479" y="631"/>
                  </a:lnTo>
                  <a:cubicBezTo>
                    <a:pt x="478" y="584"/>
                    <a:pt x="480" y="570"/>
                    <a:pt x="528" y="541"/>
                  </a:cubicBezTo>
                  <a:cubicBezTo>
                    <a:pt x="552" y="526"/>
                    <a:pt x="552" y="524"/>
                    <a:pt x="552" y="514"/>
                  </a:cubicBezTo>
                  <a:cubicBezTo>
                    <a:pt x="552" y="505"/>
                    <a:pt x="552" y="491"/>
                    <a:pt x="562" y="467"/>
                  </a:cubicBezTo>
                  <a:cubicBezTo>
                    <a:pt x="584" y="416"/>
                    <a:pt x="608" y="374"/>
                    <a:pt x="676" y="387"/>
                  </a:cubicBezTo>
                  <a:cubicBezTo>
                    <a:pt x="697" y="391"/>
                    <a:pt x="714" y="399"/>
                    <a:pt x="728" y="406"/>
                  </a:cubicBezTo>
                  <a:cubicBezTo>
                    <a:pt x="752" y="418"/>
                    <a:pt x="764" y="425"/>
                    <a:pt x="788" y="405"/>
                  </a:cubicBezTo>
                  <a:cubicBezTo>
                    <a:pt x="838" y="363"/>
                    <a:pt x="875" y="316"/>
                    <a:pt x="888" y="279"/>
                  </a:cubicBezTo>
                  <a:cubicBezTo>
                    <a:pt x="892" y="266"/>
                    <a:pt x="895" y="255"/>
                    <a:pt x="897" y="246"/>
                  </a:cubicBezTo>
                  <a:cubicBezTo>
                    <a:pt x="903" y="221"/>
                    <a:pt x="907" y="201"/>
                    <a:pt x="932" y="190"/>
                  </a:cubicBezTo>
                  <a:cubicBezTo>
                    <a:pt x="969" y="174"/>
                    <a:pt x="1014" y="199"/>
                    <a:pt x="1032" y="211"/>
                  </a:cubicBezTo>
                  <a:cubicBezTo>
                    <a:pt x="1039" y="215"/>
                    <a:pt x="1056" y="216"/>
                    <a:pt x="1072" y="218"/>
                  </a:cubicBezTo>
                  <a:cubicBezTo>
                    <a:pt x="1105" y="220"/>
                    <a:pt x="1145" y="224"/>
                    <a:pt x="1161" y="252"/>
                  </a:cubicBezTo>
                  <a:cubicBezTo>
                    <a:pt x="1178" y="283"/>
                    <a:pt x="1189" y="298"/>
                    <a:pt x="1251" y="289"/>
                  </a:cubicBezTo>
                  <a:cubicBezTo>
                    <a:pt x="1316" y="279"/>
                    <a:pt x="1350" y="279"/>
                    <a:pt x="1377" y="316"/>
                  </a:cubicBezTo>
                  <a:cubicBezTo>
                    <a:pt x="1388" y="332"/>
                    <a:pt x="1450" y="319"/>
                    <a:pt x="1484" y="312"/>
                  </a:cubicBezTo>
                  <a:cubicBezTo>
                    <a:pt x="1501" y="308"/>
                    <a:pt x="1516" y="305"/>
                    <a:pt x="1526" y="304"/>
                  </a:cubicBezTo>
                  <a:cubicBezTo>
                    <a:pt x="1561" y="302"/>
                    <a:pt x="1635" y="313"/>
                    <a:pt x="1688" y="349"/>
                  </a:cubicBezTo>
                  <a:lnTo>
                    <a:pt x="1698" y="356"/>
                  </a:lnTo>
                  <a:cubicBezTo>
                    <a:pt x="1747" y="390"/>
                    <a:pt x="1765" y="400"/>
                    <a:pt x="1795" y="360"/>
                  </a:cubicBezTo>
                  <a:cubicBezTo>
                    <a:pt x="1810" y="341"/>
                    <a:pt x="1822" y="332"/>
                    <a:pt x="1834" y="332"/>
                  </a:cubicBezTo>
                  <a:lnTo>
                    <a:pt x="1835" y="332"/>
                  </a:lnTo>
                  <a:cubicBezTo>
                    <a:pt x="1850" y="332"/>
                    <a:pt x="1860" y="346"/>
                    <a:pt x="1870" y="360"/>
                  </a:cubicBezTo>
                  <a:cubicBezTo>
                    <a:pt x="1877" y="369"/>
                    <a:pt x="1884" y="378"/>
                    <a:pt x="1892" y="386"/>
                  </a:cubicBezTo>
                  <a:cubicBezTo>
                    <a:pt x="1902" y="393"/>
                    <a:pt x="1908" y="391"/>
                    <a:pt x="1927" y="382"/>
                  </a:cubicBezTo>
                  <a:cubicBezTo>
                    <a:pt x="1949" y="372"/>
                    <a:pt x="1981" y="356"/>
                    <a:pt x="2038" y="364"/>
                  </a:cubicBezTo>
                  <a:cubicBezTo>
                    <a:pt x="2134" y="378"/>
                    <a:pt x="2142" y="380"/>
                    <a:pt x="2195" y="394"/>
                  </a:cubicBezTo>
                  <a:lnTo>
                    <a:pt x="2199" y="395"/>
                  </a:lnTo>
                  <a:cubicBezTo>
                    <a:pt x="2226" y="403"/>
                    <a:pt x="2235" y="395"/>
                    <a:pt x="2251" y="383"/>
                  </a:cubicBezTo>
                  <a:cubicBezTo>
                    <a:pt x="2264" y="374"/>
                    <a:pt x="2280" y="362"/>
                    <a:pt x="2307" y="357"/>
                  </a:cubicBezTo>
                  <a:cubicBezTo>
                    <a:pt x="2358" y="348"/>
                    <a:pt x="2378" y="312"/>
                    <a:pt x="2401" y="271"/>
                  </a:cubicBezTo>
                  <a:cubicBezTo>
                    <a:pt x="2421" y="236"/>
                    <a:pt x="2438" y="237"/>
                    <a:pt x="2465" y="243"/>
                  </a:cubicBezTo>
                  <a:cubicBezTo>
                    <a:pt x="2476" y="246"/>
                    <a:pt x="2488" y="249"/>
                    <a:pt x="2505" y="249"/>
                  </a:cubicBezTo>
                  <a:cubicBezTo>
                    <a:pt x="2515" y="250"/>
                    <a:pt x="2530" y="248"/>
                    <a:pt x="2535" y="241"/>
                  </a:cubicBezTo>
                  <a:cubicBezTo>
                    <a:pt x="2541" y="234"/>
                    <a:pt x="2538" y="220"/>
                    <a:pt x="2536" y="211"/>
                  </a:cubicBezTo>
                  <a:cubicBezTo>
                    <a:pt x="2530" y="188"/>
                    <a:pt x="2532" y="171"/>
                    <a:pt x="2561" y="150"/>
                  </a:cubicBezTo>
                  <a:cubicBezTo>
                    <a:pt x="2571" y="143"/>
                    <a:pt x="2580" y="139"/>
                    <a:pt x="2588" y="136"/>
                  </a:cubicBezTo>
                  <a:cubicBezTo>
                    <a:pt x="2602" y="131"/>
                    <a:pt x="2608" y="128"/>
                    <a:pt x="2611" y="117"/>
                  </a:cubicBezTo>
                  <a:cubicBezTo>
                    <a:pt x="2619" y="91"/>
                    <a:pt x="2636" y="53"/>
                    <a:pt x="2688" y="15"/>
                  </a:cubicBezTo>
                  <a:cubicBezTo>
                    <a:pt x="2706" y="2"/>
                    <a:pt x="2722" y="-3"/>
                    <a:pt x="2738" y="2"/>
                  </a:cubicBezTo>
                  <a:cubicBezTo>
                    <a:pt x="2764" y="9"/>
                    <a:pt x="2778" y="43"/>
                    <a:pt x="2790" y="73"/>
                  </a:cubicBezTo>
                  <a:cubicBezTo>
                    <a:pt x="2805" y="115"/>
                    <a:pt x="2790" y="125"/>
                    <a:pt x="2764" y="138"/>
                  </a:cubicBezTo>
                  <a:cubicBezTo>
                    <a:pt x="2756" y="142"/>
                    <a:pt x="2746" y="148"/>
                    <a:pt x="2734" y="156"/>
                  </a:cubicBezTo>
                  <a:cubicBezTo>
                    <a:pt x="2706" y="175"/>
                    <a:pt x="2704" y="182"/>
                    <a:pt x="2697" y="207"/>
                  </a:cubicBezTo>
                  <a:cubicBezTo>
                    <a:pt x="2693" y="219"/>
                    <a:pt x="2689" y="234"/>
                    <a:pt x="2680" y="255"/>
                  </a:cubicBezTo>
                  <a:cubicBezTo>
                    <a:pt x="2661" y="300"/>
                    <a:pt x="2636" y="320"/>
                    <a:pt x="2602" y="347"/>
                  </a:cubicBezTo>
                  <a:cubicBezTo>
                    <a:pt x="2581" y="363"/>
                    <a:pt x="2558" y="382"/>
                    <a:pt x="2530" y="410"/>
                  </a:cubicBezTo>
                  <a:cubicBezTo>
                    <a:pt x="2497" y="443"/>
                    <a:pt x="2483" y="474"/>
                    <a:pt x="2471" y="501"/>
                  </a:cubicBezTo>
                  <a:cubicBezTo>
                    <a:pt x="2456" y="535"/>
                    <a:pt x="2443" y="564"/>
                    <a:pt x="2396" y="578"/>
                  </a:cubicBezTo>
                  <a:cubicBezTo>
                    <a:pt x="2351" y="591"/>
                    <a:pt x="2309" y="594"/>
                    <a:pt x="2272" y="597"/>
                  </a:cubicBezTo>
                  <a:cubicBezTo>
                    <a:pt x="2247" y="599"/>
                    <a:pt x="2224" y="601"/>
                    <a:pt x="2204" y="605"/>
                  </a:cubicBezTo>
                  <a:cubicBezTo>
                    <a:pt x="2168" y="614"/>
                    <a:pt x="2101" y="609"/>
                    <a:pt x="2043" y="604"/>
                  </a:cubicBezTo>
                  <a:cubicBezTo>
                    <a:pt x="2019" y="602"/>
                    <a:pt x="1997" y="601"/>
                    <a:pt x="1980" y="600"/>
                  </a:cubicBezTo>
                  <a:cubicBezTo>
                    <a:pt x="1941" y="599"/>
                    <a:pt x="1930" y="594"/>
                    <a:pt x="1911" y="582"/>
                  </a:cubicBezTo>
                  <a:cubicBezTo>
                    <a:pt x="1904" y="578"/>
                    <a:pt x="1895" y="572"/>
                    <a:pt x="1881" y="566"/>
                  </a:cubicBezTo>
                  <a:cubicBezTo>
                    <a:pt x="1862" y="557"/>
                    <a:pt x="1853" y="549"/>
                    <a:pt x="1847" y="543"/>
                  </a:cubicBezTo>
                  <a:cubicBezTo>
                    <a:pt x="1837" y="534"/>
                    <a:pt x="1833" y="530"/>
                    <a:pt x="1799" y="530"/>
                  </a:cubicBezTo>
                  <a:cubicBezTo>
                    <a:pt x="1776" y="529"/>
                    <a:pt x="1739" y="527"/>
                    <a:pt x="1698" y="525"/>
                  </a:cubicBezTo>
                  <a:cubicBezTo>
                    <a:pt x="1625" y="522"/>
                    <a:pt x="1535" y="517"/>
                    <a:pt x="1481" y="518"/>
                  </a:cubicBezTo>
                  <a:cubicBezTo>
                    <a:pt x="1449" y="519"/>
                    <a:pt x="1423" y="525"/>
                    <a:pt x="1400" y="531"/>
                  </a:cubicBezTo>
                  <a:cubicBezTo>
                    <a:pt x="1364" y="541"/>
                    <a:pt x="1333" y="549"/>
                    <a:pt x="1293" y="528"/>
                  </a:cubicBezTo>
                  <a:cubicBezTo>
                    <a:pt x="1256" y="510"/>
                    <a:pt x="1230" y="512"/>
                    <a:pt x="1194" y="515"/>
                  </a:cubicBezTo>
                  <a:cubicBezTo>
                    <a:pt x="1175" y="517"/>
                    <a:pt x="1153" y="519"/>
                    <a:pt x="1125" y="518"/>
                  </a:cubicBezTo>
                  <a:cubicBezTo>
                    <a:pt x="1093" y="517"/>
                    <a:pt x="1090" y="521"/>
                    <a:pt x="1085" y="526"/>
                  </a:cubicBezTo>
                  <a:cubicBezTo>
                    <a:pt x="1074" y="539"/>
                    <a:pt x="1059" y="550"/>
                    <a:pt x="994" y="556"/>
                  </a:cubicBezTo>
                  <a:cubicBezTo>
                    <a:pt x="924" y="562"/>
                    <a:pt x="890" y="543"/>
                    <a:pt x="863" y="527"/>
                  </a:cubicBezTo>
                  <a:cubicBezTo>
                    <a:pt x="842" y="515"/>
                    <a:pt x="824" y="505"/>
                    <a:pt x="792" y="509"/>
                  </a:cubicBezTo>
                  <a:cubicBezTo>
                    <a:pt x="718" y="519"/>
                    <a:pt x="674" y="535"/>
                    <a:pt x="602" y="640"/>
                  </a:cubicBezTo>
                  <a:cubicBezTo>
                    <a:pt x="515" y="764"/>
                    <a:pt x="553" y="956"/>
                    <a:pt x="567" y="1012"/>
                  </a:cubicBezTo>
                  <a:cubicBezTo>
                    <a:pt x="594" y="1126"/>
                    <a:pt x="614" y="1138"/>
                    <a:pt x="638" y="1153"/>
                  </a:cubicBezTo>
                  <a:cubicBezTo>
                    <a:pt x="646" y="1159"/>
                    <a:pt x="655" y="1159"/>
                    <a:pt x="667" y="1160"/>
                  </a:cubicBezTo>
                  <a:cubicBezTo>
                    <a:pt x="687" y="1161"/>
                    <a:pt x="712" y="1162"/>
                    <a:pt x="746" y="1187"/>
                  </a:cubicBezTo>
                  <a:cubicBezTo>
                    <a:pt x="783" y="1215"/>
                    <a:pt x="788" y="1252"/>
                    <a:pt x="793" y="1289"/>
                  </a:cubicBezTo>
                  <a:cubicBezTo>
                    <a:pt x="795" y="1310"/>
                    <a:pt x="798" y="1331"/>
                    <a:pt x="806" y="1351"/>
                  </a:cubicBezTo>
                  <a:cubicBezTo>
                    <a:pt x="812" y="1364"/>
                    <a:pt x="830" y="1372"/>
                    <a:pt x="844" y="1377"/>
                  </a:cubicBezTo>
                  <a:cubicBezTo>
                    <a:pt x="901" y="1395"/>
                    <a:pt x="991" y="1387"/>
                    <a:pt x="1016" y="1372"/>
                  </a:cubicBezTo>
                  <a:cubicBezTo>
                    <a:pt x="1033" y="1362"/>
                    <a:pt x="1040" y="1344"/>
                    <a:pt x="1051" y="1320"/>
                  </a:cubicBezTo>
                  <a:cubicBezTo>
                    <a:pt x="1061" y="1297"/>
                    <a:pt x="1073" y="1268"/>
                    <a:pt x="1099" y="1236"/>
                  </a:cubicBezTo>
                  <a:cubicBezTo>
                    <a:pt x="1114" y="1217"/>
                    <a:pt x="1126" y="1198"/>
                    <a:pt x="1136" y="1181"/>
                  </a:cubicBezTo>
                  <a:cubicBezTo>
                    <a:pt x="1159" y="1142"/>
                    <a:pt x="1179" y="1109"/>
                    <a:pt x="1229" y="1119"/>
                  </a:cubicBezTo>
                  <a:cubicBezTo>
                    <a:pt x="1259" y="1124"/>
                    <a:pt x="1273" y="1134"/>
                    <a:pt x="1285" y="1143"/>
                  </a:cubicBezTo>
                  <a:cubicBezTo>
                    <a:pt x="1298" y="1152"/>
                    <a:pt x="1307" y="1158"/>
                    <a:pt x="1336" y="1158"/>
                  </a:cubicBezTo>
                  <a:cubicBezTo>
                    <a:pt x="1356" y="1158"/>
                    <a:pt x="1373" y="1162"/>
                    <a:pt x="1388" y="1166"/>
                  </a:cubicBezTo>
                  <a:cubicBezTo>
                    <a:pt x="1419" y="1174"/>
                    <a:pt x="1431" y="1177"/>
                    <a:pt x="1445" y="1135"/>
                  </a:cubicBezTo>
                  <a:cubicBezTo>
                    <a:pt x="1471" y="1057"/>
                    <a:pt x="1583" y="1077"/>
                    <a:pt x="1643" y="1087"/>
                  </a:cubicBezTo>
                  <a:lnTo>
                    <a:pt x="1659" y="1090"/>
                  </a:lnTo>
                  <a:cubicBezTo>
                    <a:pt x="1723" y="1100"/>
                    <a:pt x="1767" y="1091"/>
                    <a:pt x="1789" y="1064"/>
                  </a:cubicBezTo>
                  <a:cubicBezTo>
                    <a:pt x="1814" y="1034"/>
                    <a:pt x="1842" y="1010"/>
                    <a:pt x="1843" y="1009"/>
                  </a:cubicBezTo>
                  <a:cubicBezTo>
                    <a:pt x="1875" y="989"/>
                    <a:pt x="1892" y="993"/>
                    <a:pt x="1911" y="998"/>
                  </a:cubicBezTo>
                  <a:cubicBezTo>
                    <a:pt x="1918" y="1000"/>
                    <a:pt x="1926" y="1002"/>
                    <a:pt x="1937" y="1003"/>
                  </a:cubicBezTo>
                  <a:cubicBezTo>
                    <a:pt x="1966" y="1006"/>
                    <a:pt x="2002" y="1020"/>
                    <a:pt x="2013" y="1043"/>
                  </a:cubicBezTo>
                  <a:cubicBezTo>
                    <a:pt x="2018" y="1052"/>
                    <a:pt x="2021" y="1067"/>
                    <a:pt x="2010" y="1085"/>
                  </a:cubicBezTo>
                  <a:cubicBezTo>
                    <a:pt x="2002" y="1099"/>
                    <a:pt x="2000" y="1120"/>
                    <a:pt x="1999" y="1139"/>
                  </a:cubicBezTo>
                  <a:cubicBezTo>
                    <a:pt x="1996" y="1166"/>
                    <a:pt x="1994" y="1197"/>
                    <a:pt x="1965" y="1198"/>
                  </a:cubicBezTo>
                  <a:cubicBezTo>
                    <a:pt x="1943" y="1200"/>
                    <a:pt x="1934" y="1179"/>
                    <a:pt x="1924" y="1160"/>
                  </a:cubicBezTo>
                  <a:cubicBezTo>
                    <a:pt x="1911" y="1134"/>
                    <a:pt x="1901" y="1118"/>
                    <a:pt x="1879" y="1124"/>
                  </a:cubicBezTo>
                  <a:cubicBezTo>
                    <a:pt x="1865" y="1127"/>
                    <a:pt x="1850" y="1128"/>
                    <a:pt x="1836" y="1130"/>
                  </a:cubicBezTo>
                  <a:cubicBezTo>
                    <a:pt x="1788" y="1136"/>
                    <a:pt x="1743" y="1142"/>
                    <a:pt x="1733" y="1187"/>
                  </a:cubicBezTo>
                  <a:cubicBezTo>
                    <a:pt x="1725" y="1222"/>
                    <a:pt x="1708" y="1230"/>
                    <a:pt x="1688" y="1240"/>
                  </a:cubicBezTo>
                  <a:cubicBezTo>
                    <a:pt x="1664" y="1251"/>
                    <a:pt x="1632" y="1267"/>
                    <a:pt x="1589" y="1343"/>
                  </a:cubicBezTo>
                  <a:cubicBezTo>
                    <a:pt x="1530" y="1447"/>
                    <a:pt x="1489" y="1443"/>
                    <a:pt x="1450" y="1439"/>
                  </a:cubicBezTo>
                  <a:cubicBezTo>
                    <a:pt x="1434" y="1438"/>
                    <a:pt x="1419" y="1436"/>
                    <a:pt x="1403" y="1442"/>
                  </a:cubicBezTo>
                  <a:cubicBezTo>
                    <a:pt x="1340" y="1464"/>
                    <a:pt x="1308" y="1477"/>
                    <a:pt x="1277" y="1534"/>
                  </a:cubicBezTo>
                  <a:cubicBezTo>
                    <a:pt x="1261" y="1564"/>
                    <a:pt x="1242" y="1579"/>
                    <a:pt x="1221" y="1579"/>
                  </a:cubicBezTo>
                  <a:lnTo>
                    <a:pt x="1221" y="1579"/>
                  </a:lnTo>
                  <a:cubicBezTo>
                    <a:pt x="1200" y="1579"/>
                    <a:pt x="1180" y="1563"/>
                    <a:pt x="1163" y="1533"/>
                  </a:cubicBezTo>
                  <a:cubicBezTo>
                    <a:pt x="1155" y="1518"/>
                    <a:pt x="1142" y="1509"/>
                    <a:pt x="1127" y="1508"/>
                  </a:cubicBezTo>
                  <a:cubicBezTo>
                    <a:pt x="1114" y="1507"/>
                    <a:pt x="1102" y="1514"/>
                    <a:pt x="1095" y="1524"/>
                  </a:cubicBezTo>
                  <a:cubicBezTo>
                    <a:pt x="1085" y="1539"/>
                    <a:pt x="1074" y="1556"/>
                    <a:pt x="1078" y="1574"/>
                  </a:cubicBezTo>
                  <a:cubicBezTo>
                    <a:pt x="1082" y="1588"/>
                    <a:pt x="1094" y="1601"/>
                    <a:pt x="1114" y="1614"/>
                  </a:cubicBezTo>
                  <a:cubicBezTo>
                    <a:pt x="1146" y="1633"/>
                    <a:pt x="1155" y="1639"/>
                    <a:pt x="1164" y="1645"/>
                  </a:cubicBezTo>
                  <a:cubicBezTo>
                    <a:pt x="1174" y="1652"/>
                    <a:pt x="1184" y="1659"/>
                    <a:pt x="1222" y="1682"/>
                  </a:cubicBezTo>
                  <a:cubicBezTo>
                    <a:pt x="1298" y="1728"/>
                    <a:pt x="1368" y="1775"/>
                    <a:pt x="1385" y="1844"/>
                  </a:cubicBezTo>
                  <a:lnTo>
                    <a:pt x="1387" y="1854"/>
                  </a:lnTo>
                  <a:cubicBezTo>
                    <a:pt x="1400" y="1909"/>
                    <a:pt x="1404" y="1927"/>
                    <a:pt x="1470" y="1987"/>
                  </a:cubicBezTo>
                  <a:cubicBezTo>
                    <a:pt x="1546" y="2058"/>
                    <a:pt x="1530" y="2114"/>
                    <a:pt x="1511" y="2179"/>
                  </a:cubicBezTo>
                  <a:lnTo>
                    <a:pt x="1511" y="2182"/>
                  </a:lnTo>
                  <a:cubicBezTo>
                    <a:pt x="1505" y="2201"/>
                    <a:pt x="1496" y="2219"/>
                    <a:pt x="1488" y="2234"/>
                  </a:cubicBezTo>
                  <a:cubicBezTo>
                    <a:pt x="1468" y="2275"/>
                    <a:pt x="1456" y="2297"/>
                    <a:pt x="1503" y="2326"/>
                  </a:cubicBezTo>
                  <a:cubicBezTo>
                    <a:pt x="1579" y="2373"/>
                    <a:pt x="1613" y="2410"/>
                    <a:pt x="1637" y="2473"/>
                  </a:cubicBezTo>
                  <a:cubicBezTo>
                    <a:pt x="1649" y="2506"/>
                    <a:pt x="1660" y="2509"/>
                    <a:pt x="1679" y="2515"/>
                  </a:cubicBezTo>
                  <a:cubicBezTo>
                    <a:pt x="1691" y="2519"/>
                    <a:pt x="1706" y="2523"/>
                    <a:pt x="1723" y="2535"/>
                  </a:cubicBezTo>
                  <a:cubicBezTo>
                    <a:pt x="1767" y="2565"/>
                    <a:pt x="1789" y="2584"/>
                    <a:pt x="1805" y="2618"/>
                  </a:cubicBezTo>
                  <a:cubicBezTo>
                    <a:pt x="1812" y="2633"/>
                    <a:pt x="1814" y="2652"/>
                    <a:pt x="1815" y="2666"/>
                  </a:cubicBezTo>
                  <a:cubicBezTo>
                    <a:pt x="1815" y="2667"/>
                    <a:pt x="1815" y="2668"/>
                    <a:pt x="1815" y="2669"/>
                  </a:cubicBezTo>
                  <a:cubicBezTo>
                    <a:pt x="1837" y="2654"/>
                    <a:pt x="1860" y="2658"/>
                    <a:pt x="1888" y="2680"/>
                  </a:cubicBezTo>
                  <a:cubicBezTo>
                    <a:pt x="1909" y="2698"/>
                    <a:pt x="1921" y="2728"/>
                    <a:pt x="1917" y="2753"/>
                  </a:cubicBezTo>
                  <a:cubicBezTo>
                    <a:pt x="1913" y="2771"/>
                    <a:pt x="1901" y="2785"/>
                    <a:pt x="1883" y="2792"/>
                  </a:cubicBezTo>
                  <a:cubicBezTo>
                    <a:pt x="1859" y="2800"/>
                    <a:pt x="1854" y="2818"/>
                    <a:pt x="1843" y="2868"/>
                  </a:cubicBezTo>
                  <a:cubicBezTo>
                    <a:pt x="1840" y="2885"/>
                    <a:pt x="1836" y="2904"/>
                    <a:pt x="1830" y="2926"/>
                  </a:cubicBezTo>
                  <a:cubicBezTo>
                    <a:pt x="1821" y="2957"/>
                    <a:pt x="1825" y="2964"/>
                    <a:pt x="1826" y="2966"/>
                  </a:cubicBezTo>
                  <a:cubicBezTo>
                    <a:pt x="1829" y="2969"/>
                    <a:pt x="1840" y="2968"/>
                    <a:pt x="1850" y="2967"/>
                  </a:cubicBezTo>
                  <a:cubicBezTo>
                    <a:pt x="1864" y="2966"/>
                    <a:pt x="1879" y="2965"/>
                    <a:pt x="1894" y="2970"/>
                  </a:cubicBezTo>
                  <a:cubicBezTo>
                    <a:pt x="1910" y="2976"/>
                    <a:pt x="1921" y="2985"/>
                    <a:pt x="1925" y="2998"/>
                  </a:cubicBezTo>
                  <a:cubicBezTo>
                    <a:pt x="1933" y="3023"/>
                    <a:pt x="1915" y="3053"/>
                    <a:pt x="1900" y="3074"/>
                  </a:cubicBezTo>
                  <a:cubicBezTo>
                    <a:pt x="1884" y="3097"/>
                    <a:pt x="1858" y="3091"/>
                    <a:pt x="1837" y="3086"/>
                  </a:cubicBezTo>
                  <a:cubicBezTo>
                    <a:pt x="1824" y="3083"/>
                    <a:pt x="1811" y="3081"/>
                    <a:pt x="1805" y="3084"/>
                  </a:cubicBezTo>
                  <a:cubicBezTo>
                    <a:pt x="1803" y="3086"/>
                    <a:pt x="1801" y="3090"/>
                    <a:pt x="1800" y="3096"/>
                  </a:cubicBezTo>
                  <a:cubicBezTo>
                    <a:pt x="1798" y="3102"/>
                    <a:pt x="1797" y="3109"/>
                    <a:pt x="1796" y="3115"/>
                  </a:cubicBezTo>
                  <a:cubicBezTo>
                    <a:pt x="1788" y="3153"/>
                    <a:pt x="1782" y="3186"/>
                    <a:pt x="1737" y="3186"/>
                  </a:cubicBezTo>
                  <a:moveTo>
                    <a:pt x="1682" y="3141"/>
                  </a:moveTo>
                  <a:cubicBezTo>
                    <a:pt x="1685" y="3145"/>
                    <a:pt x="1696" y="3160"/>
                    <a:pt x="1730" y="3163"/>
                  </a:cubicBezTo>
                  <a:cubicBezTo>
                    <a:pt x="1761" y="3165"/>
                    <a:pt x="1764" y="3154"/>
                    <a:pt x="1773" y="3111"/>
                  </a:cubicBezTo>
                  <a:cubicBezTo>
                    <a:pt x="1774" y="3104"/>
                    <a:pt x="1775" y="3098"/>
                    <a:pt x="1776" y="3091"/>
                  </a:cubicBezTo>
                  <a:cubicBezTo>
                    <a:pt x="1779" y="3079"/>
                    <a:pt x="1784" y="3070"/>
                    <a:pt x="1792" y="3065"/>
                  </a:cubicBezTo>
                  <a:cubicBezTo>
                    <a:pt x="1807" y="3056"/>
                    <a:pt x="1824" y="3059"/>
                    <a:pt x="1842" y="3063"/>
                  </a:cubicBezTo>
                  <a:cubicBezTo>
                    <a:pt x="1862" y="3068"/>
                    <a:pt x="1874" y="3070"/>
                    <a:pt x="1881" y="3061"/>
                  </a:cubicBezTo>
                  <a:cubicBezTo>
                    <a:pt x="1899" y="3035"/>
                    <a:pt x="1906" y="3016"/>
                    <a:pt x="1903" y="3005"/>
                  </a:cubicBezTo>
                  <a:cubicBezTo>
                    <a:pt x="1902" y="3003"/>
                    <a:pt x="1900" y="2997"/>
                    <a:pt x="1886" y="2992"/>
                  </a:cubicBezTo>
                  <a:cubicBezTo>
                    <a:pt x="1876" y="2989"/>
                    <a:pt x="1863" y="2990"/>
                    <a:pt x="1852" y="2991"/>
                  </a:cubicBezTo>
                  <a:cubicBezTo>
                    <a:pt x="1835" y="2992"/>
                    <a:pt x="1818" y="2993"/>
                    <a:pt x="1808" y="2981"/>
                  </a:cubicBezTo>
                  <a:cubicBezTo>
                    <a:pt x="1799" y="2970"/>
                    <a:pt x="1798" y="2952"/>
                    <a:pt x="1807" y="2920"/>
                  </a:cubicBezTo>
                  <a:cubicBezTo>
                    <a:pt x="1813" y="2899"/>
                    <a:pt x="1817" y="2880"/>
                    <a:pt x="1820" y="2863"/>
                  </a:cubicBezTo>
                  <a:cubicBezTo>
                    <a:pt x="1831" y="2814"/>
                    <a:pt x="1838" y="2782"/>
                    <a:pt x="1875" y="2770"/>
                  </a:cubicBezTo>
                  <a:cubicBezTo>
                    <a:pt x="1885" y="2766"/>
                    <a:pt x="1892" y="2759"/>
                    <a:pt x="1894" y="2749"/>
                  </a:cubicBezTo>
                  <a:cubicBezTo>
                    <a:pt x="1897" y="2732"/>
                    <a:pt x="1887" y="2711"/>
                    <a:pt x="1872" y="2698"/>
                  </a:cubicBezTo>
                  <a:cubicBezTo>
                    <a:pt x="1845" y="2676"/>
                    <a:pt x="1833" y="2684"/>
                    <a:pt x="1823" y="2694"/>
                  </a:cubicBezTo>
                  <a:cubicBezTo>
                    <a:pt x="1815" y="2702"/>
                    <a:pt x="1808" y="2701"/>
                    <a:pt x="1804" y="2700"/>
                  </a:cubicBezTo>
                  <a:cubicBezTo>
                    <a:pt x="1793" y="2696"/>
                    <a:pt x="1793" y="2684"/>
                    <a:pt x="1791" y="2668"/>
                  </a:cubicBezTo>
                  <a:cubicBezTo>
                    <a:pt x="1790" y="2655"/>
                    <a:pt x="1789" y="2639"/>
                    <a:pt x="1784" y="2628"/>
                  </a:cubicBezTo>
                  <a:cubicBezTo>
                    <a:pt x="1771" y="2602"/>
                    <a:pt x="1755" y="2586"/>
                    <a:pt x="1710" y="2555"/>
                  </a:cubicBezTo>
                  <a:cubicBezTo>
                    <a:pt x="1695" y="2545"/>
                    <a:pt x="1683" y="2541"/>
                    <a:pt x="1672" y="2538"/>
                  </a:cubicBezTo>
                  <a:cubicBezTo>
                    <a:pt x="1650" y="2531"/>
                    <a:pt x="1631" y="2525"/>
                    <a:pt x="1615" y="2482"/>
                  </a:cubicBezTo>
                  <a:cubicBezTo>
                    <a:pt x="1593" y="2423"/>
                    <a:pt x="1563" y="2390"/>
                    <a:pt x="1490" y="2346"/>
                  </a:cubicBezTo>
                  <a:cubicBezTo>
                    <a:pt x="1425" y="2305"/>
                    <a:pt x="1447" y="2264"/>
                    <a:pt x="1467" y="2224"/>
                  </a:cubicBezTo>
                  <a:cubicBezTo>
                    <a:pt x="1475" y="2209"/>
                    <a:pt x="1483" y="2193"/>
                    <a:pt x="1488" y="2175"/>
                  </a:cubicBezTo>
                  <a:lnTo>
                    <a:pt x="1489" y="2172"/>
                  </a:lnTo>
                  <a:cubicBezTo>
                    <a:pt x="1507" y="2108"/>
                    <a:pt x="1520" y="2066"/>
                    <a:pt x="1454" y="2005"/>
                  </a:cubicBezTo>
                  <a:cubicBezTo>
                    <a:pt x="1383" y="1939"/>
                    <a:pt x="1378" y="1915"/>
                    <a:pt x="1364" y="1859"/>
                  </a:cubicBezTo>
                  <a:lnTo>
                    <a:pt x="1362" y="1849"/>
                  </a:lnTo>
                  <a:cubicBezTo>
                    <a:pt x="1347" y="1789"/>
                    <a:pt x="1282" y="1745"/>
                    <a:pt x="1210" y="1702"/>
                  </a:cubicBezTo>
                  <a:cubicBezTo>
                    <a:pt x="1172" y="1679"/>
                    <a:pt x="1161" y="1672"/>
                    <a:pt x="1151" y="1665"/>
                  </a:cubicBezTo>
                  <a:cubicBezTo>
                    <a:pt x="1142" y="1659"/>
                    <a:pt x="1133" y="1653"/>
                    <a:pt x="1102" y="1634"/>
                  </a:cubicBezTo>
                  <a:cubicBezTo>
                    <a:pt x="1076" y="1618"/>
                    <a:pt x="1060" y="1600"/>
                    <a:pt x="1055" y="1579"/>
                  </a:cubicBezTo>
                  <a:cubicBezTo>
                    <a:pt x="1050" y="1554"/>
                    <a:pt x="1062" y="1531"/>
                    <a:pt x="1075" y="1511"/>
                  </a:cubicBezTo>
                  <a:cubicBezTo>
                    <a:pt x="1087" y="1494"/>
                    <a:pt x="1107" y="1484"/>
                    <a:pt x="1128" y="1485"/>
                  </a:cubicBezTo>
                  <a:cubicBezTo>
                    <a:pt x="1151" y="1486"/>
                    <a:pt x="1172" y="1499"/>
                    <a:pt x="1184" y="1522"/>
                  </a:cubicBezTo>
                  <a:cubicBezTo>
                    <a:pt x="1196" y="1544"/>
                    <a:pt x="1209" y="1556"/>
                    <a:pt x="1221" y="1556"/>
                  </a:cubicBezTo>
                  <a:lnTo>
                    <a:pt x="1221" y="1556"/>
                  </a:lnTo>
                  <a:cubicBezTo>
                    <a:pt x="1232" y="1556"/>
                    <a:pt x="1245" y="1545"/>
                    <a:pt x="1256" y="1523"/>
                  </a:cubicBezTo>
                  <a:cubicBezTo>
                    <a:pt x="1291" y="1459"/>
                    <a:pt x="1330" y="1443"/>
                    <a:pt x="1395" y="1420"/>
                  </a:cubicBezTo>
                  <a:cubicBezTo>
                    <a:pt x="1417" y="1412"/>
                    <a:pt x="1436" y="1414"/>
                    <a:pt x="1452" y="1416"/>
                  </a:cubicBezTo>
                  <a:cubicBezTo>
                    <a:pt x="1487" y="1419"/>
                    <a:pt x="1517" y="1422"/>
                    <a:pt x="1569" y="1331"/>
                  </a:cubicBezTo>
                  <a:cubicBezTo>
                    <a:pt x="1615" y="1249"/>
                    <a:pt x="1653" y="1231"/>
                    <a:pt x="1678" y="1219"/>
                  </a:cubicBezTo>
                  <a:cubicBezTo>
                    <a:pt x="1696" y="1210"/>
                    <a:pt x="1704" y="1206"/>
                    <a:pt x="1710" y="1182"/>
                  </a:cubicBezTo>
                  <a:cubicBezTo>
                    <a:pt x="1723" y="1121"/>
                    <a:pt x="1782" y="1113"/>
                    <a:pt x="1833" y="1107"/>
                  </a:cubicBezTo>
                  <a:cubicBezTo>
                    <a:pt x="1848" y="1105"/>
                    <a:pt x="1861" y="1103"/>
                    <a:pt x="1873" y="1101"/>
                  </a:cubicBezTo>
                  <a:cubicBezTo>
                    <a:pt x="1915" y="1091"/>
                    <a:pt x="1933" y="1126"/>
                    <a:pt x="1945" y="1150"/>
                  </a:cubicBezTo>
                  <a:cubicBezTo>
                    <a:pt x="1951" y="1161"/>
                    <a:pt x="1958" y="1175"/>
                    <a:pt x="1964" y="1175"/>
                  </a:cubicBezTo>
                  <a:lnTo>
                    <a:pt x="1964" y="1175"/>
                  </a:lnTo>
                  <a:cubicBezTo>
                    <a:pt x="1971" y="1175"/>
                    <a:pt x="1973" y="1159"/>
                    <a:pt x="1975" y="1137"/>
                  </a:cubicBezTo>
                  <a:cubicBezTo>
                    <a:pt x="1977" y="1115"/>
                    <a:pt x="1979" y="1091"/>
                    <a:pt x="1990" y="1073"/>
                  </a:cubicBezTo>
                  <a:cubicBezTo>
                    <a:pt x="1996" y="1063"/>
                    <a:pt x="1994" y="1057"/>
                    <a:pt x="1992" y="1054"/>
                  </a:cubicBezTo>
                  <a:cubicBezTo>
                    <a:pt x="1986" y="1041"/>
                    <a:pt x="1961" y="1029"/>
                    <a:pt x="1934" y="1026"/>
                  </a:cubicBezTo>
                  <a:cubicBezTo>
                    <a:pt x="1922" y="1025"/>
                    <a:pt x="1913" y="1022"/>
                    <a:pt x="1905" y="1020"/>
                  </a:cubicBezTo>
                  <a:cubicBezTo>
                    <a:pt x="1887" y="1016"/>
                    <a:pt x="1879" y="1014"/>
                    <a:pt x="1857" y="1028"/>
                  </a:cubicBezTo>
                  <a:lnTo>
                    <a:pt x="1857" y="1028"/>
                  </a:lnTo>
                  <a:cubicBezTo>
                    <a:pt x="1857" y="1028"/>
                    <a:pt x="1831" y="1051"/>
                    <a:pt x="1807" y="1079"/>
                  </a:cubicBezTo>
                  <a:cubicBezTo>
                    <a:pt x="1779" y="1113"/>
                    <a:pt x="1728" y="1124"/>
                    <a:pt x="1655" y="1113"/>
                  </a:cubicBezTo>
                  <a:lnTo>
                    <a:pt x="1639" y="1110"/>
                  </a:lnTo>
                  <a:cubicBezTo>
                    <a:pt x="1582" y="1100"/>
                    <a:pt x="1487" y="1084"/>
                    <a:pt x="1467" y="1143"/>
                  </a:cubicBezTo>
                  <a:cubicBezTo>
                    <a:pt x="1447" y="1206"/>
                    <a:pt x="1414" y="1197"/>
                    <a:pt x="1382" y="1189"/>
                  </a:cubicBezTo>
                  <a:cubicBezTo>
                    <a:pt x="1369" y="1186"/>
                    <a:pt x="1353" y="1182"/>
                    <a:pt x="1336" y="1182"/>
                  </a:cubicBezTo>
                  <a:cubicBezTo>
                    <a:pt x="1300" y="1182"/>
                    <a:pt x="1285" y="1172"/>
                    <a:pt x="1271" y="1162"/>
                  </a:cubicBezTo>
                  <a:cubicBezTo>
                    <a:pt x="1261" y="1154"/>
                    <a:pt x="1250" y="1146"/>
                    <a:pt x="1224" y="1142"/>
                  </a:cubicBezTo>
                  <a:cubicBezTo>
                    <a:pt x="1192" y="1135"/>
                    <a:pt x="1180" y="1153"/>
                    <a:pt x="1156" y="1193"/>
                  </a:cubicBezTo>
                  <a:cubicBezTo>
                    <a:pt x="1145" y="1211"/>
                    <a:pt x="1134" y="1230"/>
                    <a:pt x="1117" y="1251"/>
                  </a:cubicBezTo>
                  <a:cubicBezTo>
                    <a:pt x="1094" y="1280"/>
                    <a:pt x="1082" y="1306"/>
                    <a:pt x="1072" y="1329"/>
                  </a:cubicBezTo>
                  <a:cubicBezTo>
                    <a:pt x="1061" y="1356"/>
                    <a:pt x="1051" y="1378"/>
                    <a:pt x="1028" y="1392"/>
                  </a:cubicBezTo>
                  <a:cubicBezTo>
                    <a:pt x="996" y="1412"/>
                    <a:pt x="897" y="1419"/>
                    <a:pt x="837" y="1399"/>
                  </a:cubicBezTo>
                  <a:cubicBezTo>
                    <a:pt x="810" y="1391"/>
                    <a:pt x="792" y="1377"/>
                    <a:pt x="785" y="1360"/>
                  </a:cubicBezTo>
                  <a:cubicBezTo>
                    <a:pt x="775" y="1337"/>
                    <a:pt x="772" y="1314"/>
                    <a:pt x="769" y="1292"/>
                  </a:cubicBezTo>
                  <a:cubicBezTo>
                    <a:pt x="765" y="1257"/>
                    <a:pt x="761" y="1227"/>
                    <a:pt x="732" y="1206"/>
                  </a:cubicBezTo>
                  <a:cubicBezTo>
                    <a:pt x="703" y="1185"/>
                    <a:pt x="684" y="1184"/>
                    <a:pt x="666" y="1183"/>
                  </a:cubicBezTo>
                  <a:cubicBezTo>
                    <a:pt x="652" y="1182"/>
                    <a:pt x="639" y="1182"/>
                    <a:pt x="625" y="1173"/>
                  </a:cubicBezTo>
                  <a:cubicBezTo>
                    <a:pt x="593" y="1153"/>
                    <a:pt x="572" y="1135"/>
                    <a:pt x="544" y="1017"/>
                  </a:cubicBezTo>
                  <a:cubicBezTo>
                    <a:pt x="525" y="943"/>
                    <a:pt x="493" y="755"/>
                    <a:pt x="582" y="626"/>
                  </a:cubicBezTo>
                  <a:cubicBezTo>
                    <a:pt x="657" y="519"/>
                    <a:pt x="704" y="497"/>
                    <a:pt x="789" y="486"/>
                  </a:cubicBezTo>
                  <a:cubicBezTo>
                    <a:pt x="829" y="481"/>
                    <a:pt x="851" y="493"/>
                    <a:pt x="875" y="507"/>
                  </a:cubicBezTo>
                  <a:cubicBezTo>
                    <a:pt x="902" y="522"/>
                    <a:pt x="929" y="537"/>
                    <a:pt x="992" y="532"/>
                  </a:cubicBezTo>
                  <a:cubicBezTo>
                    <a:pt x="1053" y="527"/>
                    <a:pt x="1062" y="517"/>
                    <a:pt x="1068" y="510"/>
                  </a:cubicBezTo>
                  <a:cubicBezTo>
                    <a:pt x="1077" y="500"/>
                    <a:pt x="1086" y="493"/>
                    <a:pt x="1125" y="494"/>
                  </a:cubicBezTo>
                  <a:cubicBezTo>
                    <a:pt x="1152" y="495"/>
                    <a:pt x="1173" y="493"/>
                    <a:pt x="1192" y="492"/>
                  </a:cubicBezTo>
                  <a:cubicBezTo>
                    <a:pt x="1231" y="488"/>
                    <a:pt x="1261" y="485"/>
                    <a:pt x="1304" y="507"/>
                  </a:cubicBezTo>
                  <a:cubicBezTo>
                    <a:pt x="1336" y="524"/>
                    <a:pt x="1361" y="517"/>
                    <a:pt x="1394" y="508"/>
                  </a:cubicBezTo>
                  <a:cubicBezTo>
                    <a:pt x="1418" y="502"/>
                    <a:pt x="1445" y="495"/>
                    <a:pt x="1481" y="494"/>
                  </a:cubicBezTo>
                  <a:cubicBezTo>
                    <a:pt x="1536" y="494"/>
                    <a:pt x="1626" y="498"/>
                    <a:pt x="1699" y="502"/>
                  </a:cubicBezTo>
                  <a:cubicBezTo>
                    <a:pt x="1740" y="504"/>
                    <a:pt x="1777" y="505"/>
                    <a:pt x="1799" y="506"/>
                  </a:cubicBezTo>
                  <a:cubicBezTo>
                    <a:pt x="1840" y="507"/>
                    <a:pt x="1849" y="513"/>
                    <a:pt x="1862" y="525"/>
                  </a:cubicBezTo>
                  <a:cubicBezTo>
                    <a:pt x="1869" y="531"/>
                    <a:pt x="1875" y="537"/>
                    <a:pt x="1891" y="544"/>
                  </a:cubicBezTo>
                  <a:cubicBezTo>
                    <a:pt x="1906" y="552"/>
                    <a:pt x="1916" y="557"/>
                    <a:pt x="1924" y="562"/>
                  </a:cubicBezTo>
                  <a:cubicBezTo>
                    <a:pt x="1939" y="572"/>
                    <a:pt x="1946" y="576"/>
                    <a:pt x="1981" y="577"/>
                  </a:cubicBezTo>
                  <a:cubicBezTo>
                    <a:pt x="1997" y="577"/>
                    <a:pt x="2020" y="579"/>
                    <a:pt x="2045" y="581"/>
                  </a:cubicBezTo>
                  <a:cubicBezTo>
                    <a:pt x="2098" y="585"/>
                    <a:pt x="2166" y="590"/>
                    <a:pt x="2199" y="582"/>
                  </a:cubicBezTo>
                  <a:cubicBezTo>
                    <a:pt x="2220" y="577"/>
                    <a:pt x="2244" y="575"/>
                    <a:pt x="2270" y="574"/>
                  </a:cubicBezTo>
                  <a:cubicBezTo>
                    <a:pt x="2306" y="571"/>
                    <a:pt x="2347" y="568"/>
                    <a:pt x="2390" y="555"/>
                  </a:cubicBezTo>
                  <a:cubicBezTo>
                    <a:pt x="2426" y="545"/>
                    <a:pt x="2435" y="523"/>
                    <a:pt x="2450" y="491"/>
                  </a:cubicBezTo>
                  <a:cubicBezTo>
                    <a:pt x="2462" y="464"/>
                    <a:pt x="2477" y="429"/>
                    <a:pt x="2513" y="393"/>
                  </a:cubicBezTo>
                  <a:cubicBezTo>
                    <a:pt x="2542" y="364"/>
                    <a:pt x="2567" y="344"/>
                    <a:pt x="2587" y="328"/>
                  </a:cubicBezTo>
                  <a:cubicBezTo>
                    <a:pt x="2620" y="302"/>
                    <a:pt x="2642" y="285"/>
                    <a:pt x="2658" y="246"/>
                  </a:cubicBezTo>
                  <a:cubicBezTo>
                    <a:pt x="2666" y="226"/>
                    <a:pt x="2671" y="211"/>
                    <a:pt x="2674" y="200"/>
                  </a:cubicBezTo>
                  <a:cubicBezTo>
                    <a:pt x="2682" y="172"/>
                    <a:pt x="2686" y="160"/>
                    <a:pt x="2720" y="136"/>
                  </a:cubicBezTo>
                  <a:cubicBezTo>
                    <a:pt x="2733" y="127"/>
                    <a:pt x="2744" y="122"/>
                    <a:pt x="2753" y="117"/>
                  </a:cubicBezTo>
                  <a:cubicBezTo>
                    <a:pt x="2775" y="106"/>
                    <a:pt x="2776" y="105"/>
                    <a:pt x="2768" y="82"/>
                  </a:cubicBezTo>
                  <a:cubicBezTo>
                    <a:pt x="2758" y="56"/>
                    <a:pt x="2746" y="29"/>
                    <a:pt x="2731" y="24"/>
                  </a:cubicBezTo>
                  <a:cubicBezTo>
                    <a:pt x="2723" y="22"/>
                    <a:pt x="2713" y="25"/>
                    <a:pt x="2702" y="34"/>
                  </a:cubicBezTo>
                  <a:cubicBezTo>
                    <a:pt x="2655" y="68"/>
                    <a:pt x="2641" y="102"/>
                    <a:pt x="2634" y="124"/>
                  </a:cubicBezTo>
                  <a:cubicBezTo>
                    <a:pt x="2627" y="147"/>
                    <a:pt x="2611" y="153"/>
                    <a:pt x="2597" y="158"/>
                  </a:cubicBezTo>
                  <a:cubicBezTo>
                    <a:pt x="2590" y="161"/>
                    <a:pt x="2582" y="164"/>
                    <a:pt x="2574" y="169"/>
                  </a:cubicBezTo>
                  <a:cubicBezTo>
                    <a:pt x="2554" y="184"/>
                    <a:pt x="2555" y="191"/>
                    <a:pt x="2558" y="205"/>
                  </a:cubicBezTo>
                  <a:cubicBezTo>
                    <a:pt x="2561" y="214"/>
                    <a:pt x="2567" y="238"/>
                    <a:pt x="2554" y="256"/>
                  </a:cubicBezTo>
                  <a:cubicBezTo>
                    <a:pt x="2544" y="268"/>
                    <a:pt x="2527" y="273"/>
                    <a:pt x="2504" y="273"/>
                  </a:cubicBezTo>
                  <a:cubicBezTo>
                    <a:pt x="2485" y="272"/>
                    <a:pt x="2471" y="269"/>
                    <a:pt x="2460" y="266"/>
                  </a:cubicBezTo>
                  <a:cubicBezTo>
                    <a:pt x="2438" y="262"/>
                    <a:pt x="2434" y="261"/>
                    <a:pt x="2422" y="282"/>
                  </a:cubicBezTo>
                  <a:cubicBezTo>
                    <a:pt x="2398" y="325"/>
                    <a:pt x="2373" y="369"/>
                    <a:pt x="2311" y="381"/>
                  </a:cubicBezTo>
                  <a:cubicBezTo>
                    <a:pt x="2289" y="384"/>
                    <a:pt x="2277" y="394"/>
                    <a:pt x="2265" y="402"/>
                  </a:cubicBezTo>
                  <a:cubicBezTo>
                    <a:pt x="2248" y="415"/>
                    <a:pt x="2230" y="428"/>
                    <a:pt x="2192" y="418"/>
                  </a:cubicBezTo>
                  <a:lnTo>
                    <a:pt x="2188" y="417"/>
                  </a:lnTo>
                  <a:cubicBezTo>
                    <a:pt x="2136" y="403"/>
                    <a:pt x="2129" y="401"/>
                    <a:pt x="2034" y="388"/>
                  </a:cubicBezTo>
                  <a:cubicBezTo>
                    <a:pt x="1985" y="381"/>
                    <a:pt x="1958" y="393"/>
                    <a:pt x="1937" y="403"/>
                  </a:cubicBezTo>
                  <a:cubicBezTo>
                    <a:pt x="1917" y="412"/>
                    <a:pt x="1899" y="421"/>
                    <a:pt x="1878" y="404"/>
                  </a:cubicBezTo>
                  <a:cubicBezTo>
                    <a:pt x="1866" y="395"/>
                    <a:pt x="1858" y="383"/>
                    <a:pt x="1851" y="373"/>
                  </a:cubicBezTo>
                  <a:cubicBezTo>
                    <a:pt x="1845" y="366"/>
                    <a:pt x="1838" y="356"/>
                    <a:pt x="1834" y="356"/>
                  </a:cubicBezTo>
                  <a:lnTo>
                    <a:pt x="1834" y="356"/>
                  </a:lnTo>
                  <a:cubicBezTo>
                    <a:pt x="1833" y="356"/>
                    <a:pt x="1827" y="357"/>
                    <a:pt x="1814" y="374"/>
                  </a:cubicBezTo>
                  <a:cubicBezTo>
                    <a:pt x="1769" y="434"/>
                    <a:pt x="1728" y="406"/>
                    <a:pt x="1684" y="376"/>
                  </a:cubicBezTo>
                  <a:lnTo>
                    <a:pt x="1674" y="368"/>
                  </a:lnTo>
                  <a:cubicBezTo>
                    <a:pt x="1629" y="337"/>
                    <a:pt x="1562" y="326"/>
                    <a:pt x="1527" y="328"/>
                  </a:cubicBezTo>
                  <a:cubicBezTo>
                    <a:pt x="1519" y="328"/>
                    <a:pt x="1504" y="331"/>
                    <a:pt x="1489" y="335"/>
                  </a:cubicBezTo>
                  <a:cubicBezTo>
                    <a:pt x="1439" y="345"/>
                    <a:pt x="1378" y="358"/>
                    <a:pt x="1358" y="330"/>
                  </a:cubicBezTo>
                  <a:cubicBezTo>
                    <a:pt x="1340" y="306"/>
                    <a:pt x="1321" y="302"/>
                    <a:pt x="1254" y="312"/>
                  </a:cubicBezTo>
                  <a:cubicBezTo>
                    <a:pt x="1185" y="322"/>
                    <a:pt x="1163" y="305"/>
                    <a:pt x="1140" y="263"/>
                  </a:cubicBezTo>
                  <a:cubicBezTo>
                    <a:pt x="1130" y="246"/>
                    <a:pt x="1098" y="243"/>
                    <a:pt x="1070" y="241"/>
                  </a:cubicBezTo>
                  <a:cubicBezTo>
                    <a:pt x="1049" y="240"/>
                    <a:pt x="1031" y="238"/>
                    <a:pt x="1019" y="231"/>
                  </a:cubicBezTo>
                  <a:cubicBezTo>
                    <a:pt x="996" y="215"/>
                    <a:pt x="963" y="202"/>
                    <a:pt x="941" y="212"/>
                  </a:cubicBezTo>
                  <a:cubicBezTo>
                    <a:pt x="928" y="218"/>
                    <a:pt x="925" y="226"/>
                    <a:pt x="920" y="251"/>
                  </a:cubicBezTo>
                  <a:cubicBezTo>
                    <a:pt x="917" y="261"/>
                    <a:pt x="914" y="273"/>
                    <a:pt x="910" y="286"/>
                  </a:cubicBezTo>
                  <a:cubicBezTo>
                    <a:pt x="896" y="328"/>
                    <a:pt x="857" y="378"/>
                    <a:pt x="803" y="423"/>
                  </a:cubicBezTo>
                  <a:cubicBezTo>
                    <a:pt x="767" y="453"/>
                    <a:pt x="742" y="440"/>
                    <a:pt x="717" y="427"/>
                  </a:cubicBezTo>
                  <a:cubicBezTo>
                    <a:pt x="703" y="420"/>
                    <a:pt x="690" y="413"/>
                    <a:pt x="671" y="410"/>
                  </a:cubicBezTo>
                  <a:cubicBezTo>
                    <a:pt x="625" y="401"/>
                    <a:pt x="607" y="422"/>
                    <a:pt x="584" y="476"/>
                  </a:cubicBezTo>
                  <a:cubicBezTo>
                    <a:pt x="575" y="496"/>
                    <a:pt x="575" y="506"/>
                    <a:pt x="575" y="515"/>
                  </a:cubicBezTo>
                  <a:cubicBezTo>
                    <a:pt x="575" y="534"/>
                    <a:pt x="571" y="542"/>
                    <a:pt x="541" y="561"/>
                  </a:cubicBezTo>
                  <a:cubicBezTo>
                    <a:pt x="502" y="585"/>
                    <a:pt x="502" y="589"/>
                    <a:pt x="502" y="631"/>
                  </a:cubicBezTo>
                  <a:lnTo>
                    <a:pt x="502" y="646"/>
                  </a:lnTo>
                  <a:cubicBezTo>
                    <a:pt x="502" y="659"/>
                    <a:pt x="504" y="672"/>
                    <a:pt x="505" y="684"/>
                  </a:cubicBezTo>
                  <a:cubicBezTo>
                    <a:pt x="508" y="728"/>
                    <a:pt x="512" y="774"/>
                    <a:pt x="477" y="828"/>
                  </a:cubicBezTo>
                  <a:cubicBezTo>
                    <a:pt x="435" y="893"/>
                    <a:pt x="447" y="997"/>
                    <a:pt x="470" y="1018"/>
                  </a:cubicBezTo>
                  <a:cubicBezTo>
                    <a:pt x="493" y="1039"/>
                    <a:pt x="507" y="1069"/>
                    <a:pt x="504" y="1093"/>
                  </a:cubicBezTo>
                  <a:cubicBezTo>
                    <a:pt x="503" y="1107"/>
                    <a:pt x="495" y="1119"/>
                    <a:pt x="482" y="1126"/>
                  </a:cubicBezTo>
                  <a:cubicBezTo>
                    <a:pt x="447" y="1146"/>
                    <a:pt x="425" y="1120"/>
                    <a:pt x="406" y="1099"/>
                  </a:cubicBezTo>
                  <a:lnTo>
                    <a:pt x="401" y="1093"/>
                  </a:lnTo>
                  <a:cubicBezTo>
                    <a:pt x="398" y="1089"/>
                    <a:pt x="396" y="1090"/>
                    <a:pt x="394" y="1090"/>
                  </a:cubicBezTo>
                  <a:cubicBezTo>
                    <a:pt x="384" y="1094"/>
                    <a:pt x="369" y="1116"/>
                    <a:pt x="367" y="1144"/>
                  </a:cubicBezTo>
                  <a:cubicBezTo>
                    <a:pt x="366" y="1168"/>
                    <a:pt x="347" y="1188"/>
                    <a:pt x="327" y="1209"/>
                  </a:cubicBezTo>
                  <a:cubicBezTo>
                    <a:pt x="307" y="1231"/>
                    <a:pt x="285" y="1254"/>
                    <a:pt x="281" y="1282"/>
                  </a:cubicBezTo>
                  <a:cubicBezTo>
                    <a:pt x="279" y="1299"/>
                    <a:pt x="275" y="1310"/>
                    <a:pt x="272" y="1321"/>
                  </a:cubicBezTo>
                  <a:cubicBezTo>
                    <a:pt x="265" y="1347"/>
                    <a:pt x="260" y="1366"/>
                    <a:pt x="279" y="1459"/>
                  </a:cubicBezTo>
                  <a:cubicBezTo>
                    <a:pt x="286" y="1492"/>
                    <a:pt x="293" y="1517"/>
                    <a:pt x="298" y="1536"/>
                  </a:cubicBezTo>
                  <a:cubicBezTo>
                    <a:pt x="312" y="1589"/>
                    <a:pt x="315" y="1604"/>
                    <a:pt x="268" y="1622"/>
                  </a:cubicBezTo>
                  <a:cubicBezTo>
                    <a:pt x="202" y="1635"/>
                    <a:pt x="203" y="1657"/>
                    <a:pt x="206" y="1697"/>
                  </a:cubicBezTo>
                  <a:cubicBezTo>
                    <a:pt x="208" y="1725"/>
                    <a:pt x="210" y="1761"/>
                    <a:pt x="185" y="1797"/>
                  </a:cubicBezTo>
                  <a:cubicBezTo>
                    <a:pt x="182" y="1803"/>
                    <a:pt x="153" y="1854"/>
                    <a:pt x="127" y="1880"/>
                  </a:cubicBezTo>
                  <a:cubicBezTo>
                    <a:pt x="114" y="1894"/>
                    <a:pt x="97" y="1897"/>
                    <a:pt x="84" y="1900"/>
                  </a:cubicBezTo>
                  <a:cubicBezTo>
                    <a:pt x="70" y="1902"/>
                    <a:pt x="59" y="1905"/>
                    <a:pt x="47" y="1919"/>
                  </a:cubicBezTo>
                  <a:cubicBezTo>
                    <a:pt x="42" y="1925"/>
                    <a:pt x="38" y="1931"/>
                    <a:pt x="34" y="1936"/>
                  </a:cubicBezTo>
                  <a:cubicBezTo>
                    <a:pt x="29" y="1941"/>
                    <a:pt x="23" y="1948"/>
                    <a:pt x="23" y="1950"/>
                  </a:cubicBezTo>
                  <a:lnTo>
                    <a:pt x="23" y="1950"/>
                  </a:lnTo>
                  <a:cubicBezTo>
                    <a:pt x="23" y="1950"/>
                    <a:pt x="26" y="1954"/>
                    <a:pt x="43" y="1963"/>
                  </a:cubicBezTo>
                  <a:cubicBezTo>
                    <a:pt x="81" y="1981"/>
                    <a:pt x="74" y="2017"/>
                    <a:pt x="67" y="2059"/>
                  </a:cubicBezTo>
                  <a:cubicBezTo>
                    <a:pt x="63" y="2079"/>
                    <a:pt x="59" y="2102"/>
                    <a:pt x="58" y="2128"/>
                  </a:cubicBezTo>
                  <a:cubicBezTo>
                    <a:pt x="58" y="2150"/>
                    <a:pt x="56" y="2170"/>
                    <a:pt x="54" y="2187"/>
                  </a:cubicBezTo>
                  <a:cubicBezTo>
                    <a:pt x="51" y="2211"/>
                    <a:pt x="49" y="2232"/>
                    <a:pt x="55" y="2239"/>
                  </a:cubicBezTo>
                  <a:cubicBezTo>
                    <a:pt x="60" y="2245"/>
                    <a:pt x="82" y="2243"/>
                    <a:pt x="103" y="2244"/>
                  </a:cubicBezTo>
                  <a:cubicBezTo>
                    <a:pt x="150" y="2248"/>
                    <a:pt x="208" y="2252"/>
                    <a:pt x="257" y="2210"/>
                  </a:cubicBezTo>
                  <a:cubicBezTo>
                    <a:pt x="301" y="2171"/>
                    <a:pt x="331" y="2186"/>
                    <a:pt x="342" y="2195"/>
                  </a:cubicBezTo>
                  <a:cubicBezTo>
                    <a:pt x="364" y="2212"/>
                    <a:pt x="370" y="2249"/>
                    <a:pt x="356" y="2278"/>
                  </a:cubicBezTo>
                  <a:cubicBezTo>
                    <a:pt x="345" y="2299"/>
                    <a:pt x="346" y="2331"/>
                    <a:pt x="357" y="2361"/>
                  </a:cubicBezTo>
                  <a:cubicBezTo>
                    <a:pt x="364" y="2380"/>
                    <a:pt x="374" y="2394"/>
                    <a:pt x="383" y="2398"/>
                  </a:cubicBezTo>
                  <a:cubicBezTo>
                    <a:pt x="412" y="2410"/>
                    <a:pt x="407" y="2487"/>
                    <a:pt x="386" y="2654"/>
                  </a:cubicBezTo>
                  <a:cubicBezTo>
                    <a:pt x="383" y="2676"/>
                    <a:pt x="380" y="2695"/>
                    <a:pt x="379" y="2710"/>
                  </a:cubicBezTo>
                  <a:cubicBezTo>
                    <a:pt x="375" y="2743"/>
                    <a:pt x="366" y="2782"/>
                    <a:pt x="357" y="2822"/>
                  </a:cubicBezTo>
                  <a:cubicBezTo>
                    <a:pt x="342" y="2883"/>
                    <a:pt x="328" y="2945"/>
                    <a:pt x="328" y="3002"/>
                  </a:cubicBezTo>
                  <a:cubicBezTo>
                    <a:pt x="328" y="3035"/>
                    <a:pt x="321" y="3058"/>
                    <a:pt x="317" y="3074"/>
                  </a:cubicBezTo>
                  <a:cubicBezTo>
                    <a:pt x="314" y="3085"/>
                    <a:pt x="312" y="3094"/>
                    <a:pt x="314" y="3097"/>
                  </a:cubicBezTo>
                  <a:cubicBezTo>
                    <a:pt x="319" y="3105"/>
                    <a:pt x="357" y="3113"/>
                    <a:pt x="373" y="3116"/>
                  </a:cubicBezTo>
                  <a:cubicBezTo>
                    <a:pt x="443" y="3130"/>
                    <a:pt x="481" y="3118"/>
                    <a:pt x="511" y="3109"/>
                  </a:cubicBezTo>
                  <a:cubicBezTo>
                    <a:pt x="528" y="3103"/>
                    <a:pt x="543" y="3099"/>
                    <a:pt x="559" y="3100"/>
                  </a:cubicBezTo>
                  <a:cubicBezTo>
                    <a:pt x="571" y="3101"/>
                    <a:pt x="583" y="3105"/>
                    <a:pt x="594" y="3108"/>
                  </a:cubicBezTo>
                  <a:cubicBezTo>
                    <a:pt x="623" y="3117"/>
                    <a:pt x="639" y="3121"/>
                    <a:pt x="656" y="3096"/>
                  </a:cubicBezTo>
                  <a:cubicBezTo>
                    <a:pt x="671" y="3076"/>
                    <a:pt x="667" y="3069"/>
                    <a:pt x="657" y="3050"/>
                  </a:cubicBezTo>
                  <a:cubicBezTo>
                    <a:pt x="650" y="3036"/>
                    <a:pt x="640" y="3017"/>
                    <a:pt x="637" y="2988"/>
                  </a:cubicBezTo>
                  <a:cubicBezTo>
                    <a:pt x="632" y="2938"/>
                    <a:pt x="651" y="2907"/>
                    <a:pt x="666" y="2885"/>
                  </a:cubicBezTo>
                  <a:cubicBezTo>
                    <a:pt x="671" y="2876"/>
                    <a:pt x="676" y="2868"/>
                    <a:pt x="678" y="2862"/>
                  </a:cubicBezTo>
                  <a:cubicBezTo>
                    <a:pt x="682" y="2850"/>
                    <a:pt x="680" y="2818"/>
                    <a:pt x="678" y="2791"/>
                  </a:cubicBezTo>
                  <a:cubicBezTo>
                    <a:pt x="676" y="2761"/>
                    <a:pt x="674" y="2729"/>
                    <a:pt x="678" y="2709"/>
                  </a:cubicBezTo>
                  <a:cubicBezTo>
                    <a:pt x="680" y="2696"/>
                    <a:pt x="674" y="2663"/>
                    <a:pt x="668" y="2628"/>
                  </a:cubicBezTo>
                  <a:cubicBezTo>
                    <a:pt x="655" y="2560"/>
                    <a:pt x="640" y="2475"/>
                    <a:pt x="658" y="2425"/>
                  </a:cubicBezTo>
                  <a:cubicBezTo>
                    <a:pt x="663" y="2411"/>
                    <a:pt x="669" y="2397"/>
                    <a:pt x="675" y="2384"/>
                  </a:cubicBezTo>
                  <a:cubicBezTo>
                    <a:pt x="697" y="2329"/>
                    <a:pt x="717" y="2281"/>
                    <a:pt x="695" y="2238"/>
                  </a:cubicBezTo>
                  <a:cubicBezTo>
                    <a:pt x="683" y="2216"/>
                    <a:pt x="668" y="2199"/>
                    <a:pt x="654" y="2183"/>
                  </a:cubicBezTo>
                  <a:cubicBezTo>
                    <a:pt x="631" y="2156"/>
                    <a:pt x="609" y="2131"/>
                    <a:pt x="611" y="2091"/>
                  </a:cubicBezTo>
                  <a:cubicBezTo>
                    <a:pt x="614" y="2034"/>
                    <a:pt x="625" y="1980"/>
                    <a:pt x="712" y="1942"/>
                  </a:cubicBezTo>
                  <a:cubicBezTo>
                    <a:pt x="739" y="1930"/>
                    <a:pt x="758" y="1915"/>
                    <a:pt x="776" y="1903"/>
                  </a:cubicBezTo>
                  <a:cubicBezTo>
                    <a:pt x="806" y="1879"/>
                    <a:pt x="833" y="1859"/>
                    <a:pt x="876" y="1883"/>
                  </a:cubicBezTo>
                  <a:cubicBezTo>
                    <a:pt x="892" y="1893"/>
                    <a:pt x="912" y="1886"/>
                    <a:pt x="934" y="1879"/>
                  </a:cubicBezTo>
                  <a:cubicBezTo>
                    <a:pt x="958" y="1871"/>
                    <a:pt x="983" y="1863"/>
                    <a:pt x="1004" y="1877"/>
                  </a:cubicBezTo>
                  <a:cubicBezTo>
                    <a:pt x="1022" y="1889"/>
                    <a:pt x="1032" y="1915"/>
                    <a:pt x="1036" y="1960"/>
                  </a:cubicBezTo>
                  <a:cubicBezTo>
                    <a:pt x="1048" y="2110"/>
                    <a:pt x="1041" y="2126"/>
                    <a:pt x="993" y="2158"/>
                  </a:cubicBezTo>
                  <a:cubicBezTo>
                    <a:pt x="972" y="2172"/>
                    <a:pt x="944" y="2214"/>
                    <a:pt x="945" y="2257"/>
                  </a:cubicBezTo>
                  <a:cubicBezTo>
                    <a:pt x="945" y="2289"/>
                    <a:pt x="961" y="2315"/>
                    <a:pt x="992" y="2334"/>
                  </a:cubicBezTo>
                  <a:cubicBezTo>
                    <a:pt x="1039" y="2362"/>
                    <a:pt x="1066" y="2386"/>
                    <a:pt x="1088" y="2406"/>
                  </a:cubicBezTo>
                  <a:cubicBezTo>
                    <a:pt x="1111" y="2426"/>
                    <a:pt x="1128" y="2441"/>
                    <a:pt x="1157" y="2451"/>
                  </a:cubicBezTo>
                  <a:cubicBezTo>
                    <a:pt x="1174" y="2456"/>
                    <a:pt x="1190" y="2458"/>
                    <a:pt x="1204" y="2460"/>
                  </a:cubicBezTo>
                  <a:cubicBezTo>
                    <a:pt x="1237" y="2464"/>
                    <a:pt x="1270" y="2468"/>
                    <a:pt x="1269" y="2520"/>
                  </a:cubicBezTo>
                  <a:cubicBezTo>
                    <a:pt x="1268" y="2551"/>
                    <a:pt x="1260" y="2570"/>
                    <a:pt x="1250" y="2591"/>
                  </a:cubicBezTo>
                  <a:cubicBezTo>
                    <a:pt x="1239" y="2614"/>
                    <a:pt x="1228" y="2639"/>
                    <a:pt x="1220" y="2687"/>
                  </a:cubicBezTo>
                  <a:cubicBezTo>
                    <a:pt x="1212" y="2736"/>
                    <a:pt x="1208" y="2765"/>
                    <a:pt x="1217" y="2778"/>
                  </a:cubicBezTo>
                  <a:cubicBezTo>
                    <a:pt x="1224" y="2787"/>
                    <a:pt x="1240" y="2792"/>
                    <a:pt x="1276" y="2797"/>
                  </a:cubicBezTo>
                  <a:cubicBezTo>
                    <a:pt x="1317" y="2803"/>
                    <a:pt x="1345" y="2812"/>
                    <a:pt x="1366" y="2819"/>
                  </a:cubicBezTo>
                  <a:cubicBezTo>
                    <a:pt x="1377" y="2822"/>
                    <a:pt x="1391" y="2827"/>
                    <a:pt x="1394" y="2825"/>
                  </a:cubicBezTo>
                  <a:cubicBezTo>
                    <a:pt x="1396" y="2822"/>
                    <a:pt x="1394" y="2807"/>
                    <a:pt x="1393" y="2796"/>
                  </a:cubicBezTo>
                  <a:cubicBezTo>
                    <a:pt x="1390" y="2771"/>
                    <a:pt x="1386" y="2740"/>
                    <a:pt x="1402" y="2718"/>
                  </a:cubicBezTo>
                  <a:cubicBezTo>
                    <a:pt x="1405" y="2715"/>
                    <a:pt x="1407" y="2711"/>
                    <a:pt x="1410" y="2708"/>
                  </a:cubicBezTo>
                  <a:cubicBezTo>
                    <a:pt x="1430" y="2678"/>
                    <a:pt x="1455" y="2642"/>
                    <a:pt x="1552" y="2644"/>
                  </a:cubicBezTo>
                  <a:cubicBezTo>
                    <a:pt x="1645" y="2646"/>
                    <a:pt x="1648" y="2638"/>
                    <a:pt x="1659" y="2612"/>
                  </a:cubicBezTo>
                  <a:cubicBezTo>
                    <a:pt x="1664" y="2599"/>
                    <a:pt x="1670" y="2587"/>
                    <a:pt x="1683" y="2583"/>
                  </a:cubicBezTo>
                  <a:cubicBezTo>
                    <a:pt x="1696" y="2580"/>
                    <a:pt x="1708" y="2589"/>
                    <a:pt x="1725" y="2604"/>
                  </a:cubicBezTo>
                  <a:lnTo>
                    <a:pt x="1728" y="2607"/>
                  </a:lnTo>
                  <a:cubicBezTo>
                    <a:pt x="1755" y="2628"/>
                    <a:pt x="1775" y="2646"/>
                    <a:pt x="1751" y="2696"/>
                  </a:cubicBezTo>
                  <a:cubicBezTo>
                    <a:pt x="1730" y="2738"/>
                    <a:pt x="1703" y="2766"/>
                    <a:pt x="1692" y="2770"/>
                  </a:cubicBezTo>
                  <a:cubicBezTo>
                    <a:pt x="1663" y="2779"/>
                    <a:pt x="1641" y="2790"/>
                    <a:pt x="1629" y="2800"/>
                  </a:cubicBezTo>
                  <a:cubicBezTo>
                    <a:pt x="1622" y="2807"/>
                    <a:pt x="1612" y="2811"/>
                    <a:pt x="1602" y="2814"/>
                  </a:cubicBezTo>
                  <a:cubicBezTo>
                    <a:pt x="1581" y="2822"/>
                    <a:pt x="1567" y="2828"/>
                    <a:pt x="1572" y="2857"/>
                  </a:cubicBezTo>
                  <a:cubicBezTo>
                    <a:pt x="1575" y="2871"/>
                    <a:pt x="1578" y="2882"/>
                    <a:pt x="1581" y="2891"/>
                  </a:cubicBezTo>
                  <a:cubicBezTo>
                    <a:pt x="1589" y="2919"/>
                    <a:pt x="1592" y="2933"/>
                    <a:pt x="1569" y="2967"/>
                  </a:cubicBezTo>
                  <a:cubicBezTo>
                    <a:pt x="1554" y="2990"/>
                    <a:pt x="1548" y="3004"/>
                    <a:pt x="1551" y="3011"/>
                  </a:cubicBezTo>
                  <a:cubicBezTo>
                    <a:pt x="1553" y="3013"/>
                    <a:pt x="1559" y="3020"/>
                    <a:pt x="1588" y="3021"/>
                  </a:cubicBezTo>
                  <a:cubicBezTo>
                    <a:pt x="1633" y="3023"/>
                    <a:pt x="1633" y="3023"/>
                    <a:pt x="1636" y="3002"/>
                  </a:cubicBezTo>
                  <a:cubicBezTo>
                    <a:pt x="1637" y="2998"/>
                    <a:pt x="1637" y="2993"/>
                    <a:pt x="1638" y="2988"/>
                  </a:cubicBezTo>
                  <a:lnTo>
                    <a:pt x="1639" y="2982"/>
                  </a:lnTo>
                  <a:cubicBezTo>
                    <a:pt x="1645" y="2941"/>
                    <a:pt x="1647" y="2935"/>
                    <a:pt x="1681" y="2909"/>
                  </a:cubicBezTo>
                  <a:cubicBezTo>
                    <a:pt x="1712" y="2885"/>
                    <a:pt x="1721" y="2848"/>
                    <a:pt x="1714" y="2839"/>
                  </a:cubicBezTo>
                  <a:cubicBezTo>
                    <a:pt x="1710" y="2834"/>
                    <a:pt x="1706" y="2824"/>
                    <a:pt x="1713" y="2808"/>
                  </a:cubicBezTo>
                  <a:cubicBezTo>
                    <a:pt x="1722" y="2788"/>
                    <a:pt x="1747" y="2759"/>
                    <a:pt x="1768" y="2757"/>
                  </a:cubicBezTo>
                  <a:cubicBezTo>
                    <a:pt x="1776" y="2756"/>
                    <a:pt x="1783" y="2759"/>
                    <a:pt x="1788" y="2766"/>
                  </a:cubicBezTo>
                  <a:cubicBezTo>
                    <a:pt x="1805" y="2791"/>
                    <a:pt x="1803" y="2833"/>
                    <a:pt x="1784" y="2878"/>
                  </a:cubicBezTo>
                  <a:cubicBezTo>
                    <a:pt x="1773" y="2902"/>
                    <a:pt x="1769" y="2936"/>
                    <a:pt x="1765" y="2966"/>
                  </a:cubicBezTo>
                  <a:cubicBezTo>
                    <a:pt x="1763" y="2985"/>
                    <a:pt x="1761" y="3004"/>
                    <a:pt x="1757" y="3017"/>
                  </a:cubicBezTo>
                  <a:cubicBezTo>
                    <a:pt x="1753" y="3035"/>
                    <a:pt x="1738" y="3039"/>
                    <a:pt x="1726" y="3043"/>
                  </a:cubicBezTo>
                  <a:cubicBezTo>
                    <a:pt x="1705" y="3048"/>
                    <a:pt x="1680" y="3055"/>
                    <a:pt x="1682" y="31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1" name="Google Shape;701;p47"/>
            <p:cNvSpPr/>
            <p:nvPr/>
          </p:nvSpPr>
          <p:spPr>
            <a:xfrm>
              <a:off x="8053306" y="3377967"/>
              <a:ext cx="134493" cy="162512"/>
            </a:xfrm>
            <a:custGeom>
              <a:avLst/>
              <a:gdLst/>
              <a:ahLst/>
              <a:cxnLst/>
              <a:rect l="l" t="t" r="r" b="b"/>
              <a:pathLst>
                <a:path w="168" h="203" extrusionOk="0">
                  <a:moveTo>
                    <a:pt x="161" y="203"/>
                  </a:moveTo>
                  <a:lnTo>
                    <a:pt x="138" y="199"/>
                  </a:lnTo>
                  <a:cubicBezTo>
                    <a:pt x="152" y="132"/>
                    <a:pt x="141" y="126"/>
                    <a:pt x="121" y="114"/>
                  </a:cubicBezTo>
                  <a:cubicBezTo>
                    <a:pt x="112" y="109"/>
                    <a:pt x="100" y="103"/>
                    <a:pt x="88" y="90"/>
                  </a:cubicBezTo>
                  <a:cubicBezTo>
                    <a:pt x="55" y="53"/>
                    <a:pt x="1" y="20"/>
                    <a:pt x="0" y="20"/>
                  </a:cubicBezTo>
                  <a:lnTo>
                    <a:pt x="12" y="0"/>
                  </a:lnTo>
                  <a:cubicBezTo>
                    <a:pt x="15" y="1"/>
                    <a:pt x="70" y="35"/>
                    <a:pt x="106" y="74"/>
                  </a:cubicBezTo>
                  <a:cubicBezTo>
                    <a:pt x="115" y="84"/>
                    <a:pt x="124" y="89"/>
                    <a:pt x="133" y="94"/>
                  </a:cubicBezTo>
                  <a:cubicBezTo>
                    <a:pt x="161" y="110"/>
                    <a:pt x="178" y="125"/>
                    <a:pt x="161" y="203"/>
                  </a:cubicBezTo>
                  <a:close/>
                </a:path>
              </a:pathLst>
            </a:custGeom>
            <a:solidFill>
              <a:schemeClr val="dk1"/>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2" name="Google Shape;702;p47"/>
            <p:cNvSpPr/>
            <p:nvPr/>
          </p:nvSpPr>
          <p:spPr>
            <a:xfrm>
              <a:off x="7277818" y="3316798"/>
              <a:ext cx="336059" cy="181507"/>
            </a:xfrm>
            <a:custGeom>
              <a:avLst/>
              <a:gdLst/>
              <a:ahLst/>
              <a:cxnLst/>
              <a:rect l="l" t="t" r="r" b="b"/>
              <a:pathLst>
                <a:path w="374" h="202" extrusionOk="0">
                  <a:moveTo>
                    <a:pt x="63" y="202"/>
                  </a:moveTo>
                  <a:cubicBezTo>
                    <a:pt x="53" y="198"/>
                    <a:pt x="7" y="181"/>
                    <a:pt x="2" y="150"/>
                  </a:cubicBezTo>
                  <a:cubicBezTo>
                    <a:pt x="2" y="148"/>
                    <a:pt x="2" y="145"/>
                    <a:pt x="1" y="143"/>
                  </a:cubicBezTo>
                  <a:cubicBezTo>
                    <a:pt x="-4" y="113"/>
                    <a:pt x="-4" y="82"/>
                    <a:pt x="63" y="63"/>
                  </a:cubicBezTo>
                  <a:cubicBezTo>
                    <a:pt x="89" y="56"/>
                    <a:pt x="104" y="48"/>
                    <a:pt x="117" y="41"/>
                  </a:cubicBezTo>
                  <a:cubicBezTo>
                    <a:pt x="140" y="29"/>
                    <a:pt x="156" y="20"/>
                    <a:pt x="197" y="29"/>
                  </a:cubicBezTo>
                  <a:cubicBezTo>
                    <a:pt x="224" y="35"/>
                    <a:pt x="251" y="26"/>
                    <a:pt x="279" y="16"/>
                  </a:cubicBezTo>
                  <a:cubicBezTo>
                    <a:pt x="310" y="5"/>
                    <a:pt x="342" y="-6"/>
                    <a:pt x="374" y="4"/>
                  </a:cubicBezTo>
                  <a:lnTo>
                    <a:pt x="367" y="27"/>
                  </a:lnTo>
                  <a:cubicBezTo>
                    <a:pt x="342" y="19"/>
                    <a:pt x="315" y="28"/>
                    <a:pt x="286" y="38"/>
                  </a:cubicBezTo>
                  <a:cubicBezTo>
                    <a:pt x="256" y="48"/>
                    <a:pt x="225" y="59"/>
                    <a:pt x="193" y="52"/>
                  </a:cubicBezTo>
                  <a:cubicBezTo>
                    <a:pt x="159" y="45"/>
                    <a:pt x="149" y="51"/>
                    <a:pt x="128" y="61"/>
                  </a:cubicBezTo>
                  <a:cubicBezTo>
                    <a:pt x="115" y="69"/>
                    <a:pt x="98" y="77"/>
                    <a:pt x="70" y="85"/>
                  </a:cubicBezTo>
                  <a:cubicBezTo>
                    <a:pt x="17" y="100"/>
                    <a:pt x="20" y="117"/>
                    <a:pt x="24" y="138"/>
                  </a:cubicBezTo>
                  <a:cubicBezTo>
                    <a:pt x="25" y="141"/>
                    <a:pt x="25" y="144"/>
                    <a:pt x="26" y="147"/>
                  </a:cubicBezTo>
                  <a:cubicBezTo>
                    <a:pt x="27" y="159"/>
                    <a:pt x="53" y="173"/>
                    <a:pt x="70" y="179"/>
                  </a:cubicBezTo>
                  <a:lnTo>
                    <a:pt x="63" y="202"/>
                  </a:lnTo>
                  <a:close/>
                </a:path>
              </a:pathLst>
            </a:custGeom>
            <a:solidFill>
              <a:schemeClr val="dk1"/>
            </a:solidFill>
            <a:ln>
              <a:noFill/>
            </a:ln>
          </p:spPr>
          <p:txBody>
            <a:bodyPr spcFirstLastPara="1" wrap="square" lIns="90000" tIns="27700" rIns="90000" bIns="27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3" name="Google Shape;703;p47"/>
            <p:cNvSpPr/>
            <p:nvPr/>
          </p:nvSpPr>
          <p:spPr>
            <a:xfrm>
              <a:off x="6783625" y="3977581"/>
              <a:ext cx="963068" cy="775733"/>
            </a:xfrm>
            <a:custGeom>
              <a:avLst/>
              <a:gdLst/>
              <a:ahLst/>
              <a:cxnLst/>
              <a:rect l="l" t="t" r="r" b="b"/>
              <a:pathLst>
                <a:path w="1203" h="969" extrusionOk="0">
                  <a:moveTo>
                    <a:pt x="1161" y="969"/>
                  </a:moveTo>
                  <a:cubicBezTo>
                    <a:pt x="1132" y="969"/>
                    <a:pt x="1092" y="963"/>
                    <a:pt x="1054" y="936"/>
                  </a:cubicBezTo>
                  <a:cubicBezTo>
                    <a:pt x="995" y="895"/>
                    <a:pt x="938" y="926"/>
                    <a:pt x="935" y="927"/>
                  </a:cubicBezTo>
                  <a:lnTo>
                    <a:pt x="924" y="933"/>
                  </a:lnTo>
                  <a:lnTo>
                    <a:pt x="919" y="921"/>
                  </a:lnTo>
                  <a:cubicBezTo>
                    <a:pt x="917" y="917"/>
                    <a:pt x="903" y="880"/>
                    <a:pt x="957" y="806"/>
                  </a:cubicBezTo>
                  <a:cubicBezTo>
                    <a:pt x="983" y="772"/>
                    <a:pt x="982" y="771"/>
                    <a:pt x="957" y="752"/>
                  </a:cubicBezTo>
                  <a:cubicBezTo>
                    <a:pt x="941" y="739"/>
                    <a:pt x="917" y="720"/>
                    <a:pt x="890" y="684"/>
                  </a:cubicBezTo>
                  <a:cubicBezTo>
                    <a:pt x="849" y="628"/>
                    <a:pt x="819" y="627"/>
                    <a:pt x="770" y="625"/>
                  </a:cubicBezTo>
                  <a:cubicBezTo>
                    <a:pt x="742" y="623"/>
                    <a:pt x="712" y="622"/>
                    <a:pt x="673" y="611"/>
                  </a:cubicBezTo>
                  <a:cubicBezTo>
                    <a:pt x="581" y="587"/>
                    <a:pt x="566" y="576"/>
                    <a:pt x="529" y="552"/>
                  </a:cubicBezTo>
                  <a:cubicBezTo>
                    <a:pt x="521" y="547"/>
                    <a:pt x="513" y="541"/>
                    <a:pt x="502" y="535"/>
                  </a:cubicBezTo>
                  <a:cubicBezTo>
                    <a:pt x="472" y="516"/>
                    <a:pt x="460" y="492"/>
                    <a:pt x="450" y="470"/>
                  </a:cubicBezTo>
                  <a:cubicBezTo>
                    <a:pt x="438" y="447"/>
                    <a:pt x="430" y="430"/>
                    <a:pt x="400" y="425"/>
                  </a:cubicBezTo>
                  <a:cubicBezTo>
                    <a:pt x="374" y="420"/>
                    <a:pt x="360" y="425"/>
                    <a:pt x="346" y="431"/>
                  </a:cubicBezTo>
                  <a:cubicBezTo>
                    <a:pt x="327" y="438"/>
                    <a:pt x="307" y="446"/>
                    <a:pt x="264" y="429"/>
                  </a:cubicBezTo>
                  <a:cubicBezTo>
                    <a:pt x="233" y="417"/>
                    <a:pt x="220" y="434"/>
                    <a:pt x="203" y="463"/>
                  </a:cubicBezTo>
                  <a:cubicBezTo>
                    <a:pt x="192" y="481"/>
                    <a:pt x="181" y="501"/>
                    <a:pt x="160" y="497"/>
                  </a:cubicBezTo>
                  <a:cubicBezTo>
                    <a:pt x="124" y="489"/>
                    <a:pt x="105" y="415"/>
                    <a:pt x="103" y="277"/>
                  </a:cubicBezTo>
                  <a:cubicBezTo>
                    <a:pt x="103" y="225"/>
                    <a:pt x="83" y="225"/>
                    <a:pt x="56" y="224"/>
                  </a:cubicBezTo>
                  <a:cubicBezTo>
                    <a:pt x="38" y="224"/>
                    <a:pt x="16" y="224"/>
                    <a:pt x="6" y="203"/>
                  </a:cubicBezTo>
                  <a:cubicBezTo>
                    <a:pt x="-8" y="176"/>
                    <a:pt x="5" y="157"/>
                    <a:pt x="16" y="142"/>
                  </a:cubicBezTo>
                  <a:cubicBezTo>
                    <a:pt x="24" y="130"/>
                    <a:pt x="32" y="120"/>
                    <a:pt x="29" y="104"/>
                  </a:cubicBezTo>
                  <a:cubicBezTo>
                    <a:pt x="21" y="61"/>
                    <a:pt x="29" y="3"/>
                    <a:pt x="29" y="0"/>
                  </a:cubicBezTo>
                  <a:lnTo>
                    <a:pt x="52" y="3"/>
                  </a:lnTo>
                  <a:cubicBezTo>
                    <a:pt x="52" y="4"/>
                    <a:pt x="45" y="60"/>
                    <a:pt x="52" y="100"/>
                  </a:cubicBezTo>
                  <a:cubicBezTo>
                    <a:pt x="57" y="125"/>
                    <a:pt x="45" y="142"/>
                    <a:pt x="35" y="156"/>
                  </a:cubicBezTo>
                  <a:cubicBezTo>
                    <a:pt x="25" y="171"/>
                    <a:pt x="20" y="179"/>
                    <a:pt x="27" y="192"/>
                  </a:cubicBezTo>
                  <a:cubicBezTo>
                    <a:pt x="30" y="200"/>
                    <a:pt x="39" y="200"/>
                    <a:pt x="56" y="201"/>
                  </a:cubicBezTo>
                  <a:cubicBezTo>
                    <a:pt x="84" y="201"/>
                    <a:pt x="126" y="202"/>
                    <a:pt x="127" y="277"/>
                  </a:cubicBezTo>
                  <a:cubicBezTo>
                    <a:pt x="129" y="427"/>
                    <a:pt x="152" y="471"/>
                    <a:pt x="164" y="474"/>
                  </a:cubicBezTo>
                  <a:cubicBezTo>
                    <a:pt x="169" y="475"/>
                    <a:pt x="177" y="462"/>
                    <a:pt x="183" y="451"/>
                  </a:cubicBezTo>
                  <a:cubicBezTo>
                    <a:pt x="198" y="426"/>
                    <a:pt x="220" y="387"/>
                    <a:pt x="273" y="407"/>
                  </a:cubicBezTo>
                  <a:cubicBezTo>
                    <a:pt x="307" y="421"/>
                    <a:pt x="320" y="415"/>
                    <a:pt x="338" y="409"/>
                  </a:cubicBezTo>
                  <a:cubicBezTo>
                    <a:pt x="353" y="403"/>
                    <a:pt x="371" y="395"/>
                    <a:pt x="404" y="402"/>
                  </a:cubicBezTo>
                  <a:cubicBezTo>
                    <a:pt x="446" y="409"/>
                    <a:pt x="458" y="435"/>
                    <a:pt x="471" y="460"/>
                  </a:cubicBezTo>
                  <a:cubicBezTo>
                    <a:pt x="480" y="479"/>
                    <a:pt x="490" y="499"/>
                    <a:pt x="515" y="515"/>
                  </a:cubicBezTo>
                  <a:cubicBezTo>
                    <a:pt x="525" y="521"/>
                    <a:pt x="534" y="527"/>
                    <a:pt x="542" y="532"/>
                  </a:cubicBezTo>
                  <a:cubicBezTo>
                    <a:pt x="577" y="555"/>
                    <a:pt x="591" y="565"/>
                    <a:pt x="679" y="589"/>
                  </a:cubicBezTo>
                  <a:cubicBezTo>
                    <a:pt x="716" y="599"/>
                    <a:pt x="745" y="600"/>
                    <a:pt x="771" y="601"/>
                  </a:cubicBezTo>
                  <a:cubicBezTo>
                    <a:pt x="821" y="603"/>
                    <a:pt x="861" y="605"/>
                    <a:pt x="909" y="670"/>
                  </a:cubicBezTo>
                  <a:cubicBezTo>
                    <a:pt x="934" y="704"/>
                    <a:pt x="956" y="721"/>
                    <a:pt x="972" y="733"/>
                  </a:cubicBezTo>
                  <a:cubicBezTo>
                    <a:pt x="1004" y="758"/>
                    <a:pt x="1012" y="771"/>
                    <a:pt x="976" y="820"/>
                  </a:cubicBezTo>
                  <a:cubicBezTo>
                    <a:pt x="948" y="859"/>
                    <a:pt x="941" y="885"/>
                    <a:pt x="940" y="900"/>
                  </a:cubicBezTo>
                  <a:cubicBezTo>
                    <a:pt x="965" y="891"/>
                    <a:pt x="1016" y="881"/>
                    <a:pt x="1067" y="917"/>
                  </a:cubicBezTo>
                  <a:cubicBezTo>
                    <a:pt x="1128" y="959"/>
                    <a:pt x="1196" y="942"/>
                    <a:pt x="1197" y="942"/>
                  </a:cubicBezTo>
                  <a:lnTo>
                    <a:pt x="1203" y="965"/>
                  </a:lnTo>
                  <a:cubicBezTo>
                    <a:pt x="1202" y="965"/>
                    <a:pt x="1185" y="969"/>
                    <a:pt x="1161" y="96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4" name="Google Shape;704;p47"/>
            <p:cNvSpPr/>
            <p:nvPr/>
          </p:nvSpPr>
          <p:spPr>
            <a:xfrm>
              <a:off x="7353620" y="4661252"/>
              <a:ext cx="180125" cy="71249"/>
            </a:xfrm>
            <a:custGeom>
              <a:avLst/>
              <a:gdLst/>
              <a:ahLst/>
              <a:cxnLst/>
              <a:rect l="l" t="t" r="r" b="b"/>
              <a:pathLst>
                <a:path w="225" h="89" extrusionOk="0">
                  <a:moveTo>
                    <a:pt x="173" y="89"/>
                  </a:moveTo>
                  <a:cubicBezTo>
                    <a:pt x="164" y="89"/>
                    <a:pt x="155" y="88"/>
                    <a:pt x="144" y="85"/>
                  </a:cubicBezTo>
                  <a:cubicBezTo>
                    <a:pt x="126" y="80"/>
                    <a:pt x="114" y="69"/>
                    <a:pt x="102" y="59"/>
                  </a:cubicBezTo>
                  <a:cubicBezTo>
                    <a:pt x="81" y="42"/>
                    <a:pt x="59" y="24"/>
                    <a:pt x="3" y="24"/>
                  </a:cubicBezTo>
                  <a:cubicBezTo>
                    <a:pt x="2" y="24"/>
                    <a:pt x="1" y="24"/>
                    <a:pt x="0" y="24"/>
                  </a:cubicBezTo>
                  <a:lnTo>
                    <a:pt x="0" y="0"/>
                  </a:lnTo>
                  <a:cubicBezTo>
                    <a:pt x="1" y="0"/>
                    <a:pt x="2" y="0"/>
                    <a:pt x="2" y="0"/>
                  </a:cubicBezTo>
                  <a:cubicBezTo>
                    <a:pt x="67" y="0"/>
                    <a:pt x="95" y="23"/>
                    <a:pt x="117" y="41"/>
                  </a:cubicBezTo>
                  <a:cubicBezTo>
                    <a:pt x="128" y="51"/>
                    <a:pt x="138" y="59"/>
                    <a:pt x="151" y="62"/>
                  </a:cubicBezTo>
                  <a:cubicBezTo>
                    <a:pt x="187" y="73"/>
                    <a:pt x="209" y="55"/>
                    <a:pt x="210" y="54"/>
                  </a:cubicBezTo>
                  <a:lnTo>
                    <a:pt x="225" y="72"/>
                  </a:lnTo>
                  <a:cubicBezTo>
                    <a:pt x="224" y="72"/>
                    <a:pt x="205" y="89"/>
                    <a:pt x="173" y="8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5" name="Google Shape;705;p47"/>
            <p:cNvSpPr/>
            <p:nvPr/>
          </p:nvSpPr>
          <p:spPr>
            <a:xfrm>
              <a:off x="6752403" y="4345835"/>
              <a:ext cx="152906" cy="493939"/>
            </a:xfrm>
            <a:custGeom>
              <a:avLst/>
              <a:gdLst/>
              <a:ahLst/>
              <a:cxnLst/>
              <a:rect l="l" t="t" r="r" b="b"/>
              <a:pathLst>
                <a:path w="191" h="617" extrusionOk="0">
                  <a:moveTo>
                    <a:pt x="7" y="617"/>
                  </a:moveTo>
                  <a:lnTo>
                    <a:pt x="5" y="605"/>
                  </a:lnTo>
                  <a:lnTo>
                    <a:pt x="0" y="595"/>
                  </a:lnTo>
                  <a:cubicBezTo>
                    <a:pt x="0" y="595"/>
                    <a:pt x="11" y="585"/>
                    <a:pt x="13" y="529"/>
                  </a:cubicBezTo>
                  <a:cubicBezTo>
                    <a:pt x="14" y="483"/>
                    <a:pt x="44" y="483"/>
                    <a:pt x="60" y="483"/>
                  </a:cubicBezTo>
                  <a:cubicBezTo>
                    <a:pt x="65" y="483"/>
                    <a:pt x="72" y="483"/>
                    <a:pt x="74" y="482"/>
                  </a:cubicBezTo>
                  <a:cubicBezTo>
                    <a:pt x="74" y="481"/>
                    <a:pt x="78" y="477"/>
                    <a:pt x="73" y="455"/>
                  </a:cubicBezTo>
                  <a:cubicBezTo>
                    <a:pt x="66" y="424"/>
                    <a:pt x="54" y="403"/>
                    <a:pt x="44" y="387"/>
                  </a:cubicBezTo>
                  <a:cubicBezTo>
                    <a:pt x="29" y="360"/>
                    <a:pt x="15" y="336"/>
                    <a:pt x="60" y="308"/>
                  </a:cubicBezTo>
                  <a:cubicBezTo>
                    <a:pt x="87" y="292"/>
                    <a:pt x="108" y="290"/>
                    <a:pt x="121" y="288"/>
                  </a:cubicBezTo>
                  <a:cubicBezTo>
                    <a:pt x="123" y="288"/>
                    <a:pt x="126" y="288"/>
                    <a:pt x="128" y="287"/>
                  </a:cubicBezTo>
                  <a:cubicBezTo>
                    <a:pt x="128" y="285"/>
                    <a:pt x="127" y="279"/>
                    <a:pt x="124" y="268"/>
                  </a:cubicBezTo>
                  <a:cubicBezTo>
                    <a:pt x="118" y="248"/>
                    <a:pt x="108" y="234"/>
                    <a:pt x="98" y="219"/>
                  </a:cubicBezTo>
                  <a:cubicBezTo>
                    <a:pt x="80" y="194"/>
                    <a:pt x="62" y="168"/>
                    <a:pt x="73" y="122"/>
                  </a:cubicBezTo>
                  <a:cubicBezTo>
                    <a:pt x="82" y="84"/>
                    <a:pt x="106" y="66"/>
                    <a:pt x="127" y="51"/>
                  </a:cubicBezTo>
                  <a:cubicBezTo>
                    <a:pt x="147" y="37"/>
                    <a:pt x="163" y="25"/>
                    <a:pt x="168" y="0"/>
                  </a:cubicBezTo>
                  <a:lnTo>
                    <a:pt x="191" y="5"/>
                  </a:lnTo>
                  <a:cubicBezTo>
                    <a:pt x="184" y="38"/>
                    <a:pt x="163" y="54"/>
                    <a:pt x="141" y="70"/>
                  </a:cubicBezTo>
                  <a:cubicBezTo>
                    <a:pt x="122" y="84"/>
                    <a:pt x="103" y="98"/>
                    <a:pt x="96" y="127"/>
                  </a:cubicBezTo>
                  <a:cubicBezTo>
                    <a:pt x="87" y="163"/>
                    <a:pt x="101" y="182"/>
                    <a:pt x="117" y="206"/>
                  </a:cubicBezTo>
                  <a:cubicBezTo>
                    <a:pt x="127" y="221"/>
                    <a:pt x="139" y="238"/>
                    <a:pt x="146" y="261"/>
                  </a:cubicBezTo>
                  <a:cubicBezTo>
                    <a:pt x="152" y="280"/>
                    <a:pt x="154" y="292"/>
                    <a:pt x="148" y="301"/>
                  </a:cubicBezTo>
                  <a:cubicBezTo>
                    <a:pt x="143" y="310"/>
                    <a:pt x="133" y="311"/>
                    <a:pt x="123" y="312"/>
                  </a:cubicBezTo>
                  <a:cubicBezTo>
                    <a:pt x="111" y="312"/>
                    <a:pt x="95" y="314"/>
                    <a:pt x="73" y="328"/>
                  </a:cubicBezTo>
                  <a:cubicBezTo>
                    <a:pt x="47" y="344"/>
                    <a:pt x="49" y="348"/>
                    <a:pt x="65" y="375"/>
                  </a:cubicBezTo>
                  <a:cubicBezTo>
                    <a:pt x="75" y="392"/>
                    <a:pt x="89" y="415"/>
                    <a:pt x="96" y="450"/>
                  </a:cubicBezTo>
                  <a:cubicBezTo>
                    <a:pt x="101" y="473"/>
                    <a:pt x="100" y="488"/>
                    <a:pt x="92" y="497"/>
                  </a:cubicBezTo>
                  <a:cubicBezTo>
                    <a:pt x="84" y="507"/>
                    <a:pt x="70" y="507"/>
                    <a:pt x="60" y="507"/>
                  </a:cubicBezTo>
                  <a:cubicBezTo>
                    <a:pt x="44" y="507"/>
                    <a:pt x="37" y="506"/>
                    <a:pt x="36" y="530"/>
                  </a:cubicBezTo>
                  <a:cubicBezTo>
                    <a:pt x="34" y="598"/>
                    <a:pt x="19" y="615"/>
                    <a:pt x="7" y="6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706" name="Google Shape;706;p47"/>
          <p:cNvGrpSpPr/>
          <p:nvPr/>
        </p:nvGrpSpPr>
        <p:grpSpPr>
          <a:xfrm rot="-1956946" flipH="1">
            <a:off x="3339984" y="-997525"/>
            <a:ext cx="2863426" cy="1909791"/>
            <a:chOff x="-429550" y="-415410"/>
            <a:chExt cx="2863440" cy="1909800"/>
          </a:xfrm>
        </p:grpSpPr>
        <p:sp>
          <p:nvSpPr>
            <p:cNvPr id="707" name="Google Shape;707;p47"/>
            <p:cNvSpPr/>
            <p:nvPr/>
          </p:nvSpPr>
          <p:spPr>
            <a:xfrm>
              <a:off x="1249490" y="991110"/>
              <a:ext cx="127440" cy="166320"/>
            </a:xfrm>
            <a:custGeom>
              <a:avLst/>
              <a:gdLst/>
              <a:ahLst/>
              <a:cxnLst/>
              <a:rect l="l" t="t" r="r" b="b"/>
              <a:pathLst>
                <a:path w="354" h="462" extrusionOk="0">
                  <a:moveTo>
                    <a:pt x="102" y="0"/>
                  </a:moveTo>
                  <a:cubicBezTo>
                    <a:pt x="102" y="0"/>
                    <a:pt x="283" y="222"/>
                    <a:pt x="354" y="378"/>
                  </a:cubicBezTo>
                  <a:lnTo>
                    <a:pt x="202" y="462"/>
                  </a:lnTo>
                  <a:lnTo>
                    <a:pt x="0" y="322"/>
                  </a:lnTo>
                  <a:lnTo>
                    <a:pt x="102"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08" name="Google Shape;708;p47"/>
            <p:cNvSpPr/>
            <p:nvPr/>
          </p:nvSpPr>
          <p:spPr>
            <a:xfrm>
              <a:off x="-429550" y="-415410"/>
              <a:ext cx="2859120" cy="1909800"/>
            </a:xfrm>
            <a:custGeom>
              <a:avLst/>
              <a:gdLst/>
              <a:ahLst/>
              <a:cxnLst/>
              <a:rect l="l" t="t" r="r" b="b"/>
              <a:pathLst>
                <a:path w="7942" h="5305" extrusionOk="0">
                  <a:moveTo>
                    <a:pt x="4243" y="3502"/>
                  </a:moveTo>
                  <a:cubicBezTo>
                    <a:pt x="3905" y="2947"/>
                    <a:pt x="7216" y="3545"/>
                    <a:pt x="7209" y="0"/>
                  </a:cubicBezTo>
                  <a:lnTo>
                    <a:pt x="7942" y="1188"/>
                  </a:lnTo>
                  <a:cubicBezTo>
                    <a:pt x="7861" y="3855"/>
                    <a:pt x="4173" y="3867"/>
                    <a:pt x="4961" y="4235"/>
                  </a:cubicBezTo>
                  <a:cubicBezTo>
                    <a:pt x="5452" y="4464"/>
                    <a:pt x="3229" y="5978"/>
                    <a:pt x="591" y="4952"/>
                  </a:cubicBezTo>
                  <a:lnTo>
                    <a:pt x="0" y="3617"/>
                  </a:lnTo>
                  <a:cubicBezTo>
                    <a:pt x="2145" y="5071"/>
                    <a:pt x="4569" y="4035"/>
                    <a:pt x="4243" y="350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09" name="Google Shape;709;p47"/>
            <p:cNvSpPr/>
            <p:nvPr/>
          </p:nvSpPr>
          <p:spPr>
            <a:xfrm>
              <a:off x="-429550" y="-415410"/>
              <a:ext cx="2746800" cy="1728000"/>
            </a:xfrm>
            <a:custGeom>
              <a:avLst/>
              <a:gdLst/>
              <a:ahLst/>
              <a:cxnLst/>
              <a:rect l="l" t="t" r="r" b="b"/>
              <a:pathLst>
                <a:path w="7630" h="4800" extrusionOk="0">
                  <a:moveTo>
                    <a:pt x="319" y="4336"/>
                  </a:moveTo>
                  <a:lnTo>
                    <a:pt x="0" y="3617"/>
                  </a:lnTo>
                  <a:cubicBezTo>
                    <a:pt x="2145" y="5071"/>
                    <a:pt x="4569" y="4035"/>
                    <a:pt x="4243" y="3502"/>
                  </a:cubicBezTo>
                  <a:cubicBezTo>
                    <a:pt x="3905" y="2947"/>
                    <a:pt x="7216" y="3545"/>
                    <a:pt x="7209" y="0"/>
                  </a:cubicBezTo>
                  <a:lnTo>
                    <a:pt x="7630" y="681"/>
                  </a:lnTo>
                  <a:cubicBezTo>
                    <a:pt x="7594" y="3323"/>
                    <a:pt x="4471" y="3443"/>
                    <a:pt x="4521" y="3836"/>
                  </a:cubicBezTo>
                  <a:lnTo>
                    <a:pt x="4642" y="3961"/>
                  </a:lnTo>
                  <a:cubicBezTo>
                    <a:pt x="4530" y="4597"/>
                    <a:pt x="2002" y="5278"/>
                    <a:pt x="319" y="433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0" name="Google Shape;710;p47"/>
            <p:cNvSpPr/>
            <p:nvPr/>
          </p:nvSpPr>
          <p:spPr>
            <a:xfrm>
              <a:off x="1312130" y="7950"/>
              <a:ext cx="1121760" cy="1105560"/>
            </a:xfrm>
            <a:custGeom>
              <a:avLst/>
              <a:gdLst/>
              <a:ahLst/>
              <a:cxnLst/>
              <a:rect l="l" t="t" r="r" b="b"/>
              <a:pathLst>
                <a:path w="3116" h="3071" extrusionOk="0">
                  <a:moveTo>
                    <a:pt x="128" y="3071"/>
                  </a:moveTo>
                  <a:cubicBezTo>
                    <a:pt x="124" y="3071"/>
                    <a:pt x="121" y="3072"/>
                    <a:pt x="117" y="3071"/>
                  </a:cubicBezTo>
                  <a:cubicBezTo>
                    <a:pt x="35" y="3033"/>
                    <a:pt x="-2" y="2997"/>
                    <a:pt x="0" y="2957"/>
                  </a:cubicBezTo>
                  <a:cubicBezTo>
                    <a:pt x="4" y="2872"/>
                    <a:pt x="197" y="2803"/>
                    <a:pt x="516" y="2690"/>
                  </a:cubicBezTo>
                  <a:cubicBezTo>
                    <a:pt x="1397" y="2374"/>
                    <a:pt x="3038" y="1786"/>
                    <a:pt x="3092" y="12"/>
                  </a:cubicBezTo>
                  <a:cubicBezTo>
                    <a:pt x="3092" y="5"/>
                    <a:pt x="3097" y="0"/>
                    <a:pt x="3104" y="0"/>
                  </a:cubicBezTo>
                  <a:cubicBezTo>
                    <a:pt x="3111" y="0"/>
                    <a:pt x="3116" y="7"/>
                    <a:pt x="3116" y="14"/>
                  </a:cubicBezTo>
                  <a:cubicBezTo>
                    <a:pt x="3094" y="786"/>
                    <a:pt x="2759" y="1427"/>
                    <a:pt x="2123" y="1919"/>
                  </a:cubicBezTo>
                  <a:cubicBezTo>
                    <a:pt x="1590" y="2331"/>
                    <a:pt x="949" y="2560"/>
                    <a:pt x="524" y="2714"/>
                  </a:cubicBezTo>
                  <a:cubicBezTo>
                    <a:pt x="247" y="2812"/>
                    <a:pt x="28" y="2891"/>
                    <a:pt x="24" y="2959"/>
                  </a:cubicBezTo>
                  <a:cubicBezTo>
                    <a:pt x="24" y="2985"/>
                    <a:pt x="59" y="3016"/>
                    <a:pt x="128" y="3048"/>
                  </a:cubicBezTo>
                  <a:cubicBezTo>
                    <a:pt x="135" y="3050"/>
                    <a:pt x="136" y="3059"/>
                    <a:pt x="133" y="3064"/>
                  </a:cubicBezTo>
                  <a:cubicBezTo>
                    <a:pt x="133" y="3067"/>
                    <a:pt x="130" y="3069"/>
                    <a:pt x="128" y="30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11" name="Google Shape;711;p47"/>
            <p:cNvSpPr/>
            <p:nvPr/>
          </p:nvSpPr>
          <p:spPr>
            <a:xfrm>
              <a:off x="1154090" y="921270"/>
              <a:ext cx="174600" cy="172080"/>
            </a:xfrm>
            <a:custGeom>
              <a:avLst/>
              <a:gdLst/>
              <a:ahLst/>
              <a:cxnLst/>
              <a:rect l="l" t="t" r="r" b="b"/>
              <a:pathLst>
                <a:path w="485" h="478" extrusionOk="0">
                  <a:moveTo>
                    <a:pt x="477" y="477"/>
                  </a:moveTo>
                  <a:cubicBezTo>
                    <a:pt x="474" y="479"/>
                    <a:pt x="468" y="479"/>
                    <a:pt x="463" y="475"/>
                  </a:cubicBezTo>
                  <a:cubicBezTo>
                    <a:pt x="462" y="473"/>
                    <a:pt x="198" y="244"/>
                    <a:pt x="3" y="20"/>
                  </a:cubicBezTo>
                  <a:cubicBezTo>
                    <a:pt x="-2" y="15"/>
                    <a:pt x="-1" y="8"/>
                    <a:pt x="5" y="3"/>
                  </a:cubicBezTo>
                  <a:cubicBezTo>
                    <a:pt x="8" y="-3"/>
                    <a:pt x="17" y="-1"/>
                    <a:pt x="22" y="4"/>
                  </a:cubicBezTo>
                  <a:cubicBezTo>
                    <a:pt x="215" y="227"/>
                    <a:pt x="477" y="454"/>
                    <a:pt x="481" y="456"/>
                  </a:cubicBezTo>
                  <a:cubicBezTo>
                    <a:pt x="486" y="461"/>
                    <a:pt x="486" y="468"/>
                    <a:pt x="482" y="473"/>
                  </a:cubicBezTo>
                  <a:cubicBezTo>
                    <a:pt x="481" y="475"/>
                    <a:pt x="479" y="477"/>
                    <a:pt x="477" y="47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712" name="Google Shape;712;p47"/>
          <p:cNvSpPr/>
          <p:nvPr/>
        </p:nvSpPr>
        <p:spPr>
          <a:xfrm>
            <a:off x="876550" y="4152035"/>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3" name="Google Shape;713;p47"/>
          <p:cNvSpPr/>
          <p:nvPr/>
        </p:nvSpPr>
        <p:spPr>
          <a:xfrm>
            <a:off x="4991040" y="37621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4" name="Google Shape;714;p47"/>
          <p:cNvSpPr/>
          <p:nvPr/>
        </p:nvSpPr>
        <p:spPr>
          <a:xfrm>
            <a:off x="2839585" y="1305740"/>
            <a:ext cx="132120" cy="75600"/>
          </a:xfrm>
          <a:custGeom>
            <a:avLst/>
            <a:gdLst/>
            <a:ahLst/>
            <a:cxnLst/>
            <a:rect l="l" t="t" r="r" b="b"/>
            <a:pathLst>
              <a:path w="367" h="210" extrusionOk="0">
                <a:moveTo>
                  <a:pt x="150" y="210"/>
                </a:moveTo>
                <a:cubicBezTo>
                  <a:pt x="221" y="187"/>
                  <a:pt x="293" y="178"/>
                  <a:pt x="367" y="180"/>
                </a:cubicBezTo>
                <a:cubicBezTo>
                  <a:pt x="366" y="180"/>
                  <a:pt x="343" y="151"/>
                  <a:pt x="345" y="154"/>
                </a:cubicBezTo>
                <a:cubicBezTo>
                  <a:pt x="328" y="134"/>
                  <a:pt x="310" y="111"/>
                  <a:pt x="293" y="91"/>
                </a:cubicBezTo>
                <a:cubicBezTo>
                  <a:pt x="274" y="70"/>
                  <a:pt x="257" y="47"/>
                  <a:pt x="240" y="27"/>
                </a:cubicBezTo>
                <a:cubicBezTo>
                  <a:pt x="235" y="23"/>
                  <a:pt x="231" y="18"/>
                  <a:pt x="228" y="13"/>
                </a:cubicBezTo>
                <a:cubicBezTo>
                  <a:pt x="224" y="10"/>
                  <a:pt x="221" y="4"/>
                  <a:pt x="216" y="1"/>
                </a:cubicBezTo>
                <a:cubicBezTo>
                  <a:pt x="143" y="-3"/>
                  <a:pt x="69" y="8"/>
                  <a:pt x="0" y="30"/>
                </a:cubicBezTo>
                <a:cubicBezTo>
                  <a:pt x="0" y="30"/>
                  <a:pt x="24" y="61"/>
                  <a:pt x="21" y="58"/>
                </a:cubicBezTo>
                <a:cubicBezTo>
                  <a:pt x="38" y="78"/>
                  <a:pt x="57" y="101"/>
                  <a:pt x="74" y="122"/>
                </a:cubicBezTo>
                <a:cubicBezTo>
                  <a:pt x="91" y="142"/>
                  <a:pt x="110" y="163"/>
                  <a:pt x="128" y="185"/>
                </a:cubicBezTo>
                <a:cubicBezTo>
                  <a:pt x="131" y="187"/>
                  <a:pt x="148" y="211"/>
                  <a:pt x="150" y="210"/>
                </a:cubicBezTo>
                <a:close/>
              </a:path>
            </a:pathLst>
          </a:custGeom>
          <a:solidFill>
            <a:schemeClr val="dk2"/>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15" name="Google Shape;715;p47"/>
          <p:cNvSpPr/>
          <p:nvPr/>
        </p:nvSpPr>
        <p:spPr>
          <a:xfrm>
            <a:off x="8637680" y="73083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pic>
        <p:nvPicPr>
          <p:cNvPr id="720" name="Google Shape;720;p48"/>
          <p:cNvPicPr preferRelativeResize="0">
            <a:picLocks noGrp="1"/>
          </p:cNvPicPr>
          <p:nvPr>
            <p:ph type="pic" idx="2"/>
          </p:nvPr>
        </p:nvPicPr>
        <p:blipFill rotWithShape="1">
          <a:blip r:embed="rId3">
            <a:alphaModFix/>
          </a:blip>
          <a:srcRect t="641" b="631"/>
          <a:stretch/>
        </p:blipFill>
        <p:spPr>
          <a:xfrm>
            <a:off x="-25" y="-13725"/>
            <a:ext cx="9143997" cy="5157302"/>
          </a:xfrm>
          <a:prstGeom prst="rect">
            <a:avLst/>
          </a:prstGeom>
        </p:spPr>
      </p:pic>
      <p:sp>
        <p:nvSpPr>
          <p:cNvPr id="721" name="Google Shape;721;p48"/>
          <p:cNvSpPr txBox="1">
            <a:spLocks noGrp="1"/>
          </p:cNvSpPr>
          <p:nvPr>
            <p:ph type="title"/>
          </p:nvPr>
        </p:nvSpPr>
        <p:spPr>
          <a:xfrm>
            <a:off x="720000" y="539500"/>
            <a:ext cx="7704000" cy="67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 picture is worth a thousand words</a:t>
            </a:r>
            <a:endParaRPr/>
          </a:p>
        </p:txBody>
      </p:sp>
      <p:sp>
        <p:nvSpPr>
          <p:cNvPr id="722" name="Google Shape;722;p48"/>
          <p:cNvSpPr/>
          <p:nvPr/>
        </p:nvSpPr>
        <p:spPr>
          <a:xfrm>
            <a:off x="2106350" y="2833285"/>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3" name="Google Shape;723;p48"/>
          <p:cNvSpPr/>
          <p:nvPr/>
        </p:nvSpPr>
        <p:spPr>
          <a:xfrm>
            <a:off x="3146315" y="47474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4" name="Google Shape;724;p48"/>
          <p:cNvSpPr/>
          <p:nvPr/>
        </p:nvSpPr>
        <p:spPr>
          <a:xfrm>
            <a:off x="380010" y="1548590"/>
            <a:ext cx="132120" cy="75600"/>
          </a:xfrm>
          <a:custGeom>
            <a:avLst/>
            <a:gdLst/>
            <a:ahLst/>
            <a:cxnLst/>
            <a:rect l="l" t="t" r="r" b="b"/>
            <a:pathLst>
              <a:path w="367" h="210" extrusionOk="0">
                <a:moveTo>
                  <a:pt x="150" y="210"/>
                </a:moveTo>
                <a:cubicBezTo>
                  <a:pt x="221" y="187"/>
                  <a:pt x="293" y="178"/>
                  <a:pt x="367" y="180"/>
                </a:cubicBezTo>
                <a:cubicBezTo>
                  <a:pt x="366" y="180"/>
                  <a:pt x="343" y="151"/>
                  <a:pt x="345" y="154"/>
                </a:cubicBezTo>
                <a:cubicBezTo>
                  <a:pt x="328" y="134"/>
                  <a:pt x="310" y="111"/>
                  <a:pt x="293" y="91"/>
                </a:cubicBezTo>
                <a:cubicBezTo>
                  <a:pt x="274" y="70"/>
                  <a:pt x="257" y="47"/>
                  <a:pt x="240" y="27"/>
                </a:cubicBezTo>
                <a:cubicBezTo>
                  <a:pt x="235" y="23"/>
                  <a:pt x="231" y="18"/>
                  <a:pt x="228" y="13"/>
                </a:cubicBezTo>
                <a:cubicBezTo>
                  <a:pt x="224" y="10"/>
                  <a:pt x="221" y="4"/>
                  <a:pt x="216" y="1"/>
                </a:cubicBezTo>
                <a:cubicBezTo>
                  <a:pt x="143" y="-3"/>
                  <a:pt x="69" y="8"/>
                  <a:pt x="0" y="30"/>
                </a:cubicBezTo>
                <a:cubicBezTo>
                  <a:pt x="0" y="30"/>
                  <a:pt x="24" y="61"/>
                  <a:pt x="21" y="58"/>
                </a:cubicBezTo>
                <a:cubicBezTo>
                  <a:pt x="38" y="78"/>
                  <a:pt x="57" y="101"/>
                  <a:pt x="74" y="122"/>
                </a:cubicBezTo>
                <a:cubicBezTo>
                  <a:pt x="91" y="142"/>
                  <a:pt x="110" y="163"/>
                  <a:pt x="128" y="185"/>
                </a:cubicBezTo>
                <a:cubicBezTo>
                  <a:pt x="131" y="187"/>
                  <a:pt x="148" y="211"/>
                  <a:pt x="150" y="210"/>
                </a:cubicBezTo>
                <a:close/>
              </a:path>
            </a:pathLst>
          </a:custGeom>
          <a:solidFill>
            <a:schemeClr val="lt2"/>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5" name="Google Shape;725;p48"/>
          <p:cNvSpPr/>
          <p:nvPr/>
        </p:nvSpPr>
        <p:spPr>
          <a:xfrm>
            <a:off x="8212030" y="3586972"/>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lt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26" name="Google Shape;726;p48"/>
          <p:cNvSpPr/>
          <p:nvPr/>
        </p:nvSpPr>
        <p:spPr>
          <a:xfrm>
            <a:off x="6471140" y="18800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pic>
        <p:nvPicPr>
          <p:cNvPr id="731" name="Google Shape;731;p49"/>
          <p:cNvPicPr preferRelativeResize="0">
            <a:picLocks noGrp="1"/>
          </p:cNvPicPr>
          <p:nvPr>
            <p:ph type="pic" idx="2"/>
          </p:nvPr>
        </p:nvPicPr>
        <p:blipFill rotWithShape="1">
          <a:blip r:embed="rId3">
            <a:alphaModFix/>
          </a:blip>
          <a:srcRect t="2678" b="2687"/>
          <a:stretch/>
        </p:blipFill>
        <p:spPr>
          <a:xfrm>
            <a:off x="4884237" y="1005463"/>
            <a:ext cx="3310049" cy="3132575"/>
          </a:xfrm>
          <a:prstGeom prst="rect">
            <a:avLst/>
          </a:prstGeom>
        </p:spPr>
      </p:pic>
      <p:sp>
        <p:nvSpPr>
          <p:cNvPr id="732" name="Google Shape;732;p49"/>
          <p:cNvSpPr txBox="1">
            <a:spLocks noGrp="1"/>
          </p:cNvSpPr>
          <p:nvPr>
            <p:ph type="title"/>
          </p:nvPr>
        </p:nvSpPr>
        <p:spPr>
          <a:xfrm>
            <a:off x="824963" y="1318200"/>
            <a:ext cx="3840300" cy="157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always reinforces </a:t>
            </a:r>
            <a:endParaRPr/>
          </a:p>
          <a:p>
            <a:pPr marL="0" lvl="0" indent="0" algn="l" rtl="0">
              <a:spcBef>
                <a:spcPts val="0"/>
              </a:spcBef>
              <a:spcAft>
                <a:spcPts val="0"/>
              </a:spcAft>
              <a:buNone/>
            </a:pPr>
            <a:r>
              <a:rPr lang="en"/>
              <a:t>the concept</a:t>
            </a:r>
            <a:endParaRPr/>
          </a:p>
        </p:txBody>
      </p:sp>
      <p:sp>
        <p:nvSpPr>
          <p:cNvPr id="733" name="Google Shape;733;p49"/>
          <p:cNvSpPr txBox="1">
            <a:spLocks noGrp="1"/>
          </p:cNvSpPr>
          <p:nvPr>
            <p:ph type="subTitle" idx="1"/>
          </p:nvPr>
        </p:nvSpPr>
        <p:spPr>
          <a:xfrm>
            <a:off x="824963" y="2898000"/>
            <a:ext cx="3840300" cy="927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37"/>
        <p:cNvGrpSpPr/>
        <p:nvPr/>
      </p:nvGrpSpPr>
      <p:grpSpPr>
        <a:xfrm>
          <a:off x="0" y="0"/>
          <a:ext cx="0" cy="0"/>
          <a:chOff x="0" y="0"/>
          <a:chExt cx="0" cy="0"/>
        </a:xfrm>
      </p:grpSpPr>
      <p:sp>
        <p:nvSpPr>
          <p:cNvPr id="738" name="Google Shape;738;p50"/>
          <p:cNvSpPr txBox="1">
            <a:spLocks noGrp="1"/>
          </p:cNvSpPr>
          <p:nvPr>
            <p:ph type="title"/>
          </p:nvPr>
        </p:nvSpPr>
        <p:spPr>
          <a:xfrm>
            <a:off x="3507925" y="1283325"/>
            <a:ext cx="4910400" cy="10974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98,300,000</a:t>
            </a:r>
            <a:endParaRPr/>
          </a:p>
        </p:txBody>
      </p:sp>
      <p:sp>
        <p:nvSpPr>
          <p:cNvPr id="739" name="Google Shape;739;p50"/>
          <p:cNvSpPr txBox="1">
            <a:spLocks noGrp="1"/>
          </p:cNvSpPr>
          <p:nvPr>
            <p:ph type="subTitle" idx="1"/>
          </p:nvPr>
        </p:nvSpPr>
        <p:spPr>
          <a:xfrm>
            <a:off x="3507925" y="2381100"/>
            <a:ext cx="4910400" cy="443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Big numbers catch your audience’s attention</a:t>
            </a:r>
            <a:endParaRPr/>
          </a:p>
        </p:txBody>
      </p:sp>
      <p:grpSp>
        <p:nvGrpSpPr>
          <p:cNvPr id="740" name="Google Shape;740;p50"/>
          <p:cNvGrpSpPr/>
          <p:nvPr/>
        </p:nvGrpSpPr>
        <p:grpSpPr>
          <a:xfrm>
            <a:off x="1063204" y="2236946"/>
            <a:ext cx="3764525" cy="3317905"/>
            <a:chOff x="1063204" y="2236946"/>
            <a:chExt cx="3764525" cy="3317905"/>
          </a:xfrm>
        </p:grpSpPr>
        <p:sp>
          <p:nvSpPr>
            <p:cNvPr id="741" name="Google Shape;741;p50"/>
            <p:cNvSpPr/>
            <p:nvPr/>
          </p:nvSpPr>
          <p:spPr>
            <a:xfrm>
              <a:off x="1063204" y="2236946"/>
              <a:ext cx="3119690" cy="3317905"/>
            </a:xfrm>
            <a:custGeom>
              <a:avLst/>
              <a:gdLst/>
              <a:ahLst/>
              <a:cxnLst/>
              <a:rect l="l" t="t" r="r" b="b"/>
              <a:pathLst>
                <a:path w="4659" h="4955" extrusionOk="0">
                  <a:moveTo>
                    <a:pt x="4507" y="4955"/>
                  </a:moveTo>
                  <a:cubicBezTo>
                    <a:pt x="4506" y="4955"/>
                    <a:pt x="4506" y="4955"/>
                    <a:pt x="4505" y="4955"/>
                  </a:cubicBezTo>
                  <a:cubicBezTo>
                    <a:pt x="4488" y="4954"/>
                    <a:pt x="4477" y="4936"/>
                    <a:pt x="4465" y="4916"/>
                  </a:cubicBezTo>
                  <a:cubicBezTo>
                    <a:pt x="4453" y="4896"/>
                    <a:pt x="4440" y="4875"/>
                    <a:pt x="4421" y="4866"/>
                  </a:cubicBezTo>
                  <a:cubicBezTo>
                    <a:pt x="4398" y="4855"/>
                    <a:pt x="4381" y="4831"/>
                    <a:pt x="4363" y="4808"/>
                  </a:cubicBezTo>
                  <a:cubicBezTo>
                    <a:pt x="4334" y="4768"/>
                    <a:pt x="4312" y="4742"/>
                    <a:pt x="4280" y="4751"/>
                  </a:cubicBezTo>
                  <a:cubicBezTo>
                    <a:pt x="4254" y="4758"/>
                    <a:pt x="4254" y="4779"/>
                    <a:pt x="4256" y="4815"/>
                  </a:cubicBezTo>
                  <a:cubicBezTo>
                    <a:pt x="4258" y="4846"/>
                    <a:pt x="4260" y="4885"/>
                    <a:pt x="4223" y="4901"/>
                  </a:cubicBezTo>
                  <a:cubicBezTo>
                    <a:pt x="4174" y="4923"/>
                    <a:pt x="4140" y="4886"/>
                    <a:pt x="4111" y="4853"/>
                  </a:cubicBezTo>
                  <a:cubicBezTo>
                    <a:pt x="4097" y="4839"/>
                    <a:pt x="4083" y="4823"/>
                    <a:pt x="4068" y="4813"/>
                  </a:cubicBezTo>
                  <a:cubicBezTo>
                    <a:pt x="4061" y="4808"/>
                    <a:pt x="4042" y="4795"/>
                    <a:pt x="4038" y="4795"/>
                  </a:cubicBezTo>
                  <a:cubicBezTo>
                    <a:pt x="4037" y="4795"/>
                    <a:pt x="4035" y="4798"/>
                    <a:pt x="4033" y="4801"/>
                  </a:cubicBezTo>
                  <a:cubicBezTo>
                    <a:pt x="4029" y="4806"/>
                    <a:pt x="4023" y="4814"/>
                    <a:pt x="4012" y="4822"/>
                  </a:cubicBezTo>
                  <a:cubicBezTo>
                    <a:pt x="4001" y="4831"/>
                    <a:pt x="4002" y="4849"/>
                    <a:pt x="4003" y="4866"/>
                  </a:cubicBezTo>
                  <a:cubicBezTo>
                    <a:pt x="4004" y="4883"/>
                    <a:pt x="4005" y="4898"/>
                    <a:pt x="3994" y="4907"/>
                  </a:cubicBezTo>
                  <a:cubicBezTo>
                    <a:pt x="3988" y="4912"/>
                    <a:pt x="3980" y="4914"/>
                    <a:pt x="3969" y="4911"/>
                  </a:cubicBezTo>
                  <a:cubicBezTo>
                    <a:pt x="3941" y="4905"/>
                    <a:pt x="3935" y="4883"/>
                    <a:pt x="3930" y="4863"/>
                  </a:cubicBezTo>
                  <a:cubicBezTo>
                    <a:pt x="3926" y="4845"/>
                    <a:pt x="3921" y="4827"/>
                    <a:pt x="3901" y="4812"/>
                  </a:cubicBezTo>
                  <a:cubicBezTo>
                    <a:pt x="3887" y="4801"/>
                    <a:pt x="3873" y="4798"/>
                    <a:pt x="3860" y="4794"/>
                  </a:cubicBezTo>
                  <a:cubicBezTo>
                    <a:pt x="3835" y="4787"/>
                    <a:pt x="3812" y="4781"/>
                    <a:pt x="3796" y="4726"/>
                  </a:cubicBezTo>
                  <a:cubicBezTo>
                    <a:pt x="3788" y="4696"/>
                    <a:pt x="3778" y="4693"/>
                    <a:pt x="3764" y="4690"/>
                  </a:cubicBezTo>
                  <a:cubicBezTo>
                    <a:pt x="3742" y="4684"/>
                    <a:pt x="3723" y="4676"/>
                    <a:pt x="3709" y="4630"/>
                  </a:cubicBezTo>
                  <a:cubicBezTo>
                    <a:pt x="3690" y="4568"/>
                    <a:pt x="3665" y="4538"/>
                    <a:pt x="3649" y="4530"/>
                  </a:cubicBezTo>
                  <a:cubicBezTo>
                    <a:pt x="3646" y="4528"/>
                    <a:pt x="3643" y="4528"/>
                    <a:pt x="3641" y="4528"/>
                  </a:cubicBezTo>
                  <a:cubicBezTo>
                    <a:pt x="3629" y="4533"/>
                    <a:pt x="3586" y="4547"/>
                    <a:pt x="3531" y="4516"/>
                  </a:cubicBezTo>
                  <a:cubicBezTo>
                    <a:pt x="3508" y="4503"/>
                    <a:pt x="3474" y="4475"/>
                    <a:pt x="3444" y="4450"/>
                  </a:cubicBezTo>
                  <a:cubicBezTo>
                    <a:pt x="3423" y="4433"/>
                    <a:pt x="3398" y="4412"/>
                    <a:pt x="3392" y="4409"/>
                  </a:cubicBezTo>
                  <a:cubicBezTo>
                    <a:pt x="3384" y="4410"/>
                    <a:pt x="3373" y="4401"/>
                    <a:pt x="3295" y="4335"/>
                  </a:cubicBezTo>
                  <a:cubicBezTo>
                    <a:pt x="3245" y="4293"/>
                    <a:pt x="3183" y="4241"/>
                    <a:pt x="3135" y="4207"/>
                  </a:cubicBezTo>
                  <a:cubicBezTo>
                    <a:pt x="3050" y="4146"/>
                    <a:pt x="3046" y="4136"/>
                    <a:pt x="3033" y="4084"/>
                  </a:cubicBezTo>
                  <a:cubicBezTo>
                    <a:pt x="3031" y="4077"/>
                    <a:pt x="3029" y="4069"/>
                    <a:pt x="3027" y="4061"/>
                  </a:cubicBezTo>
                  <a:cubicBezTo>
                    <a:pt x="3009" y="3994"/>
                    <a:pt x="2980" y="3974"/>
                    <a:pt x="2910" y="3923"/>
                  </a:cubicBezTo>
                  <a:cubicBezTo>
                    <a:pt x="2895" y="3912"/>
                    <a:pt x="2880" y="3902"/>
                    <a:pt x="2866" y="3893"/>
                  </a:cubicBezTo>
                  <a:cubicBezTo>
                    <a:pt x="2814" y="3857"/>
                    <a:pt x="2766" y="3824"/>
                    <a:pt x="2697" y="3756"/>
                  </a:cubicBezTo>
                  <a:cubicBezTo>
                    <a:pt x="2654" y="3713"/>
                    <a:pt x="2647" y="3676"/>
                    <a:pt x="2641" y="3647"/>
                  </a:cubicBezTo>
                  <a:cubicBezTo>
                    <a:pt x="2635" y="3617"/>
                    <a:pt x="2631" y="3597"/>
                    <a:pt x="2588" y="3580"/>
                  </a:cubicBezTo>
                  <a:cubicBezTo>
                    <a:pt x="2527" y="3556"/>
                    <a:pt x="2513" y="3530"/>
                    <a:pt x="2501" y="3508"/>
                  </a:cubicBezTo>
                  <a:cubicBezTo>
                    <a:pt x="2494" y="3495"/>
                    <a:pt x="2487" y="3484"/>
                    <a:pt x="2473" y="3473"/>
                  </a:cubicBezTo>
                  <a:cubicBezTo>
                    <a:pt x="2443" y="3453"/>
                    <a:pt x="2405" y="3414"/>
                    <a:pt x="2399" y="3373"/>
                  </a:cubicBezTo>
                  <a:cubicBezTo>
                    <a:pt x="2396" y="3354"/>
                    <a:pt x="2401" y="3337"/>
                    <a:pt x="2412" y="3323"/>
                  </a:cubicBezTo>
                  <a:cubicBezTo>
                    <a:pt x="2433" y="3296"/>
                    <a:pt x="2431" y="3292"/>
                    <a:pt x="2410" y="3253"/>
                  </a:cubicBezTo>
                  <a:cubicBezTo>
                    <a:pt x="2404" y="3242"/>
                    <a:pt x="2398" y="3229"/>
                    <a:pt x="2390" y="3213"/>
                  </a:cubicBezTo>
                  <a:cubicBezTo>
                    <a:pt x="2381" y="3194"/>
                    <a:pt x="2373" y="3174"/>
                    <a:pt x="2366" y="3155"/>
                  </a:cubicBezTo>
                  <a:cubicBezTo>
                    <a:pt x="2343" y="3096"/>
                    <a:pt x="2321" y="3040"/>
                    <a:pt x="2259" y="2993"/>
                  </a:cubicBezTo>
                  <a:cubicBezTo>
                    <a:pt x="2193" y="2944"/>
                    <a:pt x="2190" y="2898"/>
                    <a:pt x="2187" y="2849"/>
                  </a:cubicBezTo>
                  <a:cubicBezTo>
                    <a:pt x="2186" y="2829"/>
                    <a:pt x="2185" y="2809"/>
                    <a:pt x="2180" y="2787"/>
                  </a:cubicBezTo>
                  <a:cubicBezTo>
                    <a:pt x="2163" y="2714"/>
                    <a:pt x="2073" y="2643"/>
                    <a:pt x="2001" y="2586"/>
                  </a:cubicBezTo>
                  <a:lnTo>
                    <a:pt x="1994" y="2580"/>
                  </a:lnTo>
                  <a:cubicBezTo>
                    <a:pt x="1943" y="2540"/>
                    <a:pt x="1935" y="2509"/>
                    <a:pt x="1927" y="2478"/>
                  </a:cubicBezTo>
                  <a:cubicBezTo>
                    <a:pt x="1923" y="2463"/>
                    <a:pt x="1919" y="2449"/>
                    <a:pt x="1910" y="2433"/>
                  </a:cubicBezTo>
                  <a:cubicBezTo>
                    <a:pt x="1875" y="2376"/>
                    <a:pt x="1843" y="2346"/>
                    <a:pt x="1808" y="2338"/>
                  </a:cubicBezTo>
                  <a:cubicBezTo>
                    <a:pt x="1779" y="2332"/>
                    <a:pt x="1763" y="2323"/>
                    <a:pt x="1740" y="2310"/>
                  </a:cubicBezTo>
                  <a:cubicBezTo>
                    <a:pt x="1726" y="2303"/>
                    <a:pt x="1708" y="2293"/>
                    <a:pt x="1681" y="2281"/>
                  </a:cubicBezTo>
                  <a:cubicBezTo>
                    <a:pt x="1633" y="2259"/>
                    <a:pt x="1639" y="2219"/>
                    <a:pt x="1644" y="2184"/>
                  </a:cubicBezTo>
                  <a:cubicBezTo>
                    <a:pt x="1648" y="2159"/>
                    <a:pt x="1651" y="2137"/>
                    <a:pt x="1641" y="2118"/>
                  </a:cubicBezTo>
                  <a:cubicBezTo>
                    <a:pt x="1627" y="2093"/>
                    <a:pt x="1622" y="2063"/>
                    <a:pt x="1617" y="2032"/>
                  </a:cubicBezTo>
                  <a:cubicBezTo>
                    <a:pt x="1610" y="1993"/>
                    <a:pt x="1603" y="1949"/>
                    <a:pt x="1576" y="1904"/>
                  </a:cubicBezTo>
                  <a:lnTo>
                    <a:pt x="1572" y="1898"/>
                  </a:lnTo>
                  <a:cubicBezTo>
                    <a:pt x="1525" y="1820"/>
                    <a:pt x="1525" y="1817"/>
                    <a:pt x="1543" y="1709"/>
                  </a:cubicBezTo>
                  <a:lnTo>
                    <a:pt x="1543" y="1706"/>
                  </a:lnTo>
                  <a:cubicBezTo>
                    <a:pt x="1550" y="1668"/>
                    <a:pt x="1545" y="1661"/>
                    <a:pt x="1544" y="1660"/>
                  </a:cubicBezTo>
                  <a:cubicBezTo>
                    <a:pt x="1542" y="1658"/>
                    <a:pt x="1534" y="1659"/>
                    <a:pt x="1528" y="1660"/>
                  </a:cubicBezTo>
                  <a:cubicBezTo>
                    <a:pt x="1512" y="1662"/>
                    <a:pt x="1484" y="1665"/>
                    <a:pt x="1467" y="1632"/>
                  </a:cubicBezTo>
                  <a:cubicBezTo>
                    <a:pt x="1451" y="1602"/>
                    <a:pt x="1424" y="1591"/>
                    <a:pt x="1389" y="1576"/>
                  </a:cubicBezTo>
                  <a:cubicBezTo>
                    <a:pt x="1364" y="1566"/>
                    <a:pt x="1335" y="1554"/>
                    <a:pt x="1307" y="1534"/>
                  </a:cubicBezTo>
                  <a:cubicBezTo>
                    <a:pt x="1274" y="1509"/>
                    <a:pt x="1250" y="1499"/>
                    <a:pt x="1218" y="1487"/>
                  </a:cubicBezTo>
                  <a:cubicBezTo>
                    <a:pt x="1189" y="1475"/>
                    <a:pt x="1152" y="1460"/>
                    <a:pt x="1097" y="1429"/>
                  </a:cubicBezTo>
                  <a:cubicBezTo>
                    <a:pt x="1031" y="1391"/>
                    <a:pt x="1010" y="1313"/>
                    <a:pt x="1004" y="1254"/>
                  </a:cubicBezTo>
                  <a:cubicBezTo>
                    <a:pt x="999" y="1205"/>
                    <a:pt x="973" y="1159"/>
                    <a:pt x="930" y="1123"/>
                  </a:cubicBezTo>
                  <a:cubicBezTo>
                    <a:pt x="858" y="1062"/>
                    <a:pt x="810" y="978"/>
                    <a:pt x="771" y="910"/>
                  </a:cubicBezTo>
                  <a:cubicBezTo>
                    <a:pt x="722" y="823"/>
                    <a:pt x="657" y="780"/>
                    <a:pt x="576" y="780"/>
                  </a:cubicBezTo>
                  <a:cubicBezTo>
                    <a:pt x="516" y="780"/>
                    <a:pt x="481" y="737"/>
                    <a:pt x="440" y="688"/>
                  </a:cubicBezTo>
                  <a:cubicBezTo>
                    <a:pt x="421" y="665"/>
                    <a:pt x="401" y="642"/>
                    <a:pt x="377" y="619"/>
                  </a:cubicBezTo>
                  <a:cubicBezTo>
                    <a:pt x="362" y="605"/>
                    <a:pt x="342" y="588"/>
                    <a:pt x="320" y="569"/>
                  </a:cubicBezTo>
                  <a:cubicBezTo>
                    <a:pt x="225" y="487"/>
                    <a:pt x="94" y="375"/>
                    <a:pt x="73" y="280"/>
                  </a:cubicBezTo>
                  <a:cubicBezTo>
                    <a:pt x="62" y="231"/>
                    <a:pt x="49" y="216"/>
                    <a:pt x="37" y="202"/>
                  </a:cubicBezTo>
                  <a:cubicBezTo>
                    <a:pt x="22" y="183"/>
                    <a:pt x="7" y="166"/>
                    <a:pt x="1" y="94"/>
                  </a:cubicBezTo>
                  <a:cubicBezTo>
                    <a:pt x="-3" y="51"/>
                    <a:pt x="6" y="22"/>
                    <a:pt x="27" y="8"/>
                  </a:cubicBezTo>
                  <a:cubicBezTo>
                    <a:pt x="59" y="-12"/>
                    <a:pt x="107" y="12"/>
                    <a:pt x="114" y="16"/>
                  </a:cubicBezTo>
                  <a:cubicBezTo>
                    <a:pt x="135" y="24"/>
                    <a:pt x="153" y="27"/>
                    <a:pt x="170" y="30"/>
                  </a:cubicBezTo>
                  <a:cubicBezTo>
                    <a:pt x="210" y="36"/>
                    <a:pt x="245" y="42"/>
                    <a:pt x="290" y="108"/>
                  </a:cubicBezTo>
                  <a:cubicBezTo>
                    <a:pt x="312" y="140"/>
                    <a:pt x="385" y="154"/>
                    <a:pt x="449" y="165"/>
                  </a:cubicBezTo>
                  <a:cubicBezTo>
                    <a:pt x="482" y="172"/>
                    <a:pt x="513" y="177"/>
                    <a:pt x="538" y="185"/>
                  </a:cubicBezTo>
                  <a:cubicBezTo>
                    <a:pt x="585" y="201"/>
                    <a:pt x="652" y="187"/>
                    <a:pt x="701" y="177"/>
                  </a:cubicBezTo>
                  <a:cubicBezTo>
                    <a:pt x="729" y="171"/>
                    <a:pt x="750" y="167"/>
                    <a:pt x="765" y="167"/>
                  </a:cubicBezTo>
                  <a:cubicBezTo>
                    <a:pt x="785" y="168"/>
                    <a:pt x="805" y="182"/>
                    <a:pt x="824" y="196"/>
                  </a:cubicBezTo>
                  <a:cubicBezTo>
                    <a:pt x="839" y="207"/>
                    <a:pt x="856" y="220"/>
                    <a:pt x="867" y="218"/>
                  </a:cubicBezTo>
                  <a:cubicBezTo>
                    <a:pt x="869" y="217"/>
                    <a:pt x="872" y="216"/>
                    <a:pt x="876" y="211"/>
                  </a:cubicBezTo>
                  <a:cubicBezTo>
                    <a:pt x="897" y="181"/>
                    <a:pt x="939" y="154"/>
                    <a:pt x="973" y="160"/>
                  </a:cubicBezTo>
                  <a:cubicBezTo>
                    <a:pt x="992" y="164"/>
                    <a:pt x="1006" y="178"/>
                    <a:pt x="1012" y="200"/>
                  </a:cubicBezTo>
                  <a:cubicBezTo>
                    <a:pt x="1019" y="231"/>
                    <a:pt x="1024" y="233"/>
                    <a:pt x="1047" y="247"/>
                  </a:cubicBezTo>
                  <a:cubicBezTo>
                    <a:pt x="1062" y="257"/>
                    <a:pt x="1086" y="271"/>
                    <a:pt x="1120" y="300"/>
                  </a:cubicBezTo>
                  <a:cubicBezTo>
                    <a:pt x="1178" y="349"/>
                    <a:pt x="1171" y="397"/>
                    <a:pt x="1167" y="429"/>
                  </a:cubicBezTo>
                  <a:cubicBezTo>
                    <a:pt x="1164" y="448"/>
                    <a:pt x="1164" y="456"/>
                    <a:pt x="1170" y="461"/>
                  </a:cubicBezTo>
                  <a:cubicBezTo>
                    <a:pt x="1180" y="469"/>
                    <a:pt x="1199" y="474"/>
                    <a:pt x="1215" y="479"/>
                  </a:cubicBezTo>
                  <a:cubicBezTo>
                    <a:pt x="1239" y="486"/>
                    <a:pt x="1259" y="491"/>
                    <a:pt x="1265" y="506"/>
                  </a:cubicBezTo>
                  <a:cubicBezTo>
                    <a:pt x="1267" y="511"/>
                    <a:pt x="1269" y="519"/>
                    <a:pt x="1264" y="529"/>
                  </a:cubicBezTo>
                  <a:cubicBezTo>
                    <a:pt x="1259" y="537"/>
                    <a:pt x="1262" y="542"/>
                    <a:pt x="1270" y="554"/>
                  </a:cubicBezTo>
                  <a:cubicBezTo>
                    <a:pt x="1277" y="564"/>
                    <a:pt x="1288" y="579"/>
                    <a:pt x="1276" y="599"/>
                  </a:cubicBezTo>
                  <a:cubicBezTo>
                    <a:pt x="1274" y="603"/>
                    <a:pt x="1272" y="606"/>
                    <a:pt x="1270" y="609"/>
                  </a:cubicBezTo>
                  <a:cubicBezTo>
                    <a:pt x="1258" y="627"/>
                    <a:pt x="1258" y="627"/>
                    <a:pt x="1274" y="640"/>
                  </a:cubicBezTo>
                  <a:cubicBezTo>
                    <a:pt x="1285" y="650"/>
                    <a:pt x="1287" y="650"/>
                    <a:pt x="1296" y="651"/>
                  </a:cubicBezTo>
                  <a:cubicBezTo>
                    <a:pt x="1307" y="653"/>
                    <a:pt x="1325" y="656"/>
                    <a:pt x="1367" y="673"/>
                  </a:cubicBezTo>
                  <a:cubicBezTo>
                    <a:pt x="1428" y="698"/>
                    <a:pt x="1434" y="702"/>
                    <a:pt x="1448" y="739"/>
                  </a:cubicBezTo>
                  <a:cubicBezTo>
                    <a:pt x="1452" y="748"/>
                    <a:pt x="1458" y="761"/>
                    <a:pt x="1466" y="778"/>
                  </a:cubicBezTo>
                  <a:cubicBezTo>
                    <a:pt x="1484" y="814"/>
                    <a:pt x="1525" y="827"/>
                    <a:pt x="1573" y="843"/>
                  </a:cubicBezTo>
                  <a:cubicBezTo>
                    <a:pt x="1614" y="857"/>
                    <a:pt x="1656" y="871"/>
                    <a:pt x="1691" y="900"/>
                  </a:cubicBezTo>
                  <a:cubicBezTo>
                    <a:pt x="1744" y="946"/>
                    <a:pt x="1818" y="994"/>
                    <a:pt x="1878" y="1033"/>
                  </a:cubicBezTo>
                  <a:cubicBezTo>
                    <a:pt x="1899" y="1047"/>
                    <a:pt x="1919" y="1060"/>
                    <a:pt x="1935" y="1071"/>
                  </a:cubicBezTo>
                  <a:cubicBezTo>
                    <a:pt x="1997" y="1114"/>
                    <a:pt x="2035" y="1156"/>
                    <a:pt x="2017" y="1222"/>
                  </a:cubicBezTo>
                  <a:cubicBezTo>
                    <a:pt x="2006" y="1265"/>
                    <a:pt x="2023" y="1281"/>
                    <a:pt x="2048" y="1304"/>
                  </a:cubicBezTo>
                  <a:cubicBezTo>
                    <a:pt x="2052" y="1308"/>
                    <a:pt x="2056" y="1311"/>
                    <a:pt x="2061" y="1316"/>
                  </a:cubicBezTo>
                  <a:cubicBezTo>
                    <a:pt x="2063" y="1318"/>
                    <a:pt x="2065" y="1319"/>
                    <a:pt x="2065" y="1319"/>
                  </a:cubicBezTo>
                  <a:cubicBezTo>
                    <a:pt x="2065" y="1318"/>
                    <a:pt x="2069" y="1308"/>
                    <a:pt x="2072" y="1303"/>
                  </a:cubicBezTo>
                  <a:cubicBezTo>
                    <a:pt x="2078" y="1287"/>
                    <a:pt x="2087" y="1268"/>
                    <a:pt x="2106" y="1266"/>
                  </a:cubicBezTo>
                  <a:cubicBezTo>
                    <a:pt x="2121" y="1264"/>
                    <a:pt x="2132" y="1267"/>
                    <a:pt x="2141" y="1275"/>
                  </a:cubicBezTo>
                  <a:cubicBezTo>
                    <a:pt x="2154" y="1288"/>
                    <a:pt x="2157" y="1312"/>
                    <a:pt x="2152" y="1353"/>
                  </a:cubicBezTo>
                  <a:cubicBezTo>
                    <a:pt x="2148" y="1386"/>
                    <a:pt x="2152" y="1392"/>
                    <a:pt x="2153" y="1392"/>
                  </a:cubicBezTo>
                  <a:cubicBezTo>
                    <a:pt x="2154" y="1393"/>
                    <a:pt x="2161" y="1392"/>
                    <a:pt x="2165" y="1392"/>
                  </a:cubicBezTo>
                  <a:lnTo>
                    <a:pt x="2172" y="1391"/>
                  </a:lnTo>
                  <a:cubicBezTo>
                    <a:pt x="2204" y="1387"/>
                    <a:pt x="2224" y="1420"/>
                    <a:pt x="2241" y="1457"/>
                  </a:cubicBezTo>
                  <a:cubicBezTo>
                    <a:pt x="2247" y="1471"/>
                    <a:pt x="2253" y="1473"/>
                    <a:pt x="2263" y="1477"/>
                  </a:cubicBezTo>
                  <a:cubicBezTo>
                    <a:pt x="2273" y="1481"/>
                    <a:pt x="2285" y="1486"/>
                    <a:pt x="2300" y="1503"/>
                  </a:cubicBezTo>
                  <a:cubicBezTo>
                    <a:pt x="2308" y="1513"/>
                    <a:pt x="2321" y="1520"/>
                    <a:pt x="2335" y="1529"/>
                  </a:cubicBezTo>
                  <a:cubicBezTo>
                    <a:pt x="2359" y="1543"/>
                    <a:pt x="2387" y="1560"/>
                    <a:pt x="2396" y="1596"/>
                  </a:cubicBezTo>
                  <a:cubicBezTo>
                    <a:pt x="2399" y="1610"/>
                    <a:pt x="2406" y="1620"/>
                    <a:pt x="2417" y="1625"/>
                  </a:cubicBezTo>
                  <a:cubicBezTo>
                    <a:pt x="2432" y="1631"/>
                    <a:pt x="2450" y="1626"/>
                    <a:pt x="2460" y="1620"/>
                  </a:cubicBezTo>
                  <a:cubicBezTo>
                    <a:pt x="2462" y="1619"/>
                    <a:pt x="2462" y="1618"/>
                    <a:pt x="2463" y="1616"/>
                  </a:cubicBezTo>
                  <a:cubicBezTo>
                    <a:pt x="2464" y="1609"/>
                    <a:pt x="2461" y="1586"/>
                    <a:pt x="2406" y="1519"/>
                  </a:cubicBezTo>
                  <a:cubicBezTo>
                    <a:pt x="2376" y="1482"/>
                    <a:pt x="2379" y="1460"/>
                    <a:pt x="2386" y="1448"/>
                  </a:cubicBezTo>
                  <a:cubicBezTo>
                    <a:pt x="2393" y="1439"/>
                    <a:pt x="2410" y="1425"/>
                    <a:pt x="2458" y="1438"/>
                  </a:cubicBezTo>
                  <a:cubicBezTo>
                    <a:pt x="2524" y="1457"/>
                    <a:pt x="2553" y="1487"/>
                    <a:pt x="2588" y="1571"/>
                  </a:cubicBezTo>
                  <a:cubicBezTo>
                    <a:pt x="2599" y="1597"/>
                    <a:pt x="2606" y="1617"/>
                    <a:pt x="2611" y="1632"/>
                  </a:cubicBezTo>
                  <a:cubicBezTo>
                    <a:pt x="2622" y="1665"/>
                    <a:pt x="2626" y="1676"/>
                    <a:pt x="2650" y="1694"/>
                  </a:cubicBezTo>
                  <a:cubicBezTo>
                    <a:pt x="2666" y="1707"/>
                    <a:pt x="2690" y="1710"/>
                    <a:pt x="2722" y="1715"/>
                  </a:cubicBezTo>
                  <a:cubicBezTo>
                    <a:pt x="2754" y="1720"/>
                    <a:pt x="2795" y="1725"/>
                    <a:pt x="2844" y="1745"/>
                  </a:cubicBezTo>
                  <a:cubicBezTo>
                    <a:pt x="2948" y="1786"/>
                    <a:pt x="2972" y="1923"/>
                    <a:pt x="2976" y="1964"/>
                  </a:cubicBezTo>
                  <a:cubicBezTo>
                    <a:pt x="2981" y="2001"/>
                    <a:pt x="3033" y="2048"/>
                    <a:pt x="3058" y="2070"/>
                  </a:cubicBezTo>
                  <a:lnTo>
                    <a:pt x="3062" y="2074"/>
                  </a:lnTo>
                  <a:cubicBezTo>
                    <a:pt x="3083" y="2093"/>
                    <a:pt x="3166" y="2120"/>
                    <a:pt x="3247" y="2118"/>
                  </a:cubicBezTo>
                  <a:cubicBezTo>
                    <a:pt x="3287" y="2117"/>
                    <a:pt x="3309" y="2135"/>
                    <a:pt x="3319" y="2149"/>
                  </a:cubicBezTo>
                  <a:cubicBezTo>
                    <a:pt x="3339" y="2176"/>
                    <a:pt x="3339" y="2214"/>
                    <a:pt x="3331" y="2239"/>
                  </a:cubicBezTo>
                  <a:cubicBezTo>
                    <a:pt x="3316" y="2283"/>
                    <a:pt x="3187" y="2320"/>
                    <a:pt x="3134" y="2305"/>
                  </a:cubicBezTo>
                  <a:cubicBezTo>
                    <a:pt x="3106" y="2297"/>
                    <a:pt x="3089" y="2301"/>
                    <a:pt x="3085" y="2306"/>
                  </a:cubicBezTo>
                  <a:cubicBezTo>
                    <a:pt x="3083" y="2309"/>
                    <a:pt x="3086" y="2318"/>
                    <a:pt x="3097" y="2331"/>
                  </a:cubicBezTo>
                  <a:cubicBezTo>
                    <a:pt x="3120" y="2357"/>
                    <a:pt x="3137" y="2355"/>
                    <a:pt x="3207" y="2338"/>
                  </a:cubicBezTo>
                  <a:cubicBezTo>
                    <a:pt x="3223" y="2335"/>
                    <a:pt x="3242" y="2330"/>
                    <a:pt x="3264" y="2326"/>
                  </a:cubicBezTo>
                  <a:cubicBezTo>
                    <a:pt x="3336" y="2311"/>
                    <a:pt x="3371" y="2265"/>
                    <a:pt x="3395" y="2234"/>
                  </a:cubicBezTo>
                  <a:cubicBezTo>
                    <a:pt x="3408" y="2217"/>
                    <a:pt x="3417" y="2205"/>
                    <a:pt x="3429" y="2202"/>
                  </a:cubicBezTo>
                  <a:cubicBezTo>
                    <a:pt x="3456" y="2196"/>
                    <a:pt x="3480" y="2194"/>
                    <a:pt x="3514" y="2203"/>
                  </a:cubicBezTo>
                  <a:cubicBezTo>
                    <a:pt x="3533" y="2208"/>
                    <a:pt x="3543" y="2223"/>
                    <a:pt x="3553" y="2237"/>
                  </a:cubicBezTo>
                  <a:cubicBezTo>
                    <a:pt x="3564" y="2253"/>
                    <a:pt x="3576" y="2269"/>
                    <a:pt x="3598" y="2276"/>
                  </a:cubicBezTo>
                  <a:cubicBezTo>
                    <a:pt x="3635" y="2289"/>
                    <a:pt x="3660" y="2335"/>
                    <a:pt x="3656" y="2368"/>
                  </a:cubicBezTo>
                  <a:cubicBezTo>
                    <a:pt x="3654" y="2387"/>
                    <a:pt x="3642" y="2401"/>
                    <a:pt x="3624" y="2403"/>
                  </a:cubicBezTo>
                  <a:lnTo>
                    <a:pt x="3611" y="2404"/>
                  </a:lnTo>
                  <a:cubicBezTo>
                    <a:pt x="3584" y="2407"/>
                    <a:pt x="3584" y="2407"/>
                    <a:pt x="3564" y="2450"/>
                  </a:cubicBezTo>
                  <a:cubicBezTo>
                    <a:pt x="3543" y="2494"/>
                    <a:pt x="3535" y="2500"/>
                    <a:pt x="3506" y="2507"/>
                  </a:cubicBezTo>
                  <a:cubicBezTo>
                    <a:pt x="3501" y="2508"/>
                    <a:pt x="3496" y="2509"/>
                    <a:pt x="3489" y="2511"/>
                  </a:cubicBezTo>
                  <a:cubicBezTo>
                    <a:pt x="3481" y="2513"/>
                    <a:pt x="3475" y="2518"/>
                    <a:pt x="3472" y="2525"/>
                  </a:cubicBezTo>
                  <a:cubicBezTo>
                    <a:pt x="3469" y="2533"/>
                    <a:pt x="3469" y="2541"/>
                    <a:pt x="3474" y="2549"/>
                  </a:cubicBezTo>
                  <a:cubicBezTo>
                    <a:pt x="3499" y="2595"/>
                    <a:pt x="3520" y="2632"/>
                    <a:pt x="3493" y="2686"/>
                  </a:cubicBezTo>
                  <a:cubicBezTo>
                    <a:pt x="3488" y="2697"/>
                    <a:pt x="3485" y="2707"/>
                    <a:pt x="3484" y="2717"/>
                  </a:cubicBezTo>
                  <a:cubicBezTo>
                    <a:pt x="3483" y="2731"/>
                    <a:pt x="3491" y="2744"/>
                    <a:pt x="3504" y="2748"/>
                  </a:cubicBezTo>
                  <a:cubicBezTo>
                    <a:pt x="3542" y="2761"/>
                    <a:pt x="3574" y="2782"/>
                    <a:pt x="3606" y="2802"/>
                  </a:cubicBezTo>
                  <a:cubicBezTo>
                    <a:pt x="3654" y="2834"/>
                    <a:pt x="3705" y="2866"/>
                    <a:pt x="3783" y="2871"/>
                  </a:cubicBezTo>
                  <a:lnTo>
                    <a:pt x="3789" y="2871"/>
                  </a:lnTo>
                  <a:cubicBezTo>
                    <a:pt x="3925" y="2878"/>
                    <a:pt x="3937" y="2879"/>
                    <a:pt x="3942" y="2982"/>
                  </a:cubicBezTo>
                  <a:cubicBezTo>
                    <a:pt x="3943" y="3002"/>
                    <a:pt x="3944" y="3019"/>
                    <a:pt x="3945" y="3034"/>
                  </a:cubicBezTo>
                  <a:cubicBezTo>
                    <a:pt x="3947" y="3089"/>
                    <a:pt x="3948" y="3119"/>
                    <a:pt x="3965" y="3186"/>
                  </a:cubicBezTo>
                  <a:lnTo>
                    <a:pt x="3972" y="3213"/>
                  </a:lnTo>
                  <a:cubicBezTo>
                    <a:pt x="3986" y="3272"/>
                    <a:pt x="3987" y="3274"/>
                    <a:pt x="4021" y="3290"/>
                  </a:cubicBezTo>
                  <a:cubicBezTo>
                    <a:pt x="4033" y="3296"/>
                    <a:pt x="4051" y="3299"/>
                    <a:pt x="4068" y="3302"/>
                  </a:cubicBezTo>
                  <a:cubicBezTo>
                    <a:pt x="4100" y="3307"/>
                    <a:pt x="4127" y="3312"/>
                    <a:pt x="4132" y="3332"/>
                  </a:cubicBezTo>
                  <a:cubicBezTo>
                    <a:pt x="4136" y="3350"/>
                    <a:pt x="4118" y="3367"/>
                    <a:pt x="4101" y="3381"/>
                  </a:cubicBezTo>
                  <a:cubicBezTo>
                    <a:pt x="4048" y="3421"/>
                    <a:pt x="4052" y="3436"/>
                    <a:pt x="4059" y="3457"/>
                  </a:cubicBezTo>
                  <a:cubicBezTo>
                    <a:pt x="4061" y="3467"/>
                    <a:pt x="4064" y="3477"/>
                    <a:pt x="4064" y="3490"/>
                  </a:cubicBezTo>
                  <a:cubicBezTo>
                    <a:pt x="4064" y="3513"/>
                    <a:pt x="4049" y="3530"/>
                    <a:pt x="4034" y="3547"/>
                  </a:cubicBezTo>
                  <a:cubicBezTo>
                    <a:pt x="4017" y="3566"/>
                    <a:pt x="4001" y="3583"/>
                    <a:pt x="4004" y="3613"/>
                  </a:cubicBezTo>
                  <a:cubicBezTo>
                    <a:pt x="4004" y="3618"/>
                    <a:pt x="4006" y="3625"/>
                    <a:pt x="4010" y="3626"/>
                  </a:cubicBezTo>
                  <a:cubicBezTo>
                    <a:pt x="4027" y="3630"/>
                    <a:pt x="4078" y="3590"/>
                    <a:pt x="4107" y="3543"/>
                  </a:cubicBezTo>
                  <a:cubicBezTo>
                    <a:pt x="4117" y="3527"/>
                    <a:pt x="4119" y="3512"/>
                    <a:pt x="4120" y="3496"/>
                  </a:cubicBezTo>
                  <a:cubicBezTo>
                    <a:pt x="4123" y="3453"/>
                    <a:pt x="4133" y="3425"/>
                    <a:pt x="4238" y="3426"/>
                  </a:cubicBezTo>
                  <a:cubicBezTo>
                    <a:pt x="4383" y="3428"/>
                    <a:pt x="4434" y="3452"/>
                    <a:pt x="4439" y="3521"/>
                  </a:cubicBezTo>
                  <a:cubicBezTo>
                    <a:pt x="4440" y="3545"/>
                    <a:pt x="4449" y="3549"/>
                    <a:pt x="4467" y="3555"/>
                  </a:cubicBezTo>
                  <a:cubicBezTo>
                    <a:pt x="4482" y="3561"/>
                    <a:pt x="4501" y="3568"/>
                    <a:pt x="4518" y="3590"/>
                  </a:cubicBezTo>
                  <a:cubicBezTo>
                    <a:pt x="4529" y="3606"/>
                    <a:pt x="4534" y="3622"/>
                    <a:pt x="4539" y="3636"/>
                  </a:cubicBezTo>
                  <a:cubicBezTo>
                    <a:pt x="4547" y="3663"/>
                    <a:pt x="4553" y="3680"/>
                    <a:pt x="4598" y="3684"/>
                  </a:cubicBezTo>
                  <a:cubicBezTo>
                    <a:pt x="4631" y="3687"/>
                    <a:pt x="4652" y="3704"/>
                    <a:pt x="4658" y="3730"/>
                  </a:cubicBezTo>
                  <a:cubicBezTo>
                    <a:pt x="4665" y="3764"/>
                    <a:pt x="4641" y="3808"/>
                    <a:pt x="4602" y="3829"/>
                  </a:cubicBezTo>
                  <a:cubicBezTo>
                    <a:pt x="4550" y="3859"/>
                    <a:pt x="4538" y="3964"/>
                    <a:pt x="4536" y="3995"/>
                  </a:cubicBezTo>
                  <a:cubicBezTo>
                    <a:pt x="4534" y="4009"/>
                    <a:pt x="4542" y="4017"/>
                    <a:pt x="4555" y="4029"/>
                  </a:cubicBezTo>
                  <a:cubicBezTo>
                    <a:pt x="4571" y="4044"/>
                    <a:pt x="4591" y="4062"/>
                    <a:pt x="4588" y="4099"/>
                  </a:cubicBezTo>
                  <a:cubicBezTo>
                    <a:pt x="4585" y="4129"/>
                    <a:pt x="4568" y="4140"/>
                    <a:pt x="4556" y="4148"/>
                  </a:cubicBezTo>
                  <a:cubicBezTo>
                    <a:pt x="4541" y="4158"/>
                    <a:pt x="4531" y="4165"/>
                    <a:pt x="4552" y="4215"/>
                  </a:cubicBezTo>
                  <a:cubicBezTo>
                    <a:pt x="4596" y="4314"/>
                    <a:pt x="4568" y="4569"/>
                    <a:pt x="4549" y="4654"/>
                  </a:cubicBezTo>
                  <a:cubicBezTo>
                    <a:pt x="4542" y="4686"/>
                    <a:pt x="4546" y="4733"/>
                    <a:pt x="4549" y="4779"/>
                  </a:cubicBezTo>
                  <a:cubicBezTo>
                    <a:pt x="4554" y="4845"/>
                    <a:pt x="4559" y="4908"/>
                    <a:pt x="4535" y="4938"/>
                  </a:cubicBezTo>
                  <a:cubicBezTo>
                    <a:pt x="4526" y="4949"/>
                    <a:pt x="4516" y="4955"/>
                    <a:pt x="4507" y="4955"/>
                  </a:cubicBezTo>
                  <a:moveTo>
                    <a:pt x="4293" y="4726"/>
                  </a:moveTo>
                  <a:cubicBezTo>
                    <a:pt x="4332" y="4726"/>
                    <a:pt x="4358" y="4762"/>
                    <a:pt x="4382" y="4794"/>
                  </a:cubicBezTo>
                  <a:cubicBezTo>
                    <a:pt x="4398" y="4816"/>
                    <a:pt x="4414" y="4837"/>
                    <a:pt x="4431" y="4845"/>
                  </a:cubicBezTo>
                  <a:cubicBezTo>
                    <a:pt x="4456" y="4856"/>
                    <a:pt x="4472" y="4882"/>
                    <a:pt x="4485" y="4903"/>
                  </a:cubicBezTo>
                  <a:cubicBezTo>
                    <a:pt x="4492" y="4914"/>
                    <a:pt x="4502" y="4931"/>
                    <a:pt x="4507" y="4931"/>
                  </a:cubicBezTo>
                  <a:cubicBezTo>
                    <a:pt x="4508" y="4931"/>
                    <a:pt x="4511" y="4930"/>
                    <a:pt x="4516" y="4923"/>
                  </a:cubicBezTo>
                  <a:cubicBezTo>
                    <a:pt x="4535" y="4901"/>
                    <a:pt x="4530" y="4840"/>
                    <a:pt x="4526" y="4781"/>
                  </a:cubicBezTo>
                  <a:cubicBezTo>
                    <a:pt x="4522" y="4733"/>
                    <a:pt x="4518" y="4684"/>
                    <a:pt x="4526" y="4649"/>
                  </a:cubicBezTo>
                  <a:cubicBezTo>
                    <a:pt x="4543" y="4569"/>
                    <a:pt x="4571" y="4317"/>
                    <a:pt x="4531" y="4224"/>
                  </a:cubicBezTo>
                  <a:cubicBezTo>
                    <a:pt x="4503" y="4161"/>
                    <a:pt x="4519" y="4144"/>
                    <a:pt x="4543" y="4128"/>
                  </a:cubicBezTo>
                  <a:cubicBezTo>
                    <a:pt x="4554" y="4121"/>
                    <a:pt x="4563" y="4115"/>
                    <a:pt x="4564" y="4097"/>
                  </a:cubicBezTo>
                  <a:cubicBezTo>
                    <a:pt x="4567" y="4071"/>
                    <a:pt x="4554" y="4060"/>
                    <a:pt x="4539" y="4046"/>
                  </a:cubicBezTo>
                  <a:cubicBezTo>
                    <a:pt x="4526" y="4034"/>
                    <a:pt x="4510" y="4019"/>
                    <a:pt x="4512" y="3993"/>
                  </a:cubicBezTo>
                  <a:cubicBezTo>
                    <a:pt x="4516" y="3949"/>
                    <a:pt x="4530" y="3843"/>
                    <a:pt x="4591" y="3809"/>
                  </a:cubicBezTo>
                  <a:cubicBezTo>
                    <a:pt x="4620" y="3793"/>
                    <a:pt x="4640" y="3759"/>
                    <a:pt x="4635" y="3734"/>
                  </a:cubicBezTo>
                  <a:cubicBezTo>
                    <a:pt x="4631" y="3715"/>
                    <a:pt x="4611" y="3709"/>
                    <a:pt x="4596" y="3707"/>
                  </a:cubicBezTo>
                  <a:cubicBezTo>
                    <a:pt x="4535" y="3701"/>
                    <a:pt x="4525" y="3672"/>
                    <a:pt x="4516" y="3643"/>
                  </a:cubicBezTo>
                  <a:cubicBezTo>
                    <a:pt x="4512" y="3630"/>
                    <a:pt x="4508" y="3616"/>
                    <a:pt x="4498" y="3603"/>
                  </a:cubicBezTo>
                  <a:cubicBezTo>
                    <a:pt x="4486" y="3587"/>
                    <a:pt x="4472" y="3581"/>
                    <a:pt x="4459" y="3577"/>
                  </a:cubicBezTo>
                  <a:cubicBezTo>
                    <a:pt x="4440" y="3570"/>
                    <a:pt x="4418" y="3562"/>
                    <a:pt x="4415" y="3522"/>
                  </a:cubicBezTo>
                  <a:cubicBezTo>
                    <a:pt x="4412" y="3476"/>
                    <a:pt x="4384" y="3451"/>
                    <a:pt x="4237" y="3450"/>
                  </a:cubicBezTo>
                  <a:cubicBezTo>
                    <a:pt x="4147" y="3448"/>
                    <a:pt x="4146" y="3466"/>
                    <a:pt x="4143" y="3498"/>
                  </a:cubicBezTo>
                  <a:cubicBezTo>
                    <a:pt x="4142" y="3514"/>
                    <a:pt x="4140" y="3535"/>
                    <a:pt x="4127" y="3556"/>
                  </a:cubicBezTo>
                  <a:cubicBezTo>
                    <a:pt x="4100" y="3600"/>
                    <a:pt x="4039" y="3657"/>
                    <a:pt x="4004" y="3649"/>
                  </a:cubicBezTo>
                  <a:cubicBezTo>
                    <a:pt x="3996" y="3647"/>
                    <a:pt x="3982" y="3640"/>
                    <a:pt x="3980" y="3615"/>
                  </a:cubicBezTo>
                  <a:cubicBezTo>
                    <a:pt x="3977" y="3576"/>
                    <a:pt x="3999" y="3551"/>
                    <a:pt x="4017" y="3531"/>
                  </a:cubicBezTo>
                  <a:cubicBezTo>
                    <a:pt x="4029" y="3517"/>
                    <a:pt x="4040" y="3504"/>
                    <a:pt x="4040" y="3489"/>
                  </a:cubicBezTo>
                  <a:cubicBezTo>
                    <a:pt x="4040" y="3480"/>
                    <a:pt x="4038" y="3472"/>
                    <a:pt x="4036" y="3464"/>
                  </a:cubicBezTo>
                  <a:cubicBezTo>
                    <a:pt x="4027" y="3433"/>
                    <a:pt x="4026" y="3409"/>
                    <a:pt x="4086" y="3362"/>
                  </a:cubicBezTo>
                  <a:cubicBezTo>
                    <a:pt x="4109" y="3344"/>
                    <a:pt x="4109" y="3337"/>
                    <a:pt x="4109" y="3337"/>
                  </a:cubicBezTo>
                  <a:cubicBezTo>
                    <a:pt x="4106" y="3332"/>
                    <a:pt x="4079" y="3327"/>
                    <a:pt x="4064" y="3325"/>
                  </a:cubicBezTo>
                  <a:cubicBezTo>
                    <a:pt x="4045" y="3322"/>
                    <a:pt x="4026" y="3318"/>
                    <a:pt x="4011" y="3311"/>
                  </a:cubicBezTo>
                  <a:cubicBezTo>
                    <a:pt x="3967" y="3291"/>
                    <a:pt x="3964" y="3280"/>
                    <a:pt x="3949" y="3218"/>
                  </a:cubicBezTo>
                  <a:lnTo>
                    <a:pt x="3942" y="3191"/>
                  </a:lnTo>
                  <a:cubicBezTo>
                    <a:pt x="3925" y="3122"/>
                    <a:pt x="3923" y="3091"/>
                    <a:pt x="3921" y="3035"/>
                  </a:cubicBezTo>
                  <a:cubicBezTo>
                    <a:pt x="3920" y="3020"/>
                    <a:pt x="3920" y="3003"/>
                    <a:pt x="3919" y="2983"/>
                  </a:cubicBezTo>
                  <a:cubicBezTo>
                    <a:pt x="3914" y="2901"/>
                    <a:pt x="3914" y="2901"/>
                    <a:pt x="3788" y="2894"/>
                  </a:cubicBezTo>
                  <a:lnTo>
                    <a:pt x="3782" y="2894"/>
                  </a:lnTo>
                  <a:cubicBezTo>
                    <a:pt x="3697" y="2889"/>
                    <a:pt x="3644" y="2855"/>
                    <a:pt x="3593" y="2822"/>
                  </a:cubicBezTo>
                  <a:cubicBezTo>
                    <a:pt x="3561" y="2801"/>
                    <a:pt x="3532" y="2782"/>
                    <a:pt x="3496" y="2770"/>
                  </a:cubicBezTo>
                  <a:cubicBezTo>
                    <a:pt x="3473" y="2763"/>
                    <a:pt x="3458" y="2740"/>
                    <a:pt x="3461" y="2715"/>
                  </a:cubicBezTo>
                  <a:cubicBezTo>
                    <a:pt x="3462" y="2702"/>
                    <a:pt x="3466" y="2689"/>
                    <a:pt x="3472" y="2676"/>
                  </a:cubicBezTo>
                  <a:cubicBezTo>
                    <a:pt x="3493" y="2632"/>
                    <a:pt x="3478" y="2605"/>
                    <a:pt x="3453" y="2560"/>
                  </a:cubicBezTo>
                  <a:cubicBezTo>
                    <a:pt x="3445" y="2546"/>
                    <a:pt x="3444" y="2530"/>
                    <a:pt x="3450" y="2516"/>
                  </a:cubicBezTo>
                  <a:cubicBezTo>
                    <a:pt x="3455" y="2503"/>
                    <a:pt x="3467" y="2492"/>
                    <a:pt x="3482" y="2488"/>
                  </a:cubicBezTo>
                  <a:cubicBezTo>
                    <a:pt x="3489" y="2486"/>
                    <a:pt x="3495" y="2485"/>
                    <a:pt x="3501" y="2484"/>
                  </a:cubicBezTo>
                  <a:cubicBezTo>
                    <a:pt x="3521" y="2479"/>
                    <a:pt x="3524" y="2478"/>
                    <a:pt x="3542" y="2440"/>
                  </a:cubicBezTo>
                  <a:cubicBezTo>
                    <a:pt x="3566" y="2390"/>
                    <a:pt x="3572" y="2384"/>
                    <a:pt x="3608" y="2381"/>
                  </a:cubicBezTo>
                  <a:lnTo>
                    <a:pt x="3621" y="2379"/>
                  </a:lnTo>
                  <a:cubicBezTo>
                    <a:pt x="3624" y="2379"/>
                    <a:pt x="3631" y="2378"/>
                    <a:pt x="3633" y="2365"/>
                  </a:cubicBezTo>
                  <a:cubicBezTo>
                    <a:pt x="3635" y="2342"/>
                    <a:pt x="3617" y="2307"/>
                    <a:pt x="3590" y="2298"/>
                  </a:cubicBezTo>
                  <a:cubicBezTo>
                    <a:pt x="3561" y="2288"/>
                    <a:pt x="3546" y="2268"/>
                    <a:pt x="3534" y="2251"/>
                  </a:cubicBezTo>
                  <a:cubicBezTo>
                    <a:pt x="3525" y="2238"/>
                    <a:pt x="3518" y="2229"/>
                    <a:pt x="3508" y="2226"/>
                  </a:cubicBezTo>
                  <a:cubicBezTo>
                    <a:pt x="3478" y="2218"/>
                    <a:pt x="3459" y="2219"/>
                    <a:pt x="3435" y="2225"/>
                  </a:cubicBezTo>
                  <a:cubicBezTo>
                    <a:pt x="3431" y="2226"/>
                    <a:pt x="3421" y="2238"/>
                    <a:pt x="3413" y="2249"/>
                  </a:cubicBezTo>
                  <a:cubicBezTo>
                    <a:pt x="3389" y="2280"/>
                    <a:pt x="3349" y="2332"/>
                    <a:pt x="3269" y="2349"/>
                  </a:cubicBezTo>
                  <a:cubicBezTo>
                    <a:pt x="3247" y="2353"/>
                    <a:pt x="3228" y="2357"/>
                    <a:pt x="3212" y="2361"/>
                  </a:cubicBezTo>
                  <a:cubicBezTo>
                    <a:pt x="3144" y="2377"/>
                    <a:pt x="3113" y="2384"/>
                    <a:pt x="3079" y="2346"/>
                  </a:cubicBezTo>
                  <a:cubicBezTo>
                    <a:pt x="3057" y="2320"/>
                    <a:pt x="3059" y="2303"/>
                    <a:pt x="3065" y="2293"/>
                  </a:cubicBezTo>
                  <a:cubicBezTo>
                    <a:pt x="3076" y="2276"/>
                    <a:pt x="3105" y="2272"/>
                    <a:pt x="3140" y="2282"/>
                  </a:cubicBezTo>
                  <a:cubicBezTo>
                    <a:pt x="3187" y="2295"/>
                    <a:pt x="3299" y="2258"/>
                    <a:pt x="3308" y="2232"/>
                  </a:cubicBezTo>
                  <a:cubicBezTo>
                    <a:pt x="3315" y="2212"/>
                    <a:pt x="3314" y="2182"/>
                    <a:pt x="3300" y="2163"/>
                  </a:cubicBezTo>
                  <a:cubicBezTo>
                    <a:pt x="3289" y="2149"/>
                    <a:pt x="3271" y="2141"/>
                    <a:pt x="3247" y="2142"/>
                  </a:cubicBezTo>
                  <a:cubicBezTo>
                    <a:pt x="3166" y="2143"/>
                    <a:pt x="3074" y="2116"/>
                    <a:pt x="3046" y="2091"/>
                  </a:cubicBezTo>
                  <a:lnTo>
                    <a:pt x="3043" y="2088"/>
                  </a:lnTo>
                  <a:cubicBezTo>
                    <a:pt x="3013" y="2061"/>
                    <a:pt x="2958" y="2012"/>
                    <a:pt x="2953" y="1966"/>
                  </a:cubicBezTo>
                  <a:cubicBezTo>
                    <a:pt x="2949" y="1928"/>
                    <a:pt x="2927" y="1803"/>
                    <a:pt x="2835" y="1767"/>
                  </a:cubicBezTo>
                  <a:cubicBezTo>
                    <a:pt x="2789" y="1748"/>
                    <a:pt x="2750" y="1743"/>
                    <a:pt x="2718" y="1738"/>
                  </a:cubicBezTo>
                  <a:cubicBezTo>
                    <a:pt x="2684" y="1733"/>
                    <a:pt x="2657" y="1730"/>
                    <a:pt x="2635" y="1713"/>
                  </a:cubicBezTo>
                  <a:cubicBezTo>
                    <a:pt x="2606" y="1690"/>
                    <a:pt x="2600" y="1674"/>
                    <a:pt x="2588" y="1639"/>
                  </a:cubicBezTo>
                  <a:cubicBezTo>
                    <a:pt x="2583" y="1625"/>
                    <a:pt x="2577" y="1606"/>
                    <a:pt x="2566" y="1580"/>
                  </a:cubicBezTo>
                  <a:cubicBezTo>
                    <a:pt x="2532" y="1497"/>
                    <a:pt x="2506" y="1476"/>
                    <a:pt x="2451" y="1461"/>
                  </a:cubicBezTo>
                  <a:cubicBezTo>
                    <a:pt x="2421" y="1452"/>
                    <a:pt x="2409" y="1457"/>
                    <a:pt x="2406" y="1461"/>
                  </a:cubicBezTo>
                  <a:cubicBezTo>
                    <a:pt x="2403" y="1465"/>
                    <a:pt x="2404" y="1479"/>
                    <a:pt x="2424" y="1504"/>
                  </a:cubicBezTo>
                  <a:cubicBezTo>
                    <a:pt x="2485" y="1578"/>
                    <a:pt x="2488" y="1606"/>
                    <a:pt x="2486" y="1620"/>
                  </a:cubicBezTo>
                  <a:cubicBezTo>
                    <a:pt x="2484" y="1628"/>
                    <a:pt x="2480" y="1635"/>
                    <a:pt x="2473" y="1640"/>
                  </a:cubicBezTo>
                  <a:cubicBezTo>
                    <a:pt x="2458" y="1649"/>
                    <a:pt x="2432" y="1656"/>
                    <a:pt x="2408" y="1646"/>
                  </a:cubicBezTo>
                  <a:cubicBezTo>
                    <a:pt x="2396" y="1641"/>
                    <a:pt x="2380" y="1629"/>
                    <a:pt x="2373" y="1601"/>
                  </a:cubicBezTo>
                  <a:cubicBezTo>
                    <a:pt x="2366" y="1575"/>
                    <a:pt x="2345" y="1562"/>
                    <a:pt x="2322" y="1549"/>
                  </a:cubicBezTo>
                  <a:cubicBezTo>
                    <a:pt x="2308" y="1540"/>
                    <a:pt x="2293" y="1531"/>
                    <a:pt x="2282" y="1518"/>
                  </a:cubicBezTo>
                  <a:cubicBezTo>
                    <a:pt x="2271" y="1506"/>
                    <a:pt x="2263" y="1503"/>
                    <a:pt x="2254" y="1499"/>
                  </a:cubicBezTo>
                  <a:cubicBezTo>
                    <a:pt x="2242" y="1494"/>
                    <a:pt x="2229" y="1489"/>
                    <a:pt x="2219" y="1466"/>
                  </a:cubicBezTo>
                  <a:cubicBezTo>
                    <a:pt x="2207" y="1441"/>
                    <a:pt x="2192" y="1412"/>
                    <a:pt x="2174" y="1414"/>
                  </a:cubicBezTo>
                  <a:lnTo>
                    <a:pt x="2168" y="1415"/>
                  </a:lnTo>
                  <a:cubicBezTo>
                    <a:pt x="2157" y="1416"/>
                    <a:pt x="2145" y="1418"/>
                    <a:pt x="2136" y="1409"/>
                  </a:cubicBezTo>
                  <a:cubicBezTo>
                    <a:pt x="2127" y="1400"/>
                    <a:pt x="2125" y="1383"/>
                    <a:pt x="2129" y="1350"/>
                  </a:cubicBezTo>
                  <a:cubicBezTo>
                    <a:pt x="2134" y="1311"/>
                    <a:pt x="2129" y="1297"/>
                    <a:pt x="2124" y="1292"/>
                  </a:cubicBezTo>
                  <a:cubicBezTo>
                    <a:pt x="2122" y="1290"/>
                    <a:pt x="2119" y="1288"/>
                    <a:pt x="2109" y="1289"/>
                  </a:cubicBezTo>
                  <a:cubicBezTo>
                    <a:pt x="2103" y="1290"/>
                    <a:pt x="2097" y="1303"/>
                    <a:pt x="2093" y="1312"/>
                  </a:cubicBezTo>
                  <a:cubicBezTo>
                    <a:pt x="2087" y="1326"/>
                    <a:pt x="2081" y="1340"/>
                    <a:pt x="2068" y="1342"/>
                  </a:cubicBezTo>
                  <a:cubicBezTo>
                    <a:pt x="2060" y="1344"/>
                    <a:pt x="2052" y="1341"/>
                    <a:pt x="2044" y="1333"/>
                  </a:cubicBezTo>
                  <a:cubicBezTo>
                    <a:pt x="2040" y="1329"/>
                    <a:pt x="2036" y="1325"/>
                    <a:pt x="2032" y="1321"/>
                  </a:cubicBezTo>
                  <a:cubicBezTo>
                    <a:pt x="2007" y="1298"/>
                    <a:pt x="1980" y="1273"/>
                    <a:pt x="1995" y="1216"/>
                  </a:cubicBezTo>
                  <a:cubicBezTo>
                    <a:pt x="2007" y="1169"/>
                    <a:pt x="1988" y="1136"/>
                    <a:pt x="1921" y="1090"/>
                  </a:cubicBezTo>
                  <a:cubicBezTo>
                    <a:pt x="1905" y="1080"/>
                    <a:pt x="1886" y="1067"/>
                    <a:pt x="1865" y="1053"/>
                  </a:cubicBezTo>
                  <a:cubicBezTo>
                    <a:pt x="1805" y="1014"/>
                    <a:pt x="1730" y="965"/>
                    <a:pt x="1675" y="918"/>
                  </a:cubicBezTo>
                  <a:cubicBezTo>
                    <a:pt x="1645" y="892"/>
                    <a:pt x="1605" y="878"/>
                    <a:pt x="1566" y="866"/>
                  </a:cubicBezTo>
                  <a:cubicBezTo>
                    <a:pt x="1515" y="849"/>
                    <a:pt x="1467" y="833"/>
                    <a:pt x="1445" y="788"/>
                  </a:cubicBezTo>
                  <a:cubicBezTo>
                    <a:pt x="1436" y="771"/>
                    <a:pt x="1431" y="758"/>
                    <a:pt x="1427" y="747"/>
                  </a:cubicBezTo>
                  <a:cubicBezTo>
                    <a:pt x="1415" y="718"/>
                    <a:pt x="1414" y="717"/>
                    <a:pt x="1358" y="695"/>
                  </a:cubicBezTo>
                  <a:cubicBezTo>
                    <a:pt x="1319" y="679"/>
                    <a:pt x="1303" y="676"/>
                    <a:pt x="1292" y="675"/>
                  </a:cubicBezTo>
                  <a:cubicBezTo>
                    <a:pt x="1280" y="673"/>
                    <a:pt x="1274" y="671"/>
                    <a:pt x="1258" y="658"/>
                  </a:cubicBezTo>
                  <a:cubicBezTo>
                    <a:pt x="1229" y="633"/>
                    <a:pt x="1235" y="618"/>
                    <a:pt x="1250" y="596"/>
                  </a:cubicBezTo>
                  <a:cubicBezTo>
                    <a:pt x="1252" y="593"/>
                    <a:pt x="1254" y="590"/>
                    <a:pt x="1256" y="587"/>
                  </a:cubicBezTo>
                  <a:cubicBezTo>
                    <a:pt x="1259" y="581"/>
                    <a:pt x="1259" y="578"/>
                    <a:pt x="1250" y="567"/>
                  </a:cubicBezTo>
                  <a:cubicBezTo>
                    <a:pt x="1243" y="556"/>
                    <a:pt x="1231" y="540"/>
                    <a:pt x="1243" y="518"/>
                  </a:cubicBezTo>
                  <a:cubicBezTo>
                    <a:pt x="1242" y="511"/>
                    <a:pt x="1221" y="505"/>
                    <a:pt x="1209" y="502"/>
                  </a:cubicBezTo>
                  <a:cubicBezTo>
                    <a:pt x="1190" y="496"/>
                    <a:pt x="1169" y="490"/>
                    <a:pt x="1155" y="479"/>
                  </a:cubicBezTo>
                  <a:cubicBezTo>
                    <a:pt x="1138" y="466"/>
                    <a:pt x="1141" y="446"/>
                    <a:pt x="1144" y="426"/>
                  </a:cubicBezTo>
                  <a:cubicBezTo>
                    <a:pt x="1148" y="396"/>
                    <a:pt x="1153" y="358"/>
                    <a:pt x="1104" y="318"/>
                  </a:cubicBezTo>
                  <a:cubicBezTo>
                    <a:pt x="1072" y="290"/>
                    <a:pt x="1050" y="277"/>
                    <a:pt x="1035" y="267"/>
                  </a:cubicBezTo>
                  <a:cubicBezTo>
                    <a:pt x="1008" y="251"/>
                    <a:pt x="998" y="244"/>
                    <a:pt x="989" y="206"/>
                  </a:cubicBezTo>
                  <a:cubicBezTo>
                    <a:pt x="985" y="193"/>
                    <a:pt x="979" y="185"/>
                    <a:pt x="968" y="183"/>
                  </a:cubicBezTo>
                  <a:cubicBezTo>
                    <a:pt x="947" y="179"/>
                    <a:pt x="914" y="198"/>
                    <a:pt x="895" y="224"/>
                  </a:cubicBezTo>
                  <a:cubicBezTo>
                    <a:pt x="889" y="234"/>
                    <a:pt x="880" y="239"/>
                    <a:pt x="870" y="241"/>
                  </a:cubicBezTo>
                  <a:cubicBezTo>
                    <a:pt x="850" y="244"/>
                    <a:pt x="831" y="230"/>
                    <a:pt x="810" y="215"/>
                  </a:cubicBezTo>
                  <a:cubicBezTo>
                    <a:pt x="794" y="203"/>
                    <a:pt x="777" y="191"/>
                    <a:pt x="764" y="190"/>
                  </a:cubicBezTo>
                  <a:cubicBezTo>
                    <a:pt x="752" y="190"/>
                    <a:pt x="731" y="194"/>
                    <a:pt x="706" y="200"/>
                  </a:cubicBezTo>
                  <a:cubicBezTo>
                    <a:pt x="654" y="210"/>
                    <a:pt x="584" y="225"/>
                    <a:pt x="531" y="208"/>
                  </a:cubicBezTo>
                  <a:cubicBezTo>
                    <a:pt x="508" y="200"/>
                    <a:pt x="477" y="195"/>
                    <a:pt x="445" y="189"/>
                  </a:cubicBezTo>
                  <a:cubicBezTo>
                    <a:pt x="373" y="175"/>
                    <a:pt x="298" y="162"/>
                    <a:pt x="270" y="121"/>
                  </a:cubicBezTo>
                  <a:cubicBezTo>
                    <a:pt x="231" y="64"/>
                    <a:pt x="204" y="59"/>
                    <a:pt x="166" y="53"/>
                  </a:cubicBezTo>
                  <a:cubicBezTo>
                    <a:pt x="148" y="50"/>
                    <a:pt x="128" y="47"/>
                    <a:pt x="104" y="38"/>
                  </a:cubicBezTo>
                  <a:lnTo>
                    <a:pt x="103" y="37"/>
                  </a:lnTo>
                  <a:cubicBezTo>
                    <a:pt x="92" y="31"/>
                    <a:pt x="58" y="16"/>
                    <a:pt x="39" y="28"/>
                  </a:cubicBezTo>
                  <a:cubicBezTo>
                    <a:pt x="23" y="39"/>
                    <a:pt x="22" y="68"/>
                    <a:pt x="24" y="91"/>
                  </a:cubicBezTo>
                  <a:cubicBezTo>
                    <a:pt x="30" y="156"/>
                    <a:pt x="42" y="170"/>
                    <a:pt x="55" y="187"/>
                  </a:cubicBezTo>
                  <a:cubicBezTo>
                    <a:pt x="68" y="202"/>
                    <a:pt x="83" y="220"/>
                    <a:pt x="96" y="275"/>
                  </a:cubicBezTo>
                  <a:cubicBezTo>
                    <a:pt x="116" y="362"/>
                    <a:pt x="248" y="476"/>
                    <a:pt x="335" y="551"/>
                  </a:cubicBezTo>
                  <a:cubicBezTo>
                    <a:pt x="358" y="570"/>
                    <a:pt x="378" y="588"/>
                    <a:pt x="393" y="602"/>
                  </a:cubicBezTo>
                  <a:cubicBezTo>
                    <a:pt x="418" y="626"/>
                    <a:pt x="439" y="651"/>
                    <a:pt x="458" y="673"/>
                  </a:cubicBezTo>
                  <a:cubicBezTo>
                    <a:pt x="496" y="719"/>
                    <a:pt x="527" y="756"/>
                    <a:pt x="576" y="756"/>
                  </a:cubicBezTo>
                  <a:cubicBezTo>
                    <a:pt x="664" y="756"/>
                    <a:pt x="739" y="805"/>
                    <a:pt x="792" y="898"/>
                  </a:cubicBezTo>
                  <a:cubicBezTo>
                    <a:pt x="829" y="964"/>
                    <a:pt x="876" y="1047"/>
                    <a:pt x="945" y="1105"/>
                  </a:cubicBezTo>
                  <a:cubicBezTo>
                    <a:pt x="993" y="1145"/>
                    <a:pt x="1022" y="1197"/>
                    <a:pt x="1027" y="1252"/>
                  </a:cubicBezTo>
                  <a:cubicBezTo>
                    <a:pt x="1033" y="1305"/>
                    <a:pt x="1052" y="1375"/>
                    <a:pt x="1109" y="1408"/>
                  </a:cubicBezTo>
                  <a:cubicBezTo>
                    <a:pt x="1162" y="1439"/>
                    <a:pt x="1197" y="1453"/>
                    <a:pt x="1227" y="1465"/>
                  </a:cubicBezTo>
                  <a:cubicBezTo>
                    <a:pt x="1260" y="1478"/>
                    <a:pt x="1286" y="1488"/>
                    <a:pt x="1321" y="1515"/>
                  </a:cubicBezTo>
                  <a:cubicBezTo>
                    <a:pt x="1347" y="1534"/>
                    <a:pt x="1373" y="1544"/>
                    <a:pt x="1397" y="1555"/>
                  </a:cubicBezTo>
                  <a:cubicBezTo>
                    <a:pt x="1434" y="1569"/>
                    <a:pt x="1468" y="1583"/>
                    <a:pt x="1488" y="1622"/>
                  </a:cubicBezTo>
                  <a:cubicBezTo>
                    <a:pt x="1497" y="1639"/>
                    <a:pt x="1508" y="1638"/>
                    <a:pt x="1526" y="1636"/>
                  </a:cubicBezTo>
                  <a:cubicBezTo>
                    <a:pt x="1538" y="1635"/>
                    <a:pt x="1551" y="1634"/>
                    <a:pt x="1561" y="1644"/>
                  </a:cubicBezTo>
                  <a:cubicBezTo>
                    <a:pt x="1571" y="1655"/>
                    <a:pt x="1573" y="1674"/>
                    <a:pt x="1567" y="1710"/>
                  </a:cubicBezTo>
                  <a:lnTo>
                    <a:pt x="1566" y="1713"/>
                  </a:lnTo>
                  <a:cubicBezTo>
                    <a:pt x="1549" y="1814"/>
                    <a:pt x="1549" y="1814"/>
                    <a:pt x="1593" y="1886"/>
                  </a:cubicBezTo>
                  <a:lnTo>
                    <a:pt x="1596" y="1892"/>
                  </a:lnTo>
                  <a:cubicBezTo>
                    <a:pt x="1625" y="1941"/>
                    <a:pt x="1633" y="1987"/>
                    <a:pt x="1640" y="2029"/>
                  </a:cubicBezTo>
                  <a:cubicBezTo>
                    <a:pt x="1645" y="2059"/>
                    <a:pt x="1650" y="2085"/>
                    <a:pt x="1661" y="2106"/>
                  </a:cubicBezTo>
                  <a:cubicBezTo>
                    <a:pt x="1676" y="2132"/>
                    <a:pt x="1671" y="2161"/>
                    <a:pt x="1668" y="2187"/>
                  </a:cubicBezTo>
                  <a:cubicBezTo>
                    <a:pt x="1662" y="2224"/>
                    <a:pt x="1661" y="2246"/>
                    <a:pt x="1691" y="2259"/>
                  </a:cubicBezTo>
                  <a:cubicBezTo>
                    <a:pt x="1718" y="2272"/>
                    <a:pt x="1736" y="2282"/>
                    <a:pt x="1751" y="2290"/>
                  </a:cubicBezTo>
                  <a:cubicBezTo>
                    <a:pt x="1774" y="2302"/>
                    <a:pt x="1788" y="2309"/>
                    <a:pt x="1813" y="2315"/>
                  </a:cubicBezTo>
                  <a:cubicBezTo>
                    <a:pt x="1868" y="2328"/>
                    <a:pt x="1906" y="2382"/>
                    <a:pt x="1930" y="2421"/>
                  </a:cubicBezTo>
                  <a:cubicBezTo>
                    <a:pt x="1941" y="2440"/>
                    <a:pt x="1946" y="2456"/>
                    <a:pt x="1950" y="2473"/>
                  </a:cubicBezTo>
                  <a:cubicBezTo>
                    <a:pt x="1957" y="2500"/>
                    <a:pt x="1964" y="2527"/>
                    <a:pt x="2008" y="2562"/>
                  </a:cubicBezTo>
                  <a:lnTo>
                    <a:pt x="2016" y="2568"/>
                  </a:lnTo>
                  <a:cubicBezTo>
                    <a:pt x="2091" y="2627"/>
                    <a:pt x="2184" y="2701"/>
                    <a:pt x="2203" y="2782"/>
                  </a:cubicBezTo>
                  <a:cubicBezTo>
                    <a:pt x="2208" y="2806"/>
                    <a:pt x="2209" y="2828"/>
                    <a:pt x="2211" y="2847"/>
                  </a:cubicBezTo>
                  <a:cubicBezTo>
                    <a:pt x="2214" y="2894"/>
                    <a:pt x="2216" y="2932"/>
                    <a:pt x="2273" y="2975"/>
                  </a:cubicBezTo>
                  <a:cubicBezTo>
                    <a:pt x="2340" y="3025"/>
                    <a:pt x="2364" y="3087"/>
                    <a:pt x="2387" y="3146"/>
                  </a:cubicBezTo>
                  <a:cubicBezTo>
                    <a:pt x="2395" y="3166"/>
                    <a:pt x="2402" y="3185"/>
                    <a:pt x="2411" y="3203"/>
                  </a:cubicBezTo>
                  <a:cubicBezTo>
                    <a:pt x="2419" y="3219"/>
                    <a:pt x="2425" y="3231"/>
                    <a:pt x="2431" y="3242"/>
                  </a:cubicBezTo>
                  <a:cubicBezTo>
                    <a:pt x="2452" y="3282"/>
                    <a:pt x="2461" y="3299"/>
                    <a:pt x="2430" y="3337"/>
                  </a:cubicBezTo>
                  <a:cubicBezTo>
                    <a:pt x="2423" y="3346"/>
                    <a:pt x="2421" y="3357"/>
                    <a:pt x="2423" y="3369"/>
                  </a:cubicBezTo>
                  <a:cubicBezTo>
                    <a:pt x="2427" y="3400"/>
                    <a:pt x="2459" y="3435"/>
                    <a:pt x="2486" y="3454"/>
                  </a:cubicBezTo>
                  <a:cubicBezTo>
                    <a:pt x="2505" y="3467"/>
                    <a:pt x="2513" y="3482"/>
                    <a:pt x="2521" y="3496"/>
                  </a:cubicBezTo>
                  <a:cubicBezTo>
                    <a:pt x="2532" y="3516"/>
                    <a:pt x="2544" y="3537"/>
                    <a:pt x="2597" y="3559"/>
                  </a:cubicBezTo>
                  <a:cubicBezTo>
                    <a:pt x="2652" y="3580"/>
                    <a:pt x="2658" y="3611"/>
                    <a:pt x="2664" y="3643"/>
                  </a:cubicBezTo>
                  <a:cubicBezTo>
                    <a:pt x="2670" y="3670"/>
                    <a:pt x="2676" y="3701"/>
                    <a:pt x="2714" y="3739"/>
                  </a:cubicBezTo>
                  <a:cubicBezTo>
                    <a:pt x="2781" y="3806"/>
                    <a:pt x="2826" y="3837"/>
                    <a:pt x="2879" y="3873"/>
                  </a:cubicBezTo>
                  <a:cubicBezTo>
                    <a:pt x="2893" y="3883"/>
                    <a:pt x="2908" y="3893"/>
                    <a:pt x="2924" y="3904"/>
                  </a:cubicBezTo>
                  <a:cubicBezTo>
                    <a:pt x="2997" y="3956"/>
                    <a:pt x="3030" y="3980"/>
                    <a:pt x="3050" y="4055"/>
                  </a:cubicBezTo>
                  <a:cubicBezTo>
                    <a:pt x="3052" y="4064"/>
                    <a:pt x="3054" y="4071"/>
                    <a:pt x="3056" y="4078"/>
                  </a:cubicBezTo>
                  <a:cubicBezTo>
                    <a:pt x="3067" y="4124"/>
                    <a:pt x="3069" y="4130"/>
                    <a:pt x="3149" y="4188"/>
                  </a:cubicBezTo>
                  <a:cubicBezTo>
                    <a:pt x="3198" y="4223"/>
                    <a:pt x="3260" y="4275"/>
                    <a:pt x="3310" y="4317"/>
                  </a:cubicBezTo>
                  <a:cubicBezTo>
                    <a:pt x="3349" y="4350"/>
                    <a:pt x="3389" y="4383"/>
                    <a:pt x="3397" y="4387"/>
                  </a:cubicBezTo>
                  <a:cubicBezTo>
                    <a:pt x="3403" y="4387"/>
                    <a:pt x="3415" y="4395"/>
                    <a:pt x="3459" y="4432"/>
                  </a:cubicBezTo>
                  <a:cubicBezTo>
                    <a:pt x="3488" y="4456"/>
                    <a:pt x="3521" y="4484"/>
                    <a:pt x="3542" y="4496"/>
                  </a:cubicBezTo>
                  <a:cubicBezTo>
                    <a:pt x="3588" y="4521"/>
                    <a:pt x="3623" y="4510"/>
                    <a:pt x="3633" y="4507"/>
                  </a:cubicBezTo>
                  <a:cubicBezTo>
                    <a:pt x="3638" y="4504"/>
                    <a:pt x="3647" y="4503"/>
                    <a:pt x="3659" y="4509"/>
                  </a:cubicBezTo>
                  <a:cubicBezTo>
                    <a:pt x="3687" y="4522"/>
                    <a:pt x="3714" y="4565"/>
                    <a:pt x="3732" y="4623"/>
                  </a:cubicBezTo>
                  <a:cubicBezTo>
                    <a:pt x="3743" y="4660"/>
                    <a:pt x="3755" y="4663"/>
                    <a:pt x="3770" y="4667"/>
                  </a:cubicBezTo>
                  <a:cubicBezTo>
                    <a:pt x="3786" y="4671"/>
                    <a:pt x="3807" y="4677"/>
                    <a:pt x="3819" y="4720"/>
                  </a:cubicBezTo>
                  <a:cubicBezTo>
                    <a:pt x="3831" y="4762"/>
                    <a:pt x="3844" y="4766"/>
                    <a:pt x="3867" y="4772"/>
                  </a:cubicBezTo>
                  <a:cubicBezTo>
                    <a:pt x="3880" y="4775"/>
                    <a:pt x="3897" y="4780"/>
                    <a:pt x="3916" y="4794"/>
                  </a:cubicBezTo>
                  <a:cubicBezTo>
                    <a:pt x="3942" y="4813"/>
                    <a:pt x="3948" y="4838"/>
                    <a:pt x="3953" y="4857"/>
                  </a:cubicBezTo>
                  <a:cubicBezTo>
                    <a:pt x="3958" y="4877"/>
                    <a:pt x="3960" y="4885"/>
                    <a:pt x="3974" y="4889"/>
                  </a:cubicBezTo>
                  <a:cubicBezTo>
                    <a:pt x="3978" y="4889"/>
                    <a:pt x="3980" y="4889"/>
                    <a:pt x="3980" y="4889"/>
                  </a:cubicBezTo>
                  <a:cubicBezTo>
                    <a:pt x="3981" y="4887"/>
                    <a:pt x="3980" y="4875"/>
                    <a:pt x="3980" y="4868"/>
                  </a:cubicBezTo>
                  <a:cubicBezTo>
                    <a:pt x="3978" y="4848"/>
                    <a:pt x="3977" y="4820"/>
                    <a:pt x="3998" y="4803"/>
                  </a:cubicBezTo>
                  <a:cubicBezTo>
                    <a:pt x="4006" y="4797"/>
                    <a:pt x="4011" y="4791"/>
                    <a:pt x="4015" y="4786"/>
                  </a:cubicBezTo>
                  <a:cubicBezTo>
                    <a:pt x="4033" y="4764"/>
                    <a:pt x="4044" y="4768"/>
                    <a:pt x="4081" y="4793"/>
                  </a:cubicBezTo>
                  <a:cubicBezTo>
                    <a:pt x="4099" y="4806"/>
                    <a:pt x="4113" y="4822"/>
                    <a:pt x="4128" y="4838"/>
                  </a:cubicBezTo>
                  <a:cubicBezTo>
                    <a:pt x="4160" y="4873"/>
                    <a:pt x="4182" y="4894"/>
                    <a:pt x="4214" y="4880"/>
                  </a:cubicBezTo>
                  <a:cubicBezTo>
                    <a:pt x="4234" y="4871"/>
                    <a:pt x="4234" y="4850"/>
                    <a:pt x="4232" y="4816"/>
                  </a:cubicBezTo>
                  <a:cubicBezTo>
                    <a:pt x="4231" y="4783"/>
                    <a:pt x="4228" y="4741"/>
                    <a:pt x="4273" y="4729"/>
                  </a:cubicBezTo>
                  <a:cubicBezTo>
                    <a:pt x="4280" y="4727"/>
                    <a:pt x="4286" y="4726"/>
                    <a:pt x="4293" y="472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2" name="Google Shape;742;p50"/>
            <p:cNvSpPr/>
            <p:nvPr/>
          </p:nvSpPr>
          <p:spPr>
            <a:xfrm>
              <a:off x="3914386" y="4303356"/>
              <a:ext cx="445287" cy="411809"/>
            </a:xfrm>
            <a:custGeom>
              <a:avLst/>
              <a:gdLst/>
              <a:ahLst/>
              <a:cxnLst/>
              <a:rect l="l" t="t" r="r" b="b"/>
              <a:pathLst>
                <a:path w="665" h="615" extrusionOk="0">
                  <a:moveTo>
                    <a:pt x="577" y="615"/>
                  </a:moveTo>
                  <a:cubicBezTo>
                    <a:pt x="569" y="615"/>
                    <a:pt x="555" y="612"/>
                    <a:pt x="546" y="590"/>
                  </a:cubicBezTo>
                  <a:cubicBezTo>
                    <a:pt x="539" y="574"/>
                    <a:pt x="531" y="573"/>
                    <a:pt x="502" y="571"/>
                  </a:cubicBezTo>
                  <a:cubicBezTo>
                    <a:pt x="478" y="569"/>
                    <a:pt x="445" y="566"/>
                    <a:pt x="399" y="550"/>
                  </a:cubicBezTo>
                  <a:cubicBezTo>
                    <a:pt x="333" y="527"/>
                    <a:pt x="347" y="485"/>
                    <a:pt x="355" y="457"/>
                  </a:cubicBezTo>
                  <a:cubicBezTo>
                    <a:pt x="363" y="432"/>
                    <a:pt x="365" y="423"/>
                    <a:pt x="350" y="415"/>
                  </a:cubicBezTo>
                  <a:cubicBezTo>
                    <a:pt x="303" y="391"/>
                    <a:pt x="297" y="350"/>
                    <a:pt x="291" y="303"/>
                  </a:cubicBezTo>
                  <a:cubicBezTo>
                    <a:pt x="289" y="287"/>
                    <a:pt x="286" y="269"/>
                    <a:pt x="282" y="250"/>
                  </a:cubicBezTo>
                  <a:cubicBezTo>
                    <a:pt x="272" y="208"/>
                    <a:pt x="242" y="211"/>
                    <a:pt x="173" y="222"/>
                  </a:cubicBezTo>
                  <a:cubicBezTo>
                    <a:pt x="152" y="225"/>
                    <a:pt x="129" y="229"/>
                    <a:pt x="104" y="231"/>
                  </a:cubicBezTo>
                  <a:cubicBezTo>
                    <a:pt x="59" y="235"/>
                    <a:pt x="28" y="228"/>
                    <a:pt x="12" y="210"/>
                  </a:cubicBezTo>
                  <a:cubicBezTo>
                    <a:pt x="0" y="198"/>
                    <a:pt x="0" y="185"/>
                    <a:pt x="0" y="181"/>
                  </a:cubicBezTo>
                  <a:cubicBezTo>
                    <a:pt x="0" y="162"/>
                    <a:pt x="4" y="148"/>
                    <a:pt x="13" y="138"/>
                  </a:cubicBezTo>
                  <a:cubicBezTo>
                    <a:pt x="27" y="124"/>
                    <a:pt x="47" y="123"/>
                    <a:pt x="64" y="123"/>
                  </a:cubicBezTo>
                  <a:cubicBezTo>
                    <a:pt x="73" y="123"/>
                    <a:pt x="85" y="123"/>
                    <a:pt x="88" y="119"/>
                  </a:cubicBezTo>
                  <a:cubicBezTo>
                    <a:pt x="90" y="117"/>
                    <a:pt x="90" y="113"/>
                    <a:pt x="89" y="107"/>
                  </a:cubicBezTo>
                  <a:cubicBezTo>
                    <a:pt x="83" y="59"/>
                    <a:pt x="86" y="13"/>
                    <a:pt x="145" y="2"/>
                  </a:cubicBezTo>
                  <a:cubicBezTo>
                    <a:pt x="163" y="-2"/>
                    <a:pt x="176" y="1"/>
                    <a:pt x="186" y="9"/>
                  </a:cubicBezTo>
                  <a:cubicBezTo>
                    <a:pt x="202" y="23"/>
                    <a:pt x="203" y="48"/>
                    <a:pt x="202" y="78"/>
                  </a:cubicBezTo>
                  <a:cubicBezTo>
                    <a:pt x="202" y="88"/>
                    <a:pt x="212" y="100"/>
                    <a:pt x="229" y="109"/>
                  </a:cubicBezTo>
                  <a:cubicBezTo>
                    <a:pt x="247" y="118"/>
                    <a:pt x="265" y="119"/>
                    <a:pt x="271" y="115"/>
                  </a:cubicBezTo>
                  <a:cubicBezTo>
                    <a:pt x="274" y="113"/>
                    <a:pt x="275" y="108"/>
                    <a:pt x="274" y="102"/>
                  </a:cubicBezTo>
                  <a:cubicBezTo>
                    <a:pt x="272" y="93"/>
                    <a:pt x="271" y="85"/>
                    <a:pt x="269" y="77"/>
                  </a:cubicBezTo>
                  <a:cubicBezTo>
                    <a:pt x="261" y="38"/>
                    <a:pt x="259" y="16"/>
                    <a:pt x="314" y="4"/>
                  </a:cubicBezTo>
                  <a:cubicBezTo>
                    <a:pt x="357" y="-7"/>
                    <a:pt x="371" y="23"/>
                    <a:pt x="382" y="47"/>
                  </a:cubicBezTo>
                  <a:cubicBezTo>
                    <a:pt x="388" y="62"/>
                    <a:pt x="395" y="77"/>
                    <a:pt x="407" y="88"/>
                  </a:cubicBezTo>
                  <a:cubicBezTo>
                    <a:pt x="433" y="110"/>
                    <a:pt x="432" y="136"/>
                    <a:pt x="432" y="162"/>
                  </a:cubicBezTo>
                  <a:cubicBezTo>
                    <a:pt x="431" y="181"/>
                    <a:pt x="431" y="200"/>
                    <a:pt x="440" y="222"/>
                  </a:cubicBezTo>
                  <a:cubicBezTo>
                    <a:pt x="448" y="240"/>
                    <a:pt x="450" y="265"/>
                    <a:pt x="452" y="291"/>
                  </a:cubicBezTo>
                  <a:cubicBezTo>
                    <a:pt x="457" y="354"/>
                    <a:pt x="464" y="396"/>
                    <a:pt x="515" y="399"/>
                  </a:cubicBezTo>
                  <a:cubicBezTo>
                    <a:pt x="596" y="403"/>
                    <a:pt x="609" y="411"/>
                    <a:pt x="636" y="431"/>
                  </a:cubicBezTo>
                  <a:cubicBezTo>
                    <a:pt x="639" y="434"/>
                    <a:pt x="643" y="438"/>
                    <a:pt x="648" y="441"/>
                  </a:cubicBezTo>
                  <a:cubicBezTo>
                    <a:pt x="656" y="446"/>
                    <a:pt x="664" y="454"/>
                    <a:pt x="665" y="464"/>
                  </a:cubicBezTo>
                  <a:cubicBezTo>
                    <a:pt x="666" y="474"/>
                    <a:pt x="660" y="482"/>
                    <a:pt x="653" y="489"/>
                  </a:cubicBezTo>
                  <a:cubicBezTo>
                    <a:pt x="645" y="498"/>
                    <a:pt x="634" y="510"/>
                    <a:pt x="632" y="535"/>
                  </a:cubicBezTo>
                  <a:cubicBezTo>
                    <a:pt x="627" y="578"/>
                    <a:pt x="606" y="611"/>
                    <a:pt x="582" y="615"/>
                  </a:cubicBezTo>
                  <a:cubicBezTo>
                    <a:pt x="581" y="615"/>
                    <a:pt x="579" y="615"/>
                    <a:pt x="577" y="615"/>
                  </a:cubicBezTo>
                  <a:moveTo>
                    <a:pt x="234" y="191"/>
                  </a:moveTo>
                  <a:cubicBezTo>
                    <a:pt x="269" y="191"/>
                    <a:pt x="295" y="203"/>
                    <a:pt x="305" y="245"/>
                  </a:cubicBezTo>
                  <a:cubicBezTo>
                    <a:pt x="310" y="265"/>
                    <a:pt x="312" y="284"/>
                    <a:pt x="314" y="300"/>
                  </a:cubicBezTo>
                  <a:cubicBezTo>
                    <a:pt x="321" y="345"/>
                    <a:pt x="325" y="375"/>
                    <a:pt x="361" y="394"/>
                  </a:cubicBezTo>
                  <a:cubicBezTo>
                    <a:pt x="394" y="412"/>
                    <a:pt x="385" y="442"/>
                    <a:pt x="378" y="464"/>
                  </a:cubicBezTo>
                  <a:cubicBezTo>
                    <a:pt x="369" y="493"/>
                    <a:pt x="363" y="512"/>
                    <a:pt x="407" y="528"/>
                  </a:cubicBezTo>
                  <a:cubicBezTo>
                    <a:pt x="450" y="543"/>
                    <a:pt x="481" y="545"/>
                    <a:pt x="504" y="547"/>
                  </a:cubicBezTo>
                  <a:cubicBezTo>
                    <a:pt x="532" y="550"/>
                    <a:pt x="555" y="551"/>
                    <a:pt x="567" y="581"/>
                  </a:cubicBezTo>
                  <a:cubicBezTo>
                    <a:pt x="569" y="585"/>
                    <a:pt x="573" y="593"/>
                    <a:pt x="578" y="592"/>
                  </a:cubicBezTo>
                  <a:cubicBezTo>
                    <a:pt x="588" y="590"/>
                    <a:pt x="605" y="568"/>
                    <a:pt x="608" y="532"/>
                  </a:cubicBezTo>
                  <a:cubicBezTo>
                    <a:pt x="611" y="500"/>
                    <a:pt x="626" y="485"/>
                    <a:pt x="636" y="474"/>
                  </a:cubicBezTo>
                  <a:cubicBezTo>
                    <a:pt x="638" y="471"/>
                    <a:pt x="641" y="468"/>
                    <a:pt x="642" y="466"/>
                  </a:cubicBezTo>
                  <a:cubicBezTo>
                    <a:pt x="641" y="466"/>
                    <a:pt x="640" y="464"/>
                    <a:pt x="634" y="460"/>
                  </a:cubicBezTo>
                  <a:cubicBezTo>
                    <a:pt x="629" y="456"/>
                    <a:pt x="625" y="453"/>
                    <a:pt x="621" y="450"/>
                  </a:cubicBezTo>
                  <a:cubicBezTo>
                    <a:pt x="599" y="433"/>
                    <a:pt x="591" y="426"/>
                    <a:pt x="514" y="422"/>
                  </a:cubicBezTo>
                  <a:cubicBezTo>
                    <a:pt x="438" y="418"/>
                    <a:pt x="433" y="348"/>
                    <a:pt x="428" y="292"/>
                  </a:cubicBezTo>
                  <a:cubicBezTo>
                    <a:pt x="427" y="269"/>
                    <a:pt x="425" y="246"/>
                    <a:pt x="419" y="231"/>
                  </a:cubicBezTo>
                  <a:cubicBezTo>
                    <a:pt x="407" y="205"/>
                    <a:pt x="408" y="182"/>
                    <a:pt x="408" y="161"/>
                  </a:cubicBezTo>
                  <a:cubicBezTo>
                    <a:pt x="409" y="138"/>
                    <a:pt x="409" y="120"/>
                    <a:pt x="392" y="105"/>
                  </a:cubicBezTo>
                  <a:cubicBezTo>
                    <a:pt x="376" y="91"/>
                    <a:pt x="367" y="73"/>
                    <a:pt x="360" y="57"/>
                  </a:cubicBezTo>
                  <a:cubicBezTo>
                    <a:pt x="348" y="30"/>
                    <a:pt x="342" y="21"/>
                    <a:pt x="319" y="26"/>
                  </a:cubicBezTo>
                  <a:cubicBezTo>
                    <a:pt x="284" y="35"/>
                    <a:pt x="285" y="36"/>
                    <a:pt x="292" y="73"/>
                  </a:cubicBezTo>
                  <a:cubicBezTo>
                    <a:pt x="294" y="80"/>
                    <a:pt x="296" y="88"/>
                    <a:pt x="297" y="98"/>
                  </a:cubicBezTo>
                  <a:cubicBezTo>
                    <a:pt x="301" y="119"/>
                    <a:pt x="291" y="129"/>
                    <a:pt x="285" y="134"/>
                  </a:cubicBezTo>
                  <a:cubicBezTo>
                    <a:pt x="267" y="147"/>
                    <a:pt x="238" y="140"/>
                    <a:pt x="218" y="129"/>
                  </a:cubicBezTo>
                  <a:cubicBezTo>
                    <a:pt x="193" y="116"/>
                    <a:pt x="178" y="97"/>
                    <a:pt x="179" y="77"/>
                  </a:cubicBezTo>
                  <a:cubicBezTo>
                    <a:pt x="179" y="57"/>
                    <a:pt x="179" y="34"/>
                    <a:pt x="171" y="27"/>
                  </a:cubicBezTo>
                  <a:cubicBezTo>
                    <a:pt x="167" y="24"/>
                    <a:pt x="160" y="23"/>
                    <a:pt x="150" y="25"/>
                  </a:cubicBezTo>
                  <a:cubicBezTo>
                    <a:pt x="119" y="31"/>
                    <a:pt x="105" y="44"/>
                    <a:pt x="113" y="104"/>
                  </a:cubicBezTo>
                  <a:cubicBezTo>
                    <a:pt x="114" y="117"/>
                    <a:pt x="112" y="127"/>
                    <a:pt x="106" y="134"/>
                  </a:cubicBezTo>
                  <a:cubicBezTo>
                    <a:pt x="96" y="146"/>
                    <a:pt x="80" y="146"/>
                    <a:pt x="64" y="147"/>
                  </a:cubicBezTo>
                  <a:cubicBezTo>
                    <a:pt x="51" y="147"/>
                    <a:pt x="37" y="147"/>
                    <a:pt x="30" y="154"/>
                  </a:cubicBezTo>
                  <a:cubicBezTo>
                    <a:pt x="25" y="159"/>
                    <a:pt x="23" y="168"/>
                    <a:pt x="24" y="181"/>
                  </a:cubicBezTo>
                  <a:lnTo>
                    <a:pt x="24" y="182"/>
                  </a:lnTo>
                  <a:lnTo>
                    <a:pt x="24" y="182"/>
                  </a:lnTo>
                  <a:cubicBezTo>
                    <a:pt x="24" y="183"/>
                    <a:pt x="23" y="189"/>
                    <a:pt x="29" y="195"/>
                  </a:cubicBezTo>
                  <a:cubicBezTo>
                    <a:pt x="36" y="201"/>
                    <a:pt x="54" y="212"/>
                    <a:pt x="102" y="208"/>
                  </a:cubicBezTo>
                  <a:cubicBezTo>
                    <a:pt x="126" y="206"/>
                    <a:pt x="148" y="202"/>
                    <a:pt x="169" y="199"/>
                  </a:cubicBezTo>
                  <a:cubicBezTo>
                    <a:pt x="193" y="195"/>
                    <a:pt x="215" y="191"/>
                    <a:pt x="234" y="19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3" name="Google Shape;743;p50"/>
            <p:cNvSpPr/>
            <p:nvPr/>
          </p:nvSpPr>
          <p:spPr>
            <a:xfrm>
              <a:off x="1191098" y="3027084"/>
              <a:ext cx="194185" cy="137939"/>
            </a:xfrm>
            <a:custGeom>
              <a:avLst/>
              <a:gdLst/>
              <a:ahLst/>
              <a:cxnLst/>
              <a:rect l="l" t="t" r="r" b="b"/>
              <a:pathLst>
                <a:path w="290" h="206" extrusionOk="0">
                  <a:moveTo>
                    <a:pt x="241" y="206"/>
                  </a:moveTo>
                  <a:cubicBezTo>
                    <a:pt x="225" y="206"/>
                    <a:pt x="213" y="196"/>
                    <a:pt x="200" y="185"/>
                  </a:cubicBezTo>
                  <a:cubicBezTo>
                    <a:pt x="183" y="171"/>
                    <a:pt x="161" y="154"/>
                    <a:pt x="119" y="142"/>
                  </a:cubicBezTo>
                  <a:cubicBezTo>
                    <a:pt x="36" y="119"/>
                    <a:pt x="-3" y="83"/>
                    <a:pt x="0" y="33"/>
                  </a:cubicBezTo>
                  <a:cubicBezTo>
                    <a:pt x="1" y="16"/>
                    <a:pt x="9" y="8"/>
                    <a:pt x="15" y="4"/>
                  </a:cubicBezTo>
                  <a:cubicBezTo>
                    <a:pt x="32" y="-5"/>
                    <a:pt x="53" y="4"/>
                    <a:pt x="68" y="11"/>
                  </a:cubicBezTo>
                  <a:lnTo>
                    <a:pt x="64" y="22"/>
                  </a:lnTo>
                  <a:lnTo>
                    <a:pt x="69" y="12"/>
                  </a:lnTo>
                  <a:lnTo>
                    <a:pt x="83" y="18"/>
                  </a:lnTo>
                  <a:cubicBezTo>
                    <a:pt x="130" y="38"/>
                    <a:pt x="187" y="63"/>
                    <a:pt x="244" y="93"/>
                  </a:cubicBezTo>
                  <a:cubicBezTo>
                    <a:pt x="291" y="118"/>
                    <a:pt x="292" y="150"/>
                    <a:pt x="290" y="163"/>
                  </a:cubicBezTo>
                  <a:cubicBezTo>
                    <a:pt x="288" y="183"/>
                    <a:pt x="272" y="200"/>
                    <a:pt x="251" y="205"/>
                  </a:cubicBezTo>
                  <a:cubicBezTo>
                    <a:pt x="248" y="206"/>
                    <a:pt x="244" y="206"/>
                    <a:pt x="241" y="206"/>
                  </a:cubicBezTo>
                  <a:moveTo>
                    <a:pt x="32" y="24"/>
                  </a:moveTo>
                  <a:cubicBezTo>
                    <a:pt x="29" y="24"/>
                    <a:pt x="28" y="24"/>
                    <a:pt x="27" y="25"/>
                  </a:cubicBezTo>
                  <a:cubicBezTo>
                    <a:pt x="24" y="26"/>
                    <a:pt x="24" y="32"/>
                    <a:pt x="23" y="35"/>
                  </a:cubicBezTo>
                  <a:cubicBezTo>
                    <a:pt x="23" y="48"/>
                    <a:pt x="20" y="90"/>
                    <a:pt x="126" y="119"/>
                  </a:cubicBezTo>
                  <a:cubicBezTo>
                    <a:pt x="172" y="132"/>
                    <a:pt x="197" y="152"/>
                    <a:pt x="215" y="167"/>
                  </a:cubicBezTo>
                  <a:cubicBezTo>
                    <a:pt x="230" y="179"/>
                    <a:pt x="236" y="184"/>
                    <a:pt x="246" y="182"/>
                  </a:cubicBezTo>
                  <a:cubicBezTo>
                    <a:pt x="257" y="179"/>
                    <a:pt x="266" y="170"/>
                    <a:pt x="267" y="159"/>
                  </a:cubicBezTo>
                  <a:cubicBezTo>
                    <a:pt x="269" y="143"/>
                    <a:pt x="257" y="127"/>
                    <a:pt x="233" y="114"/>
                  </a:cubicBezTo>
                  <a:cubicBezTo>
                    <a:pt x="177" y="84"/>
                    <a:pt x="120" y="59"/>
                    <a:pt x="74" y="39"/>
                  </a:cubicBezTo>
                  <a:lnTo>
                    <a:pt x="57" y="32"/>
                  </a:lnTo>
                  <a:cubicBezTo>
                    <a:pt x="44" y="25"/>
                    <a:pt x="36" y="24"/>
                    <a:pt x="32" y="24"/>
                  </a:cubicBezTo>
                  <a:close/>
                </a:path>
              </a:pathLst>
            </a:custGeom>
            <a:solidFill>
              <a:schemeClr val="dk1"/>
            </a:solidFill>
            <a:ln>
              <a:noFill/>
            </a:ln>
          </p:spPr>
          <p:txBody>
            <a:bodyPr spcFirstLastPara="1" wrap="square" lIns="90000" tIns="29150" rIns="90000" bIns="29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4" name="Google Shape;744;p50"/>
            <p:cNvSpPr/>
            <p:nvPr/>
          </p:nvSpPr>
          <p:spPr>
            <a:xfrm>
              <a:off x="1610941" y="3412108"/>
              <a:ext cx="215613" cy="272530"/>
            </a:xfrm>
            <a:custGeom>
              <a:avLst/>
              <a:gdLst/>
              <a:ahLst/>
              <a:cxnLst/>
              <a:rect l="l" t="t" r="r" b="b"/>
              <a:pathLst>
                <a:path w="322" h="407" extrusionOk="0">
                  <a:moveTo>
                    <a:pt x="262" y="407"/>
                  </a:moveTo>
                  <a:cubicBezTo>
                    <a:pt x="234" y="407"/>
                    <a:pt x="224" y="390"/>
                    <a:pt x="207" y="358"/>
                  </a:cubicBezTo>
                  <a:cubicBezTo>
                    <a:pt x="199" y="344"/>
                    <a:pt x="190" y="327"/>
                    <a:pt x="177" y="305"/>
                  </a:cubicBezTo>
                  <a:cubicBezTo>
                    <a:pt x="156" y="272"/>
                    <a:pt x="144" y="264"/>
                    <a:pt x="133" y="257"/>
                  </a:cubicBezTo>
                  <a:cubicBezTo>
                    <a:pt x="120" y="249"/>
                    <a:pt x="107" y="241"/>
                    <a:pt x="87" y="200"/>
                  </a:cubicBezTo>
                  <a:cubicBezTo>
                    <a:pt x="69" y="164"/>
                    <a:pt x="48" y="147"/>
                    <a:pt x="31" y="134"/>
                  </a:cubicBezTo>
                  <a:cubicBezTo>
                    <a:pt x="14" y="120"/>
                    <a:pt x="-2" y="107"/>
                    <a:pt x="0" y="83"/>
                  </a:cubicBezTo>
                  <a:cubicBezTo>
                    <a:pt x="3" y="52"/>
                    <a:pt x="21" y="47"/>
                    <a:pt x="32" y="44"/>
                  </a:cubicBezTo>
                  <a:cubicBezTo>
                    <a:pt x="38" y="43"/>
                    <a:pt x="40" y="42"/>
                    <a:pt x="41" y="40"/>
                  </a:cubicBezTo>
                  <a:cubicBezTo>
                    <a:pt x="51" y="25"/>
                    <a:pt x="62" y="15"/>
                    <a:pt x="65" y="13"/>
                  </a:cubicBezTo>
                  <a:cubicBezTo>
                    <a:pt x="74" y="3"/>
                    <a:pt x="85" y="-1"/>
                    <a:pt x="97" y="1"/>
                  </a:cubicBezTo>
                  <a:cubicBezTo>
                    <a:pt x="122" y="4"/>
                    <a:pt x="149" y="30"/>
                    <a:pt x="172" y="74"/>
                  </a:cubicBezTo>
                  <a:cubicBezTo>
                    <a:pt x="186" y="101"/>
                    <a:pt x="206" y="116"/>
                    <a:pt x="229" y="133"/>
                  </a:cubicBezTo>
                  <a:cubicBezTo>
                    <a:pt x="248" y="148"/>
                    <a:pt x="269" y="164"/>
                    <a:pt x="292" y="190"/>
                  </a:cubicBezTo>
                  <a:cubicBezTo>
                    <a:pt x="320" y="224"/>
                    <a:pt x="321" y="235"/>
                    <a:pt x="315" y="253"/>
                  </a:cubicBezTo>
                  <a:cubicBezTo>
                    <a:pt x="313" y="262"/>
                    <a:pt x="310" y="272"/>
                    <a:pt x="316" y="298"/>
                  </a:cubicBezTo>
                  <a:cubicBezTo>
                    <a:pt x="326" y="337"/>
                    <a:pt x="324" y="366"/>
                    <a:pt x="310" y="385"/>
                  </a:cubicBezTo>
                  <a:cubicBezTo>
                    <a:pt x="301" y="398"/>
                    <a:pt x="285" y="406"/>
                    <a:pt x="266" y="407"/>
                  </a:cubicBezTo>
                  <a:cubicBezTo>
                    <a:pt x="265" y="407"/>
                    <a:pt x="263" y="407"/>
                    <a:pt x="262" y="407"/>
                  </a:cubicBezTo>
                  <a:moveTo>
                    <a:pt x="92" y="24"/>
                  </a:moveTo>
                  <a:cubicBezTo>
                    <a:pt x="88" y="24"/>
                    <a:pt x="85" y="26"/>
                    <a:pt x="82" y="29"/>
                  </a:cubicBezTo>
                  <a:lnTo>
                    <a:pt x="80" y="31"/>
                  </a:lnTo>
                  <a:cubicBezTo>
                    <a:pt x="80" y="31"/>
                    <a:pt x="70" y="39"/>
                    <a:pt x="61" y="53"/>
                  </a:cubicBezTo>
                  <a:cubicBezTo>
                    <a:pt x="55" y="62"/>
                    <a:pt x="45" y="65"/>
                    <a:pt x="38" y="67"/>
                  </a:cubicBezTo>
                  <a:cubicBezTo>
                    <a:pt x="29" y="69"/>
                    <a:pt x="25" y="70"/>
                    <a:pt x="24" y="85"/>
                  </a:cubicBezTo>
                  <a:cubicBezTo>
                    <a:pt x="22" y="96"/>
                    <a:pt x="28" y="101"/>
                    <a:pt x="45" y="115"/>
                  </a:cubicBezTo>
                  <a:cubicBezTo>
                    <a:pt x="63" y="129"/>
                    <a:pt x="88" y="149"/>
                    <a:pt x="108" y="189"/>
                  </a:cubicBezTo>
                  <a:cubicBezTo>
                    <a:pt x="125" y="224"/>
                    <a:pt x="134" y="230"/>
                    <a:pt x="146" y="238"/>
                  </a:cubicBezTo>
                  <a:cubicBezTo>
                    <a:pt x="158" y="246"/>
                    <a:pt x="173" y="255"/>
                    <a:pt x="197" y="293"/>
                  </a:cubicBezTo>
                  <a:cubicBezTo>
                    <a:pt x="210" y="315"/>
                    <a:pt x="220" y="332"/>
                    <a:pt x="228" y="346"/>
                  </a:cubicBezTo>
                  <a:cubicBezTo>
                    <a:pt x="246" y="380"/>
                    <a:pt x="249" y="384"/>
                    <a:pt x="265" y="383"/>
                  </a:cubicBezTo>
                  <a:cubicBezTo>
                    <a:pt x="277" y="383"/>
                    <a:pt x="286" y="378"/>
                    <a:pt x="291" y="371"/>
                  </a:cubicBezTo>
                  <a:cubicBezTo>
                    <a:pt x="301" y="358"/>
                    <a:pt x="302" y="335"/>
                    <a:pt x="293" y="304"/>
                  </a:cubicBezTo>
                  <a:cubicBezTo>
                    <a:pt x="285" y="272"/>
                    <a:pt x="290" y="256"/>
                    <a:pt x="293" y="246"/>
                  </a:cubicBezTo>
                  <a:cubicBezTo>
                    <a:pt x="296" y="237"/>
                    <a:pt x="297" y="233"/>
                    <a:pt x="274" y="205"/>
                  </a:cubicBezTo>
                  <a:cubicBezTo>
                    <a:pt x="253" y="181"/>
                    <a:pt x="233" y="166"/>
                    <a:pt x="214" y="152"/>
                  </a:cubicBezTo>
                  <a:cubicBezTo>
                    <a:pt x="190" y="134"/>
                    <a:pt x="167" y="117"/>
                    <a:pt x="151" y="85"/>
                  </a:cubicBezTo>
                  <a:cubicBezTo>
                    <a:pt x="130" y="45"/>
                    <a:pt x="107" y="26"/>
                    <a:pt x="94" y="24"/>
                  </a:cubicBezTo>
                  <a:cubicBezTo>
                    <a:pt x="93" y="24"/>
                    <a:pt x="93" y="24"/>
                    <a:pt x="92"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5" name="Google Shape;745;p50"/>
            <p:cNvSpPr/>
            <p:nvPr/>
          </p:nvSpPr>
          <p:spPr>
            <a:xfrm>
              <a:off x="2014044" y="4119214"/>
              <a:ext cx="208247" cy="257799"/>
            </a:xfrm>
            <a:custGeom>
              <a:avLst/>
              <a:gdLst/>
              <a:ahLst/>
              <a:cxnLst/>
              <a:rect l="l" t="t" r="r" b="b"/>
              <a:pathLst>
                <a:path w="311" h="385" extrusionOk="0">
                  <a:moveTo>
                    <a:pt x="249" y="385"/>
                  </a:moveTo>
                  <a:cubicBezTo>
                    <a:pt x="226" y="385"/>
                    <a:pt x="198" y="373"/>
                    <a:pt x="175" y="342"/>
                  </a:cubicBezTo>
                  <a:cubicBezTo>
                    <a:pt x="154" y="314"/>
                    <a:pt x="135" y="295"/>
                    <a:pt x="114" y="274"/>
                  </a:cubicBezTo>
                  <a:cubicBezTo>
                    <a:pt x="88" y="248"/>
                    <a:pt x="61" y="221"/>
                    <a:pt x="26" y="172"/>
                  </a:cubicBezTo>
                  <a:cubicBezTo>
                    <a:pt x="3" y="140"/>
                    <a:pt x="-4" y="109"/>
                    <a:pt x="3" y="80"/>
                  </a:cubicBezTo>
                  <a:cubicBezTo>
                    <a:pt x="16" y="33"/>
                    <a:pt x="63" y="10"/>
                    <a:pt x="68" y="7"/>
                  </a:cubicBezTo>
                  <a:cubicBezTo>
                    <a:pt x="92" y="-3"/>
                    <a:pt x="116" y="-2"/>
                    <a:pt x="142" y="12"/>
                  </a:cubicBezTo>
                  <a:cubicBezTo>
                    <a:pt x="226" y="57"/>
                    <a:pt x="300" y="232"/>
                    <a:pt x="310" y="298"/>
                  </a:cubicBezTo>
                  <a:cubicBezTo>
                    <a:pt x="317" y="345"/>
                    <a:pt x="295" y="371"/>
                    <a:pt x="273" y="381"/>
                  </a:cubicBezTo>
                  <a:cubicBezTo>
                    <a:pt x="266" y="384"/>
                    <a:pt x="258" y="385"/>
                    <a:pt x="249" y="385"/>
                  </a:cubicBezTo>
                  <a:moveTo>
                    <a:pt x="100" y="24"/>
                  </a:moveTo>
                  <a:cubicBezTo>
                    <a:pt x="93" y="24"/>
                    <a:pt x="85" y="25"/>
                    <a:pt x="78" y="29"/>
                  </a:cubicBezTo>
                  <a:lnTo>
                    <a:pt x="78" y="29"/>
                  </a:lnTo>
                  <a:cubicBezTo>
                    <a:pt x="77" y="30"/>
                    <a:pt x="36" y="49"/>
                    <a:pt x="26" y="86"/>
                  </a:cubicBezTo>
                  <a:cubicBezTo>
                    <a:pt x="20" y="108"/>
                    <a:pt x="27" y="133"/>
                    <a:pt x="45" y="159"/>
                  </a:cubicBezTo>
                  <a:cubicBezTo>
                    <a:pt x="79" y="206"/>
                    <a:pt x="105" y="232"/>
                    <a:pt x="131" y="257"/>
                  </a:cubicBezTo>
                  <a:cubicBezTo>
                    <a:pt x="152" y="278"/>
                    <a:pt x="172" y="298"/>
                    <a:pt x="194" y="328"/>
                  </a:cubicBezTo>
                  <a:cubicBezTo>
                    <a:pt x="217" y="360"/>
                    <a:pt x="246" y="366"/>
                    <a:pt x="264" y="359"/>
                  </a:cubicBezTo>
                  <a:cubicBezTo>
                    <a:pt x="282" y="351"/>
                    <a:pt x="291" y="330"/>
                    <a:pt x="286" y="301"/>
                  </a:cubicBezTo>
                  <a:cubicBezTo>
                    <a:pt x="277" y="241"/>
                    <a:pt x="207" y="73"/>
                    <a:pt x="131" y="32"/>
                  </a:cubicBezTo>
                  <a:cubicBezTo>
                    <a:pt x="120" y="27"/>
                    <a:pt x="110" y="24"/>
                    <a:pt x="10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6" name="Google Shape;746;p50"/>
            <p:cNvSpPr/>
            <p:nvPr/>
          </p:nvSpPr>
          <p:spPr>
            <a:xfrm>
              <a:off x="2396389" y="4566512"/>
              <a:ext cx="105128" cy="99772"/>
            </a:xfrm>
            <a:custGeom>
              <a:avLst/>
              <a:gdLst/>
              <a:ahLst/>
              <a:cxnLst/>
              <a:rect l="l" t="t" r="r" b="b"/>
              <a:pathLst>
                <a:path w="157" h="149" extrusionOk="0">
                  <a:moveTo>
                    <a:pt x="85" y="149"/>
                  </a:moveTo>
                  <a:cubicBezTo>
                    <a:pt x="71" y="149"/>
                    <a:pt x="55" y="143"/>
                    <a:pt x="38" y="133"/>
                  </a:cubicBezTo>
                  <a:cubicBezTo>
                    <a:pt x="13" y="116"/>
                    <a:pt x="-1" y="97"/>
                    <a:pt x="0" y="75"/>
                  </a:cubicBezTo>
                  <a:cubicBezTo>
                    <a:pt x="0" y="43"/>
                    <a:pt x="27" y="19"/>
                    <a:pt x="32" y="16"/>
                  </a:cubicBezTo>
                  <a:lnTo>
                    <a:pt x="32" y="16"/>
                  </a:lnTo>
                  <a:cubicBezTo>
                    <a:pt x="70" y="-8"/>
                    <a:pt x="114" y="-1"/>
                    <a:pt x="137" y="18"/>
                  </a:cubicBezTo>
                  <a:cubicBezTo>
                    <a:pt x="154" y="31"/>
                    <a:pt x="161" y="50"/>
                    <a:pt x="155" y="68"/>
                  </a:cubicBezTo>
                  <a:cubicBezTo>
                    <a:pt x="145" y="98"/>
                    <a:pt x="132" y="135"/>
                    <a:pt x="102" y="146"/>
                  </a:cubicBezTo>
                  <a:cubicBezTo>
                    <a:pt x="96" y="148"/>
                    <a:pt x="91" y="149"/>
                    <a:pt x="85" y="149"/>
                  </a:cubicBezTo>
                  <a:moveTo>
                    <a:pt x="45" y="36"/>
                  </a:moveTo>
                  <a:cubicBezTo>
                    <a:pt x="42" y="38"/>
                    <a:pt x="23" y="55"/>
                    <a:pt x="23" y="75"/>
                  </a:cubicBezTo>
                  <a:cubicBezTo>
                    <a:pt x="23" y="89"/>
                    <a:pt x="33" y="101"/>
                    <a:pt x="51" y="113"/>
                  </a:cubicBezTo>
                  <a:cubicBezTo>
                    <a:pt x="68" y="124"/>
                    <a:pt x="83" y="127"/>
                    <a:pt x="94" y="123"/>
                  </a:cubicBezTo>
                  <a:cubicBezTo>
                    <a:pt x="114" y="116"/>
                    <a:pt x="124" y="86"/>
                    <a:pt x="132" y="63"/>
                  </a:cubicBezTo>
                  <a:cubicBezTo>
                    <a:pt x="136" y="50"/>
                    <a:pt x="129" y="42"/>
                    <a:pt x="123" y="37"/>
                  </a:cubicBezTo>
                  <a:cubicBezTo>
                    <a:pt x="106" y="23"/>
                    <a:pt x="73" y="18"/>
                    <a:pt x="45" y="36"/>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7" name="Google Shape;747;p50"/>
            <p:cNvSpPr/>
            <p:nvPr/>
          </p:nvSpPr>
          <p:spPr>
            <a:xfrm>
              <a:off x="2481429" y="4664275"/>
              <a:ext cx="127895" cy="142626"/>
            </a:xfrm>
            <a:custGeom>
              <a:avLst/>
              <a:gdLst/>
              <a:ahLst/>
              <a:cxnLst/>
              <a:rect l="l" t="t" r="r" b="b"/>
              <a:pathLst>
                <a:path w="191" h="213" extrusionOk="0">
                  <a:moveTo>
                    <a:pt x="153" y="213"/>
                  </a:moveTo>
                  <a:cubicBezTo>
                    <a:pt x="130" y="213"/>
                    <a:pt x="100" y="193"/>
                    <a:pt x="62" y="152"/>
                  </a:cubicBezTo>
                  <a:cubicBezTo>
                    <a:pt x="17" y="102"/>
                    <a:pt x="-4" y="65"/>
                    <a:pt x="1" y="41"/>
                  </a:cubicBezTo>
                  <a:cubicBezTo>
                    <a:pt x="2" y="32"/>
                    <a:pt x="7" y="27"/>
                    <a:pt x="10" y="25"/>
                  </a:cubicBezTo>
                  <a:cubicBezTo>
                    <a:pt x="29" y="-2"/>
                    <a:pt x="53" y="-3"/>
                    <a:pt x="70" y="1"/>
                  </a:cubicBezTo>
                  <a:cubicBezTo>
                    <a:pt x="128" y="16"/>
                    <a:pt x="187" y="109"/>
                    <a:pt x="191" y="148"/>
                  </a:cubicBezTo>
                  <a:cubicBezTo>
                    <a:pt x="194" y="179"/>
                    <a:pt x="185" y="202"/>
                    <a:pt x="168" y="210"/>
                  </a:cubicBezTo>
                  <a:cubicBezTo>
                    <a:pt x="163" y="212"/>
                    <a:pt x="158" y="213"/>
                    <a:pt x="153" y="213"/>
                  </a:cubicBezTo>
                  <a:moveTo>
                    <a:pt x="25" y="43"/>
                  </a:moveTo>
                  <a:cubicBezTo>
                    <a:pt x="23" y="45"/>
                    <a:pt x="16" y="66"/>
                    <a:pt x="79" y="136"/>
                  </a:cubicBezTo>
                  <a:cubicBezTo>
                    <a:pt x="134" y="195"/>
                    <a:pt x="154" y="190"/>
                    <a:pt x="158" y="188"/>
                  </a:cubicBezTo>
                  <a:cubicBezTo>
                    <a:pt x="165" y="185"/>
                    <a:pt x="169" y="170"/>
                    <a:pt x="167" y="150"/>
                  </a:cubicBezTo>
                  <a:cubicBezTo>
                    <a:pt x="164" y="118"/>
                    <a:pt x="110" y="36"/>
                    <a:pt x="65" y="24"/>
                  </a:cubicBezTo>
                  <a:cubicBezTo>
                    <a:pt x="49" y="21"/>
                    <a:pt x="38" y="25"/>
                    <a:pt x="28" y="40"/>
                  </a:cubicBezTo>
                  <a:lnTo>
                    <a:pt x="25" y="43"/>
                  </a:lnTo>
                  <a:close/>
                </a:path>
              </a:pathLst>
            </a:custGeom>
            <a:solidFill>
              <a:schemeClr val="dk1"/>
            </a:solidFill>
            <a:ln>
              <a:noFill/>
            </a:ln>
          </p:spPr>
          <p:txBody>
            <a:bodyPr spcFirstLastPara="1" wrap="square" lIns="90000" tIns="31675" rIns="90000" bIns="31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8" name="Google Shape;748;p50"/>
            <p:cNvSpPr/>
            <p:nvPr/>
          </p:nvSpPr>
          <p:spPr>
            <a:xfrm>
              <a:off x="3029837" y="5368703"/>
              <a:ext cx="109815" cy="85040"/>
            </a:xfrm>
            <a:custGeom>
              <a:avLst/>
              <a:gdLst/>
              <a:ahLst/>
              <a:cxnLst/>
              <a:rect l="l" t="t" r="r" b="b"/>
              <a:pathLst>
                <a:path w="164" h="127" extrusionOk="0">
                  <a:moveTo>
                    <a:pt x="51" y="127"/>
                  </a:moveTo>
                  <a:cubicBezTo>
                    <a:pt x="47" y="127"/>
                    <a:pt x="43" y="126"/>
                    <a:pt x="39" y="125"/>
                  </a:cubicBezTo>
                  <a:cubicBezTo>
                    <a:pt x="26" y="120"/>
                    <a:pt x="16" y="109"/>
                    <a:pt x="8" y="90"/>
                  </a:cubicBezTo>
                  <a:cubicBezTo>
                    <a:pt x="-2" y="65"/>
                    <a:pt x="-2" y="44"/>
                    <a:pt x="8" y="28"/>
                  </a:cubicBezTo>
                  <a:cubicBezTo>
                    <a:pt x="25" y="2"/>
                    <a:pt x="64" y="1"/>
                    <a:pt x="77" y="0"/>
                  </a:cubicBezTo>
                  <a:lnTo>
                    <a:pt x="77" y="0"/>
                  </a:lnTo>
                  <a:cubicBezTo>
                    <a:pt x="119" y="0"/>
                    <a:pt x="147" y="26"/>
                    <a:pt x="158" y="50"/>
                  </a:cubicBezTo>
                  <a:cubicBezTo>
                    <a:pt x="166" y="66"/>
                    <a:pt x="166" y="82"/>
                    <a:pt x="159" y="91"/>
                  </a:cubicBezTo>
                  <a:cubicBezTo>
                    <a:pt x="155" y="95"/>
                    <a:pt x="148" y="101"/>
                    <a:pt x="133" y="97"/>
                  </a:cubicBezTo>
                  <a:cubicBezTo>
                    <a:pt x="123" y="94"/>
                    <a:pt x="109" y="102"/>
                    <a:pt x="96" y="110"/>
                  </a:cubicBezTo>
                  <a:cubicBezTo>
                    <a:pt x="82" y="118"/>
                    <a:pt x="67" y="127"/>
                    <a:pt x="51" y="127"/>
                  </a:cubicBezTo>
                  <a:moveTo>
                    <a:pt x="78" y="24"/>
                  </a:moveTo>
                  <a:lnTo>
                    <a:pt x="78" y="24"/>
                  </a:lnTo>
                  <a:cubicBezTo>
                    <a:pt x="52" y="24"/>
                    <a:pt x="35" y="30"/>
                    <a:pt x="28" y="41"/>
                  </a:cubicBezTo>
                  <a:cubicBezTo>
                    <a:pt x="22" y="50"/>
                    <a:pt x="23" y="63"/>
                    <a:pt x="30" y="81"/>
                  </a:cubicBezTo>
                  <a:cubicBezTo>
                    <a:pt x="35" y="93"/>
                    <a:pt x="41" y="100"/>
                    <a:pt x="47" y="102"/>
                  </a:cubicBezTo>
                  <a:cubicBezTo>
                    <a:pt x="56" y="105"/>
                    <a:pt x="70" y="97"/>
                    <a:pt x="84" y="90"/>
                  </a:cubicBezTo>
                  <a:cubicBezTo>
                    <a:pt x="102" y="80"/>
                    <a:pt x="120" y="69"/>
                    <a:pt x="139" y="74"/>
                  </a:cubicBezTo>
                  <a:cubicBezTo>
                    <a:pt x="141" y="75"/>
                    <a:pt x="142" y="75"/>
                    <a:pt x="142" y="75"/>
                  </a:cubicBezTo>
                  <a:cubicBezTo>
                    <a:pt x="141" y="74"/>
                    <a:pt x="141" y="65"/>
                    <a:pt x="133" y="53"/>
                  </a:cubicBezTo>
                  <a:cubicBezTo>
                    <a:pt x="128" y="46"/>
                    <a:pt x="111" y="23"/>
                    <a:pt x="78" y="24"/>
                  </a:cubicBezTo>
                  <a:close/>
                </a:path>
              </a:pathLst>
            </a:custGeom>
            <a:solidFill>
              <a:schemeClr val="dk1"/>
            </a:solidFill>
            <a:ln>
              <a:noFill/>
            </a:ln>
          </p:spPr>
          <p:txBody>
            <a:bodyPr spcFirstLastPara="1" wrap="square" lIns="90000" tIns="700" rIns="90000" bIns="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49" name="Google Shape;749;p50"/>
            <p:cNvSpPr/>
            <p:nvPr/>
          </p:nvSpPr>
          <p:spPr>
            <a:xfrm>
              <a:off x="3658597" y="3509871"/>
              <a:ext cx="133251" cy="132582"/>
            </a:xfrm>
            <a:custGeom>
              <a:avLst/>
              <a:gdLst/>
              <a:ahLst/>
              <a:cxnLst/>
              <a:rect l="l" t="t" r="r" b="b"/>
              <a:pathLst>
                <a:path w="199" h="198" extrusionOk="0">
                  <a:moveTo>
                    <a:pt x="81" y="198"/>
                  </a:moveTo>
                  <a:cubicBezTo>
                    <a:pt x="70" y="198"/>
                    <a:pt x="60" y="197"/>
                    <a:pt x="51" y="193"/>
                  </a:cubicBezTo>
                  <a:cubicBezTo>
                    <a:pt x="30" y="187"/>
                    <a:pt x="14" y="172"/>
                    <a:pt x="4" y="151"/>
                  </a:cubicBezTo>
                  <a:cubicBezTo>
                    <a:pt x="0" y="141"/>
                    <a:pt x="-1" y="132"/>
                    <a:pt x="3" y="124"/>
                  </a:cubicBezTo>
                  <a:cubicBezTo>
                    <a:pt x="9" y="111"/>
                    <a:pt x="25" y="107"/>
                    <a:pt x="39" y="104"/>
                  </a:cubicBezTo>
                  <a:cubicBezTo>
                    <a:pt x="45" y="102"/>
                    <a:pt x="55" y="100"/>
                    <a:pt x="57" y="98"/>
                  </a:cubicBezTo>
                  <a:cubicBezTo>
                    <a:pt x="56" y="98"/>
                    <a:pt x="56" y="95"/>
                    <a:pt x="52" y="90"/>
                  </a:cubicBezTo>
                  <a:cubicBezTo>
                    <a:pt x="26" y="54"/>
                    <a:pt x="30" y="31"/>
                    <a:pt x="35" y="20"/>
                  </a:cubicBezTo>
                  <a:cubicBezTo>
                    <a:pt x="40" y="9"/>
                    <a:pt x="50" y="1"/>
                    <a:pt x="60" y="1"/>
                  </a:cubicBezTo>
                  <a:lnTo>
                    <a:pt x="60" y="1"/>
                  </a:lnTo>
                  <a:cubicBezTo>
                    <a:pt x="127" y="-4"/>
                    <a:pt x="182" y="44"/>
                    <a:pt x="196" y="93"/>
                  </a:cubicBezTo>
                  <a:cubicBezTo>
                    <a:pt x="206" y="127"/>
                    <a:pt x="194" y="158"/>
                    <a:pt x="165" y="174"/>
                  </a:cubicBezTo>
                  <a:cubicBezTo>
                    <a:pt x="134" y="190"/>
                    <a:pt x="106" y="198"/>
                    <a:pt x="81" y="198"/>
                  </a:cubicBezTo>
                  <a:moveTo>
                    <a:pt x="62" y="24"/>
                  </a:moveTo>
                  <a:cubicBezTo>
                    <a:pt x="61" y="24"/>
                    <a:pt x="58" y="26"/>
                    <a:pt x="56" y="31"/>
                  </a:cubicBezTo>
                  <a:cubicBezTo>
                    <a:pt x="54" y="36"/>
                    <a:pt x="52" y="50"/>
                    <a:pt x="71" y="76"/>
                  </a:cubicBezTo>
                  <a:cubicBezTo>
                    <a:pt x="74" y="80"/>
                    <a:pt x="84" y="93"/>
                    <a:pt x="79" y="106"/>
                  </a:cubicBezTo>
                  <a:cubicBezTo>
                    <a:pt x="74" y="120"/>
                    <a:pt x="58" y="123"/>
                    <a:pt x="45" y="127"/>
                  </a:cubicBezTo>
                  <a:cubicBezTo>
                    <a:pt x="38" y="128"/>
                    <a:pt x="26" y="131"/>
                    <a:pt x="24" y="135"/>
                  </a:cubicBezTo>
                  <a:cubicBezTo>
                    <a:pt x="24" y="135"/>
                    <a:pt x="24" y="137"/>
                    <a:pt x="26" y="141"/>
                  </a:cubicBezTo>
                  <a:cubicBezTo>
                    <a:pt x="33" y="156"/>
                    <a:pt x="44" y="166"/>
                    <a:pt x="58" y="171"/>
                  </a:cubicBezTo>
                  <a:cubicBezTo>
                    <a:pt x="83" y="179"/>
                    <a:pt x="116" y="173"/>
                    <a:pt x="154" y="153"/>
                  </a:cubicBezTo>
                  <a:cubicBezTo>
                    <a:pt x="180" y="139"/>
                    <a:pt x="177" y="113"/>
                    <a:pt x="173" y="99"/>
                  </a:cubicBezTo>
                  <a:cubicBezTo>
                    <a:pt x="162" y="60"/>
                    <a:pt x="116" y="20"/>
                    <a:pt x="62" y="24"/>
                  </a:cubicBezTo>
                  <a:moveTo>
                    <a:pt x="62" y="24"/>
                  </a:moveTo>
                  <a:lnTo>
                    <a:pt x="62" y="24"/>
                  </a:ln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0" name="Google Shape;750;p50"/>
            <p:cNvSpPr/>
            <p:nvPr/>
          </p:nvSpPr>
          <p:spPr>
            <a:xfrm>
              <a:off x="3672659" y="3951812"/>
              <a:ext cx="79683" cy="81692"/>
            </a:xfrm>
            <a:custGeom>
              <a:avLst/>
              <a:gdLst/>
              <a:ahLst/>
              <a:cxnLst/>
              <a:rect l="l" t="t" r="r" b="b"/>
              <a:pathLst>
                <a:path w="119" h="122" extrusionOk="0">
                  <a:moveTo>
                    <a:pt x="70" y="122"/>
                  </a:moveTo>
                  <a:cubicBezTo>
                    <a:pt x="64" y="122"/>
                    <a:pt x="57" y="121"/>
                    <a:pt x="49" y="120"/>
                  </a:cubicBezTo>
                  <a:cubicBezTo>
                    <a:pt x="30" y="118"/>
                    <a:pt x="16" y="110"/>
                    <a:pt x="8" y="96"/>
                  </a:cubicBezTo>
                  <a:cubicBezTo>
                    <a:pt x="-8" y="70"/>
                    <a:pt x="7" y="33"/>
                    <a:pt x="9" y="29"/>
                  </a:cubicBezTo>
                  <a:lnTo>
                    <a:pt x="10" y="26"/>
                  </a:lnTo>
                  <a:cubicBezTo>
                    <a:pt x="28" y="3"/>
                    <a:pt x="46" y="-1"/>
                    <a:pt x="58" y="1"/>
                  </a:cubicBezTo>
                  <a:cubicBezTo>
                    <a:pt x="78" y="3"/>
                    <a:pt x="98" y="23"/>
                    <a:pt x="111" y="53"/>
                  </a:cubicBezTo>
                  <a:cubicBezTo>
                    <a:pt x="118" y="68"/>
                    <a:pt x="125" y="90"/>
                    <a:pt x="113" y="106"/>
                  </a:cubicBezTo>
                  <a:cubicBezTo>
                    <a:pt x="105" y="117"/>
                    <a:pt x="91" y="122"/>
                    <a:pt x="70" y="122"/>
                  </a:cubicBezTo>
                  <a:moveTo>
                    <a:pt x="30" y="39"/>
                  </a:moveTo>
                  <a:cubicBezTo>
                    <a:pt x="26" y="48"/>
                    <a:pt x="20" y="71"/>
                    <a:pt x="28" y="85"/>
                  </a:cubicBezTo>
                  <a:cubicBezTo>
                    <a:pt x="32" y="92"/>
                    <a:pt x="40" y="96"/>
                    <a:pt x="52" y="97"/>
                  </a:cubicBezTo>
                  <a:cubicBezTo>
                    <a:pt x="84" y="101"/>
                    <a:pt x="92" y="95"/>
                    <a:pt x="94" y="92"/>
                  </a:cubicBezTo>
                  <a:cubicBezTo>
                    <a:pt x="96" y="89"/>
                    <a:pt x="98" y="82"/>
                    <a:pt x="89" y="62"/>
                  </a:cubicBezTo>
                  <a:cubicBezTo>
                    <a:pt x="80" y="40"/>
                    <a:pt x="67" y="26"/>
                    <a:pt x="55" y="24"/>
                  </a:cubicBezTo>
                  <a:cubicBezTo>
                    <a:pt x="47" y="23"/>
                    <a:pt x="39" y="28"/>
                    <a:pt x="30" y="3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1" name="Google Shape;751;p50"/>
            <p:cNvSpPr/>
            <p:nvPr/>
          </p:nvSpPr>
          <p:spPr>
            <a:xfrm>
              <a:off x="2843686" y="3240688"/>
              <a:ext cx="101780" cy="111155"/>
            </a:xfrm>
            <a:custGeom>
              <a:avLst/>
              <a:gdLst/>
              <a:ahLst/>
              <a:cxnLst/>
              <a:rect l="l" t="t" r="r" b="b"/>
              <a:pathLst>
                <a:path w="152" h="166" extrusionOk="0">
                  <a:moveTo>
                    <a:pt x="62" y="166"/>
                  </a:moveTo>
                  <a:cubicBezTo>
                    <a:pt x="42" y="166"/>
                    <a:pt x="27" y="161"/>
                    <a:pt x="17" y="152"/>
                  </a:cubicBezTo>
                  <a:cubicBezTo>
                    <a:pt x="-1" y="136"/>
                    <a:pt x="0" y="108"/>
                    <a:pt x="1" y="78"/>
                  </a:cubicBezTo>
                  <a:lnTo>
                    <a:pt x="2" y="63"/>
                  </a:lnTo>
                  <a:cubicBezTo>
                    <a:pt x="2" y="46"/>
                    <a:pt x="8" y="32"/>
                    <a:pt x="20" y="21"/>
                  </a:cubicBezTo>
                  <a:cubicBezTo>
                    <a:pt x="44" y="-2"/>
                    <a:pt x="84" y="0"/>
                    <a:pt x="86" y="0"/>
                  </a:cubicBezTo>
                  <a:lnTo>
                    <a:pt x="86" y="0"/>
                  </a:lnTo>
                  <a:cubicBezTo>
                    <a:pt x="113" y="2"/>
                    <a:pt x="139" y="5"/>
                    <a:pt x="149" y="23"/>
                  </a:cubicBezTo>
                  <a:cubicBezTo>
                    <a:pt x="158" y="40"/>
                    <a:pt x="148" y="59"/>
                    <a:pt x="141" y="72"/>
                  </a:cubicBezTo>
                  <a:cubicBezTo>
                    <a:pt x="133" y="85"/>
                    <a:pt x="136" y="97"/>
                    <a:pt x="139" y="109"/>
                  </a:cubicBezTo>
                  <a:cubicBezTo>
                    <a:pt x="142" y="120"/>
                    <a:pt x="145" y="132"/>
                    <a:pt x="137" y="143"/>
                  </a:cubicBezTo>
                  <a:cubicBezTo>
                    <a:pt x="130" y="154"/>
                    <a:pt x="115" y="160"/>
                    <a:pt x="87" y="164"/>
                  </a:cubicBezTo>
                  <a:cubicBezTo>
                    <a:pt x="78" y="165"/>
                    <a:pt x="69" y="166"/>
                    <a:pt x="62" y="166"/>
                  </a:cubicBezTo>
                  <a:moveTo>
                    <a:pt x="83" y="24"/>
                  </a:moveTo>
                  <a:cubicBezTo>
                    <a:pt x="75" y="24"/>
                    <a:pt x="50" y="25"/>
                    <a:pt x="36" y="38"/>
                  </a:cubicBezTo>
                  <a:cubicBezTo>
                    <a:pt x="29" y="45"/>
                    <a:pt x="25" y="53"/>
                    <a:pt x="25" y="64"/>
                  </a:cubicBezTo>
                  <a:lnTo>
                    <a:pt x="25" y="79"/>
                  </a:lnTo>
                  <a:cubicBezTo>
                    <a:pt x="24" y="104"/>
                    <a:pt x="23" y="126"/>
                    <a:pt x="33" y="135"/>
                  </a:cubicBezTo>
                  <a:cubicBezTo>
                    <a:pt x="41" y="142"/>
                    <a:pt x="58" y="144"/>
                    <a:pt x="84" y="141"/>
                  </a:cubicBezTo>
                  <a:cubicBezTo>
                    <a:pt x="110" y="137"/>
                    <a:pt x="116" y="132"/>
                    <a:pt x="118" y="130"/>
                  </a:cubicBezTo>
                  <a:cubicBezTo>
                    <a:pt x="119" y="127"/>
                    <a:pt x="118" y="121"/>
                    <a:pt x="116" y="114"/>
                  </a:cubicBezTo>
                  <a:cubicBezTo>
                    <a:pt x="113" y="101"/>
                    <a:pt x="108" y="82"/>
                    <a:pt x="120" y="60"/>
                  </a:cubicBezTo>
                  <a:cubicBezTo>
                    <a:pt x="131" y="42"/>
                    <a:pt x="129" y="36"/>
                    <a:pt x="128" y="35"/>
                  </a:cubicBezTo>
                  <a:cubicBezTo>
                    <a:pt x="124" y="26"/>
                    <a:pt x="95" y="25"/>
                    <a:pt x="85" y="24"/>
                  </a:cubicBezTo>
                  <a:cubicBezTo>
                    <a:pt x="85" y="24"/>
                    <a:pt x="84" y="24"/>
                    <a:pt x="83" y="24"/>
                  </a:cubicBezTo>
                  <a:close/>
                </a:path>
              </a:pathLst>
            </a:custGeom>
            <a:solidFill>
              <a:schemeClr val="dk1"/>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2" name="Google Shape;752;p50"/>
            <p:cNvSpPr/>
            <p:nvPr/>
          </p:nvSpPr>
          <p:spPr>
            <a:xfrm>
              <a:off x="3072022" y="3450276"/>
              <a:ext cx="67630" cy="129234"/>
            </a:xfrm>
            <a:custGeom>
              <a:avLst/>
              <a:gdLst/>
              <a:ahLst/>
              <a:cxnLst/>
              <a:rect l="l" t="t" r="r" b="b"/>
              <a:pathLst>
                <a:path w="101" h="193" extrusionOk="0">
                  <a:moveTo>
                    <a:pt x="70" y="193"/>
                  </a:moveTo>
                  <a:cubicBezTo>
                    <a:pt x="54" y="193"/>
                    <a:pt x="38" y="176"/>
                    <a:pt x="18" y="137"/>
                  </a:cubicBezTo>
                  <a:cubicBezTo>
                    <a:pt x="-21" y="62"/>
                    <a:pt x="15" y="20"/>
                    <a:pt x="20" y="14"/>
                  </a:cubicBezTo>
                  <a:cubicBezTo>
                    <a:pt x="34" y="-3"/>
                    <a:pt x="48" y="-1"/>
                    <a:pt x="55" y="2"/>
                  </a:cubicBezTo>
                  <a:cubicBezTo>
                    <a:pt x="87" y="15"/>
                    <a:pt x="104" y="88"/>
                    <a:pt x="101" y="132"/>
                  </a:cubicBezTo>
                  <a:cubicBezTo>
                    <a:pt x="99" y="171"/>
                    <a:pt x="90" y="189"/>
                    <a:pt x="74" y="192"/>
                  </a:cubicBezTo>
                  <a:cubicBezTo>
                    <a:pt x="73" y="193"/>
                    <a:pt x="71" y="193"/>
                    <a:pt x="70" y="193"/>
                  </a:cubicBezTo>
                  <a:moveTo>
                    <a:pt x="37" y="30"/>
                  </a:moveTo>
                  <a:cubicBezTo>
                    <a:pt x="36" y="32"/>
                    <a:pt x="7" y="64"/>
                    <a:pt x="39" y="126"/>
                  </a:cubicBezTo>
                  <a:cubicBezTo>
                    <a:pt x="59" y="164"/>
                    <a:pt x="69" y="169"/>
                    <a:pt x="70" y="169"/>
                  </a:cubicBezTo>
                  <a:cubicBezTo>
                    <a:pt x="70" y="168"/>
                    <a:pt x="75" y="161"/>
                    <a:pt x="77" y="131"/>
                  </a:cubicBezTo>
                  <a:cubicBezTo>
                    <a:pt x="80" y="85"/>
                    <a:pt x="62" y="30"/>
                    <a:pt x="47" y="24"/>
                  </a:cubicBezTo>
                  <a:cubicBezTo>
                    <a:pt x="46" y="24"/>
                    <a:pt x="43" y="23"/>
                    <a:pt x="38" y="29"/>
                  </a:cubicBezTo>
                  <a:lnTo>
                    <a:pt x="37" y="30"/>
                  </a:lnTo>
                  <a:close/>
                </a:path>
              </a:pathLst>
            </a:custGeom>
            <a:solidFill>
              <a:schemeClr val="dk1"/>
            </a:solidFill>
            <a:ln>
              <a:noFill/>
            </a:ln>
          </p:spPr>
          <p:txBody>
            <a:bodyPr spcFirstLastPara="1" wrap="square" lIns="90000" tIns="24475" rIns="90000" bIns="24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3" name="Google Shape;753;p50"/>
            <p:cNvSpPr/>
            <p:nvPr/>
          </p:nvSpPr>
          <p:spPr>
            <a:xfrm>
              <a:off x="3146348" y="3556743"/>
              <a:ext cx="174767" cy="97093"/>
            </a:xfrm>
            <a:custGeom>
              <a:avLst/>
              <a:gdLst/>
              <a:ahLst/>
              <a:cxnLst/>
              <a:rect l="l" t="t" r="r" b="b"/>
              <a:pathLst>
                <a:path w="261" h="145" extrusionOk="0">
                  <a:moveTo>
                    <a:pt x="238" y="145"/>
                  </a:moveTo>
                  <a:cubicBezTo>
                    <a:pt x="213" y="145"/>
                    <a:pt x="176" y="119"/>
                    <a:pt x="159" y="107"/>
                  </a:cubicBezTo>
                  <a:cubicBezTo>
                    <a:pt x="139" y="92"/>
                    <a:pt x="115" y="93"/>
                    <a:pt x="87" y="94"/>
                  </a:cubicBezTo>
                  <a:cubicBezTo>
                    <a:pt x="69" y="94"/>
                    <a:pt x="51" y="95"/>
                    <a:pt x="33" y="92"/>
                  </a:cubicBezTo>
                  <a:cubicBezTo>
                    <a:pt x="5" y="88"/>
                    <a:pt x="0" y="73"/>
                    <a:pt x="0" y="64"/>
                  </a:cubicBezTo>
                  <a:cubicBezTo>
                    <a:pt x="-1" y="42"/>
                    <a:pt x="27" y="18"/>
                    <a:pt x="54" y="11"/>
                  </a:cubicBezTo>
                  <a:cubicBezTo>
                    <a:pt x="90" y="1"/>
                    <a:pt x="127" y="-6"/>
                    <a:pt x="191" y="11"/>
                  </a:cubicBezTo>
                  <a:cubicBezTo>
                    <a:pt x="256" y="28"/>
                    <a:pt x="261" y="105"/>
                    <a:pt x="261" y="115"/>
                  </a:cubicBezTo>
                  <a:cubicBezTo>
                    <a:pt x="264" y="131"/>
                    <a:pt x="256" y="139"/>
                    <a:pt x="252" y="142"/>
                  </a:cubicBezTo>
                  <a:cubicBezTo>
                    <a:pt x="248" y="144"/>
                    <a:pt x="243" y="145"/>
                    <a:pt x="238" y="145"/>
                  </a:cubicBezTo>
                  <a:moveTo>
                    <a:pt x="107" y="70"/>
                  </a:moveTo>
                  <a:cubicBezTo>
                    <a:pt x="130" y="70"/>
                    <a:pt x="153" y="73"/>
                    <a:pt x="173" y="88"/>
                  </a:cubicBezTo>
                  <a:cubicBezTo>
                    <a:pt x="204" y="111"/>
                    <a:pt x="231" y="122"/>
                    <a:pt x="238" y="122"/>
                  </a:cubicBezTo>
                  <a:cubicBezTo>
                    <a:pt x="238" y="121"/>
                    <a:pt x="238" y="120"/>
                    <a:pt x="238" y="118"/>
                  </a:cubicBezTo>
                  <a:lnTo>
                    <a:pt x="238" y="117"/>
                  </a:lnTo>
                  <a:cubicBezTo>
                    <a:pt x="238" y="116"/>
                    <a:pt x="236" y="47"/>
                    <a:pt x="185" y="33"/>
                  </a:cubicBezTo>
                  <a:cubicBezTo>
                    <a:pt x="127" y="18"/>
                    <a:pt x="93" y="25"/>
                    <a:pt x="60" y="33"/>
                  </a:cubicBezTo>
                  <a:cubicBezTo>
                    <a:pt x="40" y="39"/>
                    <a:pt x="23" y="56"/>
                    <a:pt x="23" y="63"/>
                  </a:cubicBezTo>
                  <a:cubicBezTo>
                    <a:pt x="23" y="64"/>
                    <a:pt x="27" y="67"/>
                    <a:pt x="37" y="69"/>
                  </a:cubicBezTo>
                  <a:cubicBezTo>
                    <a:pt x="53" y="71"/>
                    <a:pt x="70" y="71"/>
                    <a:pt x="86" y="70"/>
                  </a:cubicBezTo>
                  <a:cubicBezTo>
                    <a:pt x="93" y="70"/>
                    <a:pt x="100" y="70"/>
                    <a:pt x="107" y="70"/>
                  </a:cubicBezTo>
                  <a:close/>
                </a:path>
              </a:pathLst>
            </a:custGeom>
            <a:solidFill>
              <a:schemeClr val="dk1"/>
            </a:solidFill>
            <a:ln>
              <a:noFill/>
            </a:ln>
          </p:spPr>
          <p:txBody>
            <a:bodyPr spcFirstLastPara="1" wrap="square" lIns="90000" tIns="7200" rIns="90000" bIns="7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4" name="Google Shape;754;p50"/>
            <p:cNvSpPr/>
            <p:nvPr/>
          </p:nvSpPr>
          <p:spPr>
            <a:xfrm>
              <a:off x="4627517" y="4578565"/>
              <a:ext cx="200212" cy="186820"/>
            </a:xfrm>
            <a:custGeom>
              <a:avLst/>
              <a:gdLst/>
              <a:ahLst/>
              <a:cxnLst/>
              <a:rect l="l" t="t" r="r" b="b"/>
              <a:pathLst>
                <a:path w="299" h="279" extrusionOk="0">
                  <a:moveTo>
                    <a:pt x="54" y="279"/>
                  </a:moveTo>
                  <a:cubicBezTo>
                    <a:pt x="51" y="279"/>
                    <a:pt x="46" y="279"/>
                    <a:pt x="42" y="278"/>
                  </a:cubicBezTo>
                  <a:cubicBezTo>
                    <a:pt x="-8" y="269"/>
                    <a:pt x="-1" y="227"/>
                    <a:pt x="5" y="189"/>
                  </a:cubicBezTo>
                  <a:cubicBezTo>
                    <a:pt x="9" y="166"/>
                    <a:pt x="14" y="140"/>
                    <a:pt x="9" y="114"/>
                  </a:cubicBezTo>
                  <a:cubicBezTo>
                    <a:pt x="-4" y="41"/>
                    <a:pt x="31" y="18"/>
                    <a:pt x="38" y="14"/>
                  </a:cubicBezTo>
                  <a:cubicBezTo>
                    <a:pt x="93" y="-21"/>
                    <a:pt x="154" y="18"/>
                    <a:pt x="208" y="52"/>
                  </a:cubicBezTo>
                  <a:cubicBezTo>
                    <a:pt x="224" y="63"/>
                    <a:pt x="242" y="74"/>
                    <a:pt x="258" y="82"/>
                  </a:cubicBezTo>
                  <a:cubicBezTo>
                    <a:pt x="282" y="94"/>
                    <a:pt x="294" y="105"/>
                    <a:pt x="298" y="119"/>
                  </a:cubicBezTo>
                  <a:cubicBezTo>
                    <a:pt x="302" y="135"/>
                    <a:pt x="293" y="149"/>
                    <a:pt x="284" y="163"/>
                  </a:cubicBezTo>
                  <a:cubicBezTo>
                    <a:pt x="277" y="175"/>
                    <a:pt x="268" y="188"/>
                    <a:pt x="264" y="204"/>
                  </a:cubicBezTo>
                  <a:cubicBezTo>
                    <a:pt x="257" y="230"/>
                    <a:pt x="246" y="261"/>
                    <a:pt x="220" y="269"/>
                  </a:cubicBezTo>
                  <a:cubicBezTo>
                    <a:pt x="200" y="276"/>
                    <a:pt x="176" y="267"/>
                    <a:pt x="144" y="243"/>
                  </a:cubicBezTo>
                  <a:cubicBezTo>
                    <a:pt x="129" y="231"/>
                    <a:pt x="122" y="230"/>
                    <a:pt x="119" y="231"/>
                  </a:cubicBezTo>
                  <a:cubicBezTo>
                    <a:pt x="115" y="232"/>
                    <a:pt x="110" y="238"/>
                    <a:pt x="105" y="246"/>
                  </a:cubicBezTo>
                  <a:cubicBezTo>
                    <a:pt x="96" y="260"/>
                    <a:pt x="82" y="279"/>
                    <a:pt x="54" y="279"/>
                  </a:cubicBezTo>
                  <a:moveTo>
                    <a:pt x="49" y="35"/>
                  </a:moveTo>
                  <a:cubicBezTo>
                    <a:pt x="47" y="36"/>
                    <a:pt x="22" y="51"/>
                    <a:pt x="33" y="110"/>
                  </a:cubicBezTo>
                  <a:cubicBezTo>
                    <a:pt x="38" y="140"/>
                    <a:pt x="33" y="168"/>
                    <a:pt x="29" y="193"/>
                  </a:cubicBezTo>
                  <a:cubicBezTo>
                    <a:pt x="21" y="239"/>
                    <a:pt x="22" y="251"/>
                    <a:pt x="46" y="255"/>
                  </a:cubicBezTo>
                  <a:cubicBezTo>
                    <a:pt x="67" y="259"/>
                    <a:pt x="74" y="249"/>
                    <a:pt x="85" y="233"/>
                  </a:cubicBezTo>
                  <a:cubicBezTo>
                    <a:pt x="93" y="222"/>
                    <a:pt x="101" y="210"/>
                    <a:pt x="116" y="208"/>
                  </a:cubicBezTo>
                  <a:cubicBezTo>
                    <a:pt x="128" y="206"/>
                    <a:pt x="141" y="211"/>
                    <a:pt x="158" y="224"/>
                  </a:cubicBezTo>
                  <a:cubicBezTo>
                    <a:pt x="183" y="243"/>
                    <a:pt x="201" y="251"/>
                    <a:pt x="213" y="247"/>
                  </a:cubicBezTo>
                  <a:cubicBezTo>
                    <a:pt x="224" y="243"/>
                    <a:pt x="233" y="227"/>
                    <a:pt x="241" y="198"/>
                  </a:cubicBezTo>
                  <a:cubicBezTo>
                    <a:pt x="247" y="178"/>
                    <a:pt x="256" y="163"/>
                    <a:pt x="264" y="151"/>
                  </a:cubicBezTo>
                  <a:cubicBezTo>
                    <a:pt x="271" y="140"/>
                    <a:pt x="277" y="131"/>
                    <a:pt x="275" y="125"/>
                  </a:cubicBezTo>
                  <a:cubicBezTo>
                    <a:pt x="274" y="121"/>
                    <a:pt x="268" y="113"/>
                    <a:pt x="247" y="102"/>
                  </a:cubicBezTo>
                  <a:cubicBezTo>
                    <a:pt x="230" y="93"/>
                    <a:pt x="212" y="82"/>
                    <a:pt x="195" y="72"/>
                  </a:cubicBezTo>
                  <a:cubicBezTo>
                    <a:pt x="143" y="38"/>
                    <a:pt x="93" y="7"/>
                    <a:pt x="51" y="34"/>
                  </a:cubicBezTo>
                  <a:lnTo>
                    <a:pt x="49" y="35"/>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5" name="Google Shape;755;p50"/>
            <p:cNvSpPr/>
            <p:nvPr/>
          </p:nvSpPr>
          <p:spPr>
            <a:xfrm>
              <a:off x="1781021" y="2587151"/>
              <a:ext cx="129234" cy="642823"/>
            </a:xfrm>
            <a:custGeom>
              <a:avLst/>
              <a:gdLst/>
              <a:ahLst/>
              <a:cxnLst/>
              <a:rect l="l" t="t" r="r" b="b"/>
              <a:pathLst>
                <a:path w="193" h="960" extrusionOk="0">
                  <a:moveTo>
                    <a:pt x="152" y="960"/>
                  </a:moveTo>
                  <a:cubicBezTo>
                    <a:pt x="150" y="943"/>
                    <a:pt x="148" y="926"/>
                    <a:pt x="147" y="911"/>
                  </a:cubicBezTo>
                  <a:cubicBezTo>
                    <a:pt x="144" y="882"/>
                    <a:pt x="142" y="857"/>
                    <a:pt x="132" y="848"/>
                  </a:cubicBezTo>
                  <a:cubicBezTo>
                    <a:pt x="117" y="835"/>
                    <a:pt x="119" y="808"/>
                    <a:pt x="122" y="771"/>
                  </a:cubicBezTo>
                  <a:cubicBezTo>
                    <a:pt x="124" y="747"/>
                    <a:pt x="126" y="720"/>
                    <a:pt x="123" y="694"/>
                  </a:cubicBezTo>
                  <a:cubicBezTo>
                    <a:pt x="120" y="666"/>
                    <a:pt x="110" y="656"/>
                    <a:pt x="96" y="643"/>
                  </a:cubicBezTo>
                  <a:cubicBezTo>
                    <a:pt x="82" y="630"/>
                    <a:pt x="64" y="612"/>
                    <a:pt x="52" y="572"/>
                  </a:cubicBezTo>
                  <a:cubicBezTo>
                    <a:pt x="36" y="520"/>
                    <a:pt x="55" y="502"/>
                    <a:pt x="72" y="485"/>
                  </a:cubicBezTo>
                  <a:cubicBezTo>
                    <a:pt x="82" y="475"/>
                    <a:pt x="91" y="466"/>
                    <a:pt x="94" y="449"/>
                  </a:cubicBezTo>
                  <a:cubicBezTo>
                    <a:pt x="98" y="423"/>
                    <a:pt x="79" y="397"/>
                    <a:pt x="56" y="368"/>
                  </a:cubicBezTo>
                  <a:cubicBezTo>
                    <a:pt x="38" y="344"/>
                    <a:pt x="18" y="318"/>
                    <a:pt x="6" y="287"/>
                  </a:cubicBezTo>
                  <a:cubicBezTo>
                    <a:pt x="-13" y="238"/>
                    <a:pt x="18" y="217"/>
                    <a:pt x="46" y="197"/>
                  </a:cubicBezTo>
                  <a:cubicBezTo>
                    <a:pt x="66" y="183"/>
                    <a:pt x="87" y="169"/>
                    <a:pt x="94" y="144"/>
                  </a:cubicBezTo>
                  <a:cubicBezTo>
                    <a:pt x="101" y="121"/>
                    <a:pt x="103" y="103"/>
                    <a:pt x="105" y="89"/>
                  </a:cubicBezTo>
                  <a:cubicBezTo>
                    <a:pt x="108" y="62"/>
                    <a:pt x="110" y="43"/>
                    <a:pt x="142" y="33"/>
                  </a:cubicBezTo>
                  <a:cubicBezTo>
                    <a:pt x="169" y="24"/>
                    <a:pt x="170" y="3"/>
                    <a:pt x="170" y="1"/>
                  </a:cubicBezTo>
                  <a:lnTo>
                    <a:pt x="193" y="0"/>
                  </a:lnTo>
                  <a:cubicBezTo>
                    <a:pt x="194" y="14"/>
                    <a:pt x="186" y="44"/>
                    <a:pt x="149" y="55"/>
                  </a:cubicBezTo>
                  <a:cubicBezTo>
                    <a:pt x="132" y="60"/>
                    <a:pt x="131" y="66"/>
                    <a:pt x="128" y="92"/>
                  </a:cubicBezTo>
                  <a:cubicBezTo>
                    <a:pt x="126" y="106"/>
                    <a:pt x="124" y="125"/>
                    <a:pt x="117" y="150"/>
                  </a:cubicBezTo>
                  <a:cubicBezTo>
                    <a:pt x="108" y="183"/>
                    <a:pt x="82" y="201"/>
                    <a:pt x="60" y="217"/>
                  </a:cubicBezTo>
                  <a:cubicBezTo>
                    <a:pt x="30" y="237"/>
                    <a:pt x="16" y="249"/>
                    <a:pt x="28" y="278"/>
                  </a:cubicBezTo>
                  <a:cubicBezTo>
                    <a:pt x="39" y="306"/>
                    <a:pt x="57" y="330"/>
                    <a:pt x="75" y="353"/>
                  </a:cubicBezTo>
                  <a:cubicBezTo>
                    <a:pt x="100" y="386"/>
                    <a:pt x="123" y="417"/>
                    <a:pt x="117" y="452"/>
                  </a:cubicBezTo>
                  <a:cubicBezTo>
                    <a:pt x="113" y="478"/>
                    <a:pt x="100" y="491"/>
                    <a:pt x="89" y="502"/>
                  </a:cubicBezTo>
                  <a:cubicBezTo>
                    <a:pt x="74" y="517"/>
                    <a:pt x="63" y="527"/>
                    <a:pt x="74" y="565"/>
                  </a:cubicBezTo>
                  <a:cubicBezTo>
                    <a:pt x="84" y="600"/>
                    <a:pt x="99" y="613"/>
                    <a:pt x="112" y="626"/>
                  </a:cubicBezTo>
                  <a:cubicBezTo>
                    <a:pt x="127" y="640"/>
                    <a:pt x="143" y="655"/>
                    <a:pt x="147" y="691"/>
                  </a:cubicBezTo>
                  <a:cubicBezTo>
                    <a:pt x="150" y="720"/>
                    <a:pt x="148" y="748"/>
                    <a:pt x="146" y="773"/>
                  </a:cubicBezTo>
                  <a:cubicBezTo>
                    <a:pt x="144" y="798"/>
                    <a:pt x="142" y="825"/>
                    <a:pt x="148" y="831"/>
                  </a:cubicBezTo>
                  <a:cubicBezTo>
                    <a:pt x="164" y="846"/>
                    <a:pt x="167" y="874"/>
                    <a:pt x="170" y="909"/>
                  </a:cubicBezTo>
                  <a:cubicBezTo>
                    <a:pt x="172" y="924"/>
                    <a:pt x="173" y="940"/>
                    <a:pt x="176" y="956"/>
                  </a:cubicBezTo>
                  <a:lnTo>
                    <a:pt x="152" y="96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6" name="Google Shape;756;p50"/>
            <p:cNvSpPr/>
            <p:nvPr/>
          </p:nvSpPr>
          <p:spPr>
            <a:xfrm>
              <a:off x="2194838" y="3173728"/>
              <a:ext cx="363596" cy="590594"/>
            </a:xfrm>
            <a:custGeom>
              <a:avLst/>
              <a:gdLst/>
              <a:ahLst/>
              <a:cxnLst/>
              <a:rect l="l" t="t" r="r" b="b"/>
              <a:pathLst>
                <a:path w="543" h="882" extrusionOk="0">
                  <a:moveTo>
                    <a:pt x="23" y="882"/>
                  </a:moveTo>
                  <a:lnTo>
                    <a:pt x="0" y="875"/>
                  </a:lnTo>
                  <a:cubicBezTo>
                    <a:pt x="1" y="872"/>
                    <a:pt x="21" y="802"/>
                    <a:pt x="95" y="789"/>
                  </a:cubicBezTo>
                  <a:cubicBezTo>
                    <a:pt x="115" y="786"/>
                    <a:pt x="125" y="780"/>
                    <a:pt x="133" y="776"/>
                  </a:cubicBezTo>
                  <a:cubicBezTo>
                    <a:pt x="156" y="764"/>
                    <a:pt x="170" y="762"/>
                    <a:pt x="238" y="790"/>
                  </a:cubicBezTo>
                  <a:cubicBezTo>
                    <a:pt x="273" y="804"/>
                    <a:pt x="279" y="797"/>
                    <a:pt x="279" y="797"/>
                  </a:cubicBezTo>
                  <a:cubicBezTo>
                    <a:pt x="285" y="788"/>
                    <a:pt x="263" y="742"/>
                    <a:pt x="225" y="701"/>
                  </a:cubicBezTo>
                  <a:cubicBezTo>
                    <a:pt x="199" y="672"/>
                    <a:pt x="202" y="647"/>
                    <a:pt x="215" y="633"/>
                  </a:cubicBezTo>
                  <a:cubicBezTo>
                    <a:pt x="231" y="614"/>
                    <a:pt x="267" y="609"/>
                    <a:pt x="299" y="632"/>
                  </a:cubicBezTo>
                  <a:cubicBezTo>
                    <a:pt x="339" y="661"/>
                    <a:pt x="396" y="665"/>
                    <a:pt x="423" y="664"/>
                  </a:cubicBezTo>
                  <a:cubicBezTo>
                    <a:pt x="426" y="664"/>
                    <a:pt x="430" y="661"/>
                    <a:pt x="435" y="653"/>
                  </a:cubicBezTo>
                  <a:cubicBezTo>
                    <a:pt x="448" y="631"/>
                    <a:pt x="452" y="590"/>
                    <a:pt x="437" y="557"/>
                  </a:cubicBezTo>
                  <a:cubicBezTo>
                    <a:pt x="427" y="535"/>
                    <a:pt x="417" y="525"/>
                    <a:pt x="408" y="515"/>
                  </a:cubicBezTo>
                  <a:cubicBezTo>
                    <a:pt x="396" y="503"/>
                    <a:pt x="384" y="491"/>
                    <a:pt x="380" y="461"/>
                  </a:cubicBezTo>
                  <a:cubicBezTo>
                    <a:pt x="373" y="409"/>
                    <a:pt x="372" y="380"/>
                    <a:pt x="450" y="354"/>
                  </a:cubicBezTo>
                  <a:lnTo>
                    <a:pt x="467" y="348"/>
                  </a:lnTo>
                  <a:cubicBezTo>
                    <a:pt x="523" y="329"/>
                    <a:pt x="527" y="328"/>
                    <a:pt x="517" y="285"/>
                  </a:cubicBezTo>
                  <a:cubicBezTo>
                    <a:pt x="511" y="262"/>
                    <a:pt x="502" y="253"/>
                    <a:pt x="492" y="243"/>
                  </a:cubicBezTo>
                  <a:cubicBezTo>
                    <a:pt x="477" y="228"/>
                    <a:pt x="461" y="213"/>
                    <a:pt x="464" y="165"/>
                  </a:cubicBezTo>
                  <a:cubicBezTo>
                    <a:pt x="466" y="137"/>
                    <a:pt x="470" y="119"/>
                    <a:pt x="474" y="103"/>
                  </a:cubicBezTo>
                  <a:cubicBezTo>
                    <a:pt x="481" y="77"/>
                    <a:pt x="485" y="58"/>
                    <a:pt x="472" y="6"/>
                  </a:cubicBezTo>
                  <a:lnTo>
                    <a:pt x="495" y="0"/>
                  </a:lnTo>
                  <a:cubicBezTo>
                    <a:pt x="510" y="58"/>
                    <a:pt x="504" y="81"/>
                    <a:pt x="497" y="109"/>
                  </a:cubicBezTo>
                  <a:cubicBezTo>
                    <a:pt x="493" y="124"/>
                    <a:pt x="489" y="141"/>
                    <a:pt x="487" y="167"/>
                  </a:cubicBezTo>
                  <a:cubicBezTo>
                    <a:pt x="485" y="204"/>
                    <a:pt x="495" y="213"/>
                    <a:pt x="508" y="226"/>
                  </a:cubicBezTo>
                  <a:cubicBezTo>
                    <a:pt x="519" y="237"/>
                    <a:pt x="533" y="250"/>
                    <a:pt x="539" y="279"/>
                  </a:cubicBezTo>
                  <a:cubicBezTo>
                    <a:pt x="554" y="344"/>
                    <a:pt x="531" y="352"/>
                    <a:pt x="474" y="371"/>
                  </a:cubicBezTo>
                  <a:lnTo>
                    <a:pt x="457" y="376"/>
                  </a:lnTo>
                  <a:cubicBezTo>
                    <a:pt x="395" y="398"/>
                    <a:pt x="397" y="413"/>
                    <a:pt x="403" y="458"/>
                  </a:cubicBezTo>
                  <a:cubicBezTo>
                    <a:pt x="407" y="480"/>
                    <a:pt x="414" y="487"/>
                    <a:pt x="425" y="498"/>
                  </a:cubicBezTo>
                  <a:cubicBezTo>
                    <a:pt x="435" y="508"/>
                    <a:pt x="447" y="521"/>
                    <a:pt x="459" y="547"/>
                  </a:cubicBezTo>
                  <a:cubicBezTo>
                    <a:pt x="478" y="589"/>
                    <a:pt x="471" y="638"/>
                    <a:pt x="455" y="665"/>
                  </a:cubicBezTo>
                  <a:cubicBezTo>
                    <a:pt x="444" y="683"/>
                    <a:pt x="433" y="687"/>
                    <a:pt x="425" y="687"/>
                  </a:cubicBezTo>
                  <a:cubicBezTo>
                    <a:pt x="417" y="688"/>
                    <a:pt x="341" y="692"/>
                    <a:pt x="285" y="651"/>
                  </a:cubicBezTo>
                  <a:cubicBezTo>
                    <a:pt x="265" y="636"/>
                    <a:pt x="242" y="638"/>
                    <a:pt x="233" y="648"/>
                  </a:cubicBezTo>
                  <a:cubicBezTo>
                    <a:pt x="225" y="657"/>
                    <a:pt x="229" y="670"/>
                    <a:pt x="242" y="685"/>
                  </a:cubicBezTo>
                  <a:cubicBezTo>
                    <a:pt x="265" y="709"/>
                    <a:pt x="320" y="780"/>
                    <a:pt x="299" y="810"/>
                  </a:cubicBezTo>
                  <a:cubicBezTo>
                    <a:pt x="283" y="833"/>
                    <a:pt x="243" y="817"/>
                    <a:pt x="229" y="812"/>
                  </a:cubicBezTo>
                  <a:cubicBezTo>
                    <a:pt x="165" y="786"/>
                    <a:pt x="159" y="789"/>
                    <a:pt x="144" y="797"/>
                  </a:cubicBezTo>
                  <a:cubicBezTo>
                    <a:pt x="135" y="802"/>
                    <a:pt x="122" y="808"/>
                    <a:pt x="99" y="812"/>
                  </a:cubicBezTo>
                  <a:cubicBezTo>
                    <a:pt x="40" y="823"/>
                    <a:pt x="23" y="879"/>
                    <a:pt x="23" y="88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7" name="Google Shape;757;p50"/>
            <p:cNvSpPr/>
            <p:nvPr/>
          </p:nvSpPr>
          <p:spPr>
            <a:xfrm>
              <a:off x="2470046" y="3625043"/>
              <a:ext cx="922046" cy="548409"/>
            </a:xfrm>
            <a:custGeom>
              <a:avLst/>
              <a:gdLst/>
              <a:ahLst/>
              <a:cxnLst/>
              <a:rect l="l" t="t" r="r" b="b"/>
              <a:pathLst>
                <a:path w="1377" h="819" extrusionOk="0">
                  <a:moveTo>
                    <a:pt x="1013" y="819"/>
                  </a:moveTo>
                  <a:cubicBezTo>
                    <a:pt x="998" y="819"/>
                    <a:pt x="981" y="811"/>
                    <a:pt x="960" y="794"/>
                  </a:cubicBezTo>
                  <a:cubicBezTo>
                    <a:pt x="936" y="773"/>
                    <a:pt x="922" y="758"/>
                    <a:pt x="912" y="747"/>
                  </a:cubicBezTo>
                  <a:cubicBezTo>
                    <a:pt x="893" y="727"/>
                    <a:pt x="888" y="722"/>
                    <a:pt x="843" y="715"/>
                  </a:cubicBezTo>
                  <a:cubicBezTo>
                    <a:pt x="810" y="711"/>
                    <a:pt x="788" y="737"/>
                    <a:pt x="767" y="762"/>
                  </a:cubicBezTo>
                  <a:cubicBezTo>
                    <a:pt x="746" y="787"/>
                    <a:pt x="722" y="815"/>
                    <a:pt x="690" y="799"/>
                  </a:cubicBezTo>
                  <a:cubicBezTo>
                    <a:pt x="677" y="793"/>
                    <a:pt x="667" y="789"/>
                    <a:pt x="658" y="785"/>
                  </a:cubicBezTo>
                  <a:cubicBezTo>
                    <a:pt x="627" y="772"/>
                    <a:pt x="602" y="761"/>
                    <a:pt x="546" y="713"/>
                  </a:cubicBezTo>
                  <a:cubicBezTo>
                    <a:pt x="527" y="697"/>
                    <a:pt x="504" y="679"/>
                    <a:pt x="479" y="660"/>
                  </a:cubicBezTo>
                  <a:cubicBezTo>
                    <a:pt x="405" y="603"/>
                    <a:pt x="314" y="533"/>
                    <a:pt x="280" y="463"/>
                  </a:cubicBezTo>
                  <a:cubicBezTo>
                    <a:pt x="260" y="420"/>
                    <a:pt x="270" y="388"/>
                    <a:pt x="278" y="359"/>
                  </a:cubicBezTo>
                  <a:cubicBezTo>
                    <a:pt x="289" y="322"/>
                    <a:pt x="299" y="290"/>
                    <a:pt x="251" y="230"/>
                  </a:cubicBezTo>
                  <a:cubicBezTo>
                    <a:pt x="200" y="166"/>
                    <a:pt x="177" y="170"/>
                    <a:pt x="148" y="175"/>
                  </a:cubicBezTo>
                  <a:cubicBezTo>
                    <a:pt x="127" y="178"/>
                    <a:pt x="104" y="182"/>
                    <a:pt x="70" y="165"/>
                  </a:cubicBezTo>
                  <a:cubicBezTo>
                    <a:pt x="-16" y="122"/>
                    <a:pt x="1" y="5"/>
                    <a:pt x="2" y="0"/>
                  </a:cubicBezTo>
                  <a:lnTo>
                    <a:pt x="25" y="3"/>
                  </a:lnTo>
                  <a:cubicBezTo>
                    <a:pt x="25" y="4"/>
                    <a:pt x="10" y="109"/>
                    <a:pt x="80" y="144"/>
                  </a:cubicBezTo>
                  <a:cubicBezTo>
                    <a:pt x="108" y="157"/>
                    <a:pt x="126" y="154"/>
                    <a:pt x="145" y="151"/>
                  </a:cubicBezTo>
                  <a:cubicBezTo>
                    <a:pt x="184" y="145"/>
                    <a:pt x="214" y="146"/>
                    <a:pt x="269" y="215"/>
                  </a:cubicBezTo>
                  <a:cubicBezTo>
                    <a:pt x="325" y="285"/>
                    <a:pt x="312" y="328"/>
                    <a:pt x="301" y="366"/>
                  </a:cubicBezTo>
                  <a:cubicBezTo>
                    <a:pt x="292" y="394"/>
                    <a:pt x="285" y="418"/>
                    <a:pt x="302" y="453"/>
                  </a:cubicBezTo>
                  <a:cubicBezTo>
                    <a:pt x="332" y="518"/>
                    <a:pt x="421" y="586"/>
                    <a:pt x="493" y="641"/>
                  </a:cubicBezTo>
                  <a:cubicBezTo>
                    <a:pt x="518" y="660"/>
                    <a:pt x="542" y="679"/>
                    <a:pt x="561" y="695"/>
                  </a:cubicBezTo>
                  <a:cubicBezTo>
                    <a:pt x="615" y="741"/>
                    <a:pt x="638" y="751"/>
                    <a:pt x="667" y="763"/>
                  </a:cubicBezTo>
                  <a:cubicBezTo>
                    <a:pt x="677" y="767"/>
                    <a:pt x="687" y="772"/>
                    <a:pt x="700" y="778"/>
                  </a:cubicBezTo>
                  <a:cubicBezTo>
                    <a:pt x="715" y="785"/>
                    <a:pt x="726" y="774"/>
                    <a:pt x="749" y="747"/>
                  </a:cubicBezTo>
                  <a:cubicBezTo>
                    <a:pt x="771" y="720"/>
                    <a:pt x="800" y="686"/>
                    <a:pt x="846" y="692"/>
                  </a:cubicBezTo>
                  <a:cubicBezTo>
                    <a:pt x="898" y="699"/>
                    <a:pt x="907" y="707"/>
                    <a:pt x="929" y="731"/>
                  </a:cubicBezTo>
                  <a:cubicBezTo>
                    <a:pt x="939" y="742"/>
                    <a:pt x="952" y="756"/>
                    <a:pt x="975" y="775"/>
                  </a:cubicBezTo>
                  <a:cubicBezTo>
                    <a:pt x="993" y="790"/>
                    <a:pt x="1006" y="797"/>
                    <a:pt x="1015" y="796"/>
                  </a:cubicBezTo>
                  <a:cubicBezTo>
                    <a:pt x="1025" y="795"/>
                    <a:pt x="1033" y="783"/>
                    <a:pt x="1044" y="769"/>
                  </a:cubicBezTo>
                  <a:cubicBezTo>
                    <a:pt x="1055" y="755"/>
                    <a:pt x="1068" y="738"/>
                    <a:pt x="1088" y="724"/>
                  </a:cubicBezTo>
                  <a:cubicBezTo>
                    <a:pt x="1105" y="711"/>
                    <a:pt x="1114" y="701"/>
                    <a:pt x="1121" y="692"/>
                  </a:cubicBezTo>
                  <a:cubicBezTo>
                    <a:pt x="1141" y="669"/>
                    <a:pt x="1153" y="659"/>
                    <a:pt x="1229" y="659"/>
                  </a:cubicBezTo>
                  <a:cubicBezTo>
                    <a:pt x="1332" y="659"/>
                    <a:pt x="1371" y="650"/>
                    <a:pt x="1371" y="650"/>
                  </a:cubicBezTo>
                  <a:lnTo>
                    <a:pt x="1377" y="672"/>
                  </a:lnTo>
                  <a:cubicBezTo>
                    <a:pt x="1375" y="673"/>
                    <a:pt x="1336" y="682"/>
                    <a:pt x="1229" y="682"/>
                  </a:cubicBezTo>
                  <a:cubicBezTo>
                    <a:pt x="1161" y="682"/>
                    <a:pt x="1154" y="690"/>
                    <a:pt x="1139" y="708"/>
                  </a:cubicBezTo>
                  <a:cubicBezTo>
                    <a:pt x="1131" y="717"/>
                    <a:pt x="1121" y="729"/>
                    <a:pt x="1102" y="743"/>
                  </a:cubicBezTo>
                  <a:cubicBezTo>
                    <a:pt x="1085" y="755"/>
                    <a:pt x="1073" y="770"/>
                    <a:pt x="1063" y="784"/>
                  </a:cubicBezTo>
                  <a:cubicBezTo>
                    <a:pt x="1049" y="802"/>
                    <a:pt x="1037" y="817"/>
                    <a:pt x="1018" y="819"/>
                  </a:cubicBezTo>
                  <a:cubicBezTo>
                    <a:pt x="1016" y="819"/>
                    <a:pt x="1015" y="819"/>
                    <a:pt x="1013" y="81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8" name="Google Shape;758;p50"/>
            <p:cNvSpPr/>
            <p:nvPr/>
          </p:nvSpPr>
          <p:spPr>
            <a:xfrm>
              <a:off x="2727844" y="4151355"/>
              <a:ext cx="230344" cy="419174"/>
            </a:xfrm>
            <a:custGeom>
              <a:avLst/>
              <a:gdLst/>
              <a:ahLst/>
              <a:cxnLst/>
              <a:rect l="l" t="t" r="r" b="b"/>
              <a:pathLst>
                <a:path w="344" h="626" extrusionOk="0">
                  <a:moveTo>
                    <a:pt x="18" y="626"/>
                  </a:moveTo>
                  <a:lnTo>
                    <a:pt x="0" y="611"/>
                  </a:lnTo>
                  <a:cubicBezTo>
                    <a:pt x="30" y="577"/>
                    <a:pt x="40" y="570"/>
                    <a:pt x="56" y="560"/>
                  </a:cubicBezTo>
                  <a:cubicBezTo>
                    <a:pt x="62" y="555"/>
                    <a:pt x="70" y="550"/>
                    <a:pt x="81" y="541"/>
                  </a:cubicBezTo>
                  <a:cubicBezTo>
                    <a:pt x="102" y="526"/>
                    <a:pt x="112" y="514"/>
                    <a:pt x="117" y="507"/>
                  </a:cubicBezTo>
                  <a:cubicBezTo>
                    <a:pt x="69" y="454"/>
                    <a:pt x="37" y="401"/>
                    <a:pt x="27" y="354"/>
                  </a:cubicBezTo>
                  <a:lnTo>
                    <a:pt x="25" y="346"/>
                  </a:lnTo>
                  <a:cubicBezTo>
                    <a:pt x="20" y="327"/>
                    <a:pt x="17" y="313"/>
                    <a:pt x="26" y="302"/>
                  </a:cubicBezTo>
                  <a:cubicBezTo>
                    <a:pt x="37" y="288"/>
                    <a:pt x="60" y="286"/>
                    <a:pt x="129" y="288"/>
                  </a:cubicBezTo>
                  <a:cubicBezTo>
                    <a:pt x="228" y="290"/>
                    <a:pt x="240" y="230"/>
                    <a:pt x="252" y="166"/>
                  </a:cubicBezTo>
                  <a:lnTo>
                    <a:pt x="253" y="163"/>
                  </a:lnTo>
                  <a:cubicBezTo>
                    <a:pt x="262" y="116"/>
                    <a:pt x="283" y="102"/>
                    <a:pt x="299" y="90"/>
                  </a:cubicBezTo>
                  <a:cubicBezTo>
                    <a:pt x="307" y="85"/>
                    <a:pt x="314" y="81"/>
                    <a:pt x="318" y="73"/>
                  </a:cubicBezTo>
                  <a:cubicBezTo>
                    <a:pt x="328" y="56"/>
                    <a:pt x="315" y="23"/>
                    <a:pt x="309" y="11"/>
                  </a:cubicBezTo>
                  <a:lnTo>
                    <a:pt x="330" y="0"/>
                  </a:lnTo>
                  <a:cubicBezTo>
                    <a:pt x="332" y="6"/>
                    <a:pt x="356" y="53"/>
                    <a:pt x="338" y="85"/>
                  </a:cubicBezTo>
                  <a:cubicBezTo>
                    <a:pt x="331" y="97"/>
                    <a:pt x="322" y="104"/>
                    <a:pt x="313" y="110"/>
                  </a:cubicBezTo>
                  <a:cubicBezTo>
                    <a:pt x="298" y="120"/>
                    <a:pt x="283" y="130"/>
                    <a:pt x="276" y="167"/>
                  </a:cubicBezTo>
                  <a:lnTo>
                    <a:pt x="275" y="171"/>
                  </a:lnTo>
                  <a:cubicBezTo>
                    <a:pt x="263" y="235"/>
                    <a:pt x="247" y="314"/>
                    <a:pt x="129" y="311"/>
                  </a:cubicBezTo>
                  <a:cubicBezTo>
                    <a:pt x="101" y="311"/>
                    <a:pt x="50" y="309"/>
                    <a:pt x="44" y="316"/>
                  </a:cubicBezTo>
                  <a:cubicBezTo>
                    <a:pt x="42" y="319"/>
                    <a:pt x="45" y="331"/>
                    <a:pt x="48" y="341"/>
                  </a:cubicBezTo>
                  <a:lnTo>
                    <a:pt x="50" y="349"/>
                  </a:lnTo>
                  <a:cubicBezTo>
                    <a:pt x="60" y="394"/>
                    <a:pt x="91" y="445"/>
                    <a:pt x="141" y="498"/>
                  </a:cubicBezTo>
                  <a:lnTo>
                    <a:pt x="146" y="503"/>
                  </a:lnTo>
                  <a:lnTo>
                    <a:pt x="143" y="511"/>
                  </a:lnTo>
                  <a:cubicBezTo>
                    <a:pt x="142" y="513"/>
                    <a:pt x="133" y="531"/>
                    <a:pt x="96" y="560"/>
                  </a:cubicBezTo>
                  <a:cubicBezTo>
                    <a:pt x="84" y="569"/>
                    <a:pt x="76" y="575"/>
                    <a:pt x="69" y="579"/>
                  </a:cubicBezTo>
                  <a:cubicBezTo>
                    <a:pt x="54" y="589"/>
                    <a:pt x="45" y="595"/>
                    <a:pt x="18" y="62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59" name="Google Shape;759;p50"/>
            <p:cNvSpPr/>
            <p:nvPr/>
          </p:nvSpPr>
          <p:spPr>
            <a:xfrm>
              <a:off x="2812884" y="4482811"/>
              <a:ext cx="695050" cy="780093"/>
            </a:xfrm>
            <a:custGeom>
              <a:avLst/>
              <a:gdLst/>
              <a:ahLst/>
              <a:cxnLst/>
              <a:rect l="l" t="t" r="r" b="b"/>
              <a:pathLst>
                <a:path w="1038" h="1165" extrusionOk="0">
                  <a:moveTo>
                    <a:pt x="1036" y="1165"/>
                  </a:moveTo>
                  <a:lnTo>
                    <a:pt x="1012" y="1162"/>
                  </a:lnTo>
                  <a:cubicBezTo>
                    <a:pt x="1020" y="1097"/>
                    <a:pt x="1005" y="1073"/>
                    <a:pt x="991" y="1051"/>
                  </a:cubicBezTo>
                  <a:cubicBezTo>
                    <a:pt x="984" y="1039"/>
                    <a:pt x="976" y="1028"/>
                    <a:pt x="974" y="1011"/>
                  </a:cubicBezTo>
                  <a:lnTo>
                    <a:pt x="973" y="1002"/>
                  </a:lnTo>
                  <a:cubicBezTo>
                    <a:pt x="970" y="971"/>
                    <a:pt x="970" y="967"/>
                    <a:pt x="944" y="950"/>
                  </a:cubicBezTo>
                  <a:cubicBezTo>
                    <a:pt x="927" y="939"/>
                    <a:pt x="914" y="939"/>
                    <a:pt x="898" y="939"/>
                  </a:cubicBezTo>
                  <a:cubicBezTo>
                    <a:pt x="886" y="939"/>
                    <a:pt x="872" y="939"/>
                    <a:pt x="856" y="933"/>
                  </a:cubicBezTo>
                  <a:lnTo>
                    <a:pt x="847" y="930"/>
                  </a:lnTo>
                  <a:cubicBezTo>
                    <a:pt x="817" y="918"/>
                    <a:pt x="782" y="906"/>
                    <a:pt x="773" y="846"/>
                  </a:cubicBezTo>
                  <a:cubicBezTo>
                    <a:pt x="767" y="810"/>
                    <a:pt x="767" y="810"/>
                    <a:pt x="744" y="808"/>
                  </a:cubicBezTo>
                  <a:cubicBezTo>
                    <a:pt x="735" y="807"/>
                    <a:pt x="725" y="806"/>
                    <a:pt x="713" y="804"/>
                  </a:cubicBezTo>
                  <a:lnTo>
                    <a:pt x="702" y="802"/>
                  </a:lnTo>
                  <a:cubicBezTo>
                    <a:pt x="654" y="793"/>
                    <a:pt x="627" y="788"/>
                    <a:pt x="589" y="763"/>
                  </a:cubicBezTo>
                  <a:cubicBezTo>
                    <a:pt x="571" y="752"/>
                    <a:pt x="562" y="742"/>
                    <a:pt x="560" y="729"/>
                  </a:cubicBezTo>
                  <a:cubicBezTo>
                    <a:pt x="557" y="713"/>
                    <a:pt x="567" y="699"/>
                    <a:pt x="579" y="682"/>
                  </a:cubicBezTo>
                  <a:lnTo>
                    <a:pt x="582" y="677"/>
                  </a:lnTo>
                  <a:cubicBezTo>
                    <a:pt x="599" y="654"/>
                    <a:pt x="638" y="635"/>
                    <a:pt x="670" y="619"/>
                  </a:cubicBezTo>
                  <a:cubicBezTo>
                    <a:pt x="683" y="613"/>
                    <a:pt x="694" y="608"/>
                    <a:pt x="701" y="604"/>
                  </a:cubicBezTo>
                  <a:cubicBezTo>
                    <a:pt x="710" y="598"/>
                    <a:pt x="710" y="597"/>
                    <a:pt x="704" y="577"/>
                  </a:cubicBezTo>
                  <a:cubicBezTo>
                    <a:pt x="701" y="568"/>
                    <a:pt x="698" y="558"/>
                    <a:pt x="695" y="546"/>
                  </a:cubicBezTo>
                  <a:cubicBezTo>
                    <a:pt x="693" y="532"/>
                    <a:pt x="691" y="532"/>
                    <a:pt x="678" y="533"/>
                  </a:cubicBezTo>
                  <a:cubicBezTo>
                    <a:pt x="668" y="534"/>
                    <a:pt x="656" y="535"/>
                    <a:pt x="643" y="528"/>
                  </a:cubicBezTo>
                  <a:cubicBezTo>
                    <a:pt x="636" y="524"/>
                    <a:pt x="630" y="519"/>
                    <a:pt x="625" y="515"/>
                  </a:cubicBezTo>
                  <a:cubicBezTo>
                    <a:pt x="611" y="504"/>
                    <a:pt x="603" y="498"/>
                    <a:pt x="589" y="502"/>
                  </a:cubicBezTo>
                  <a:cubicBezTo>
                    <a:pt x="583" y="503"/>
                    <a:pt x="575" y="509"/>
                    <a:pt x="566" y="514"/>
                  </a:cubicBezTo>
                  <a:cubicBezTo>
                    <a:pt x="548" y="526"/>
                    <a:pt x="528" y="540"/>
                    <a:pt x="508" y="531"/>
                  </a:cubicBezTo>
                  <a:cubicBezTo>
                    <a:pt x="493" y="524"/>
                    <a:pt x="484" y="506"/>
                    <a:pt x="480" y="473"/>
                  </a:cubicBezTo>
                  <a:cubicBezTo>
                    <a:pt x="474" y="427"/>
                    <a:pt x="469" y="427"/>
                    <a:pt x="459" y="427"/>
                  </a:cubicBezTo>
                  <a:cubicBezTo>
                    <a:pt x="447" y="426"/>
                    <a:pt x="429" y="425"/>
                    <a:pt x="408" y="398"/>
                  </a:cubicBezTo>
                  <a:cubicBezTo>
                    <a:pt x="391" y="377"/>
                    <a:pt x="381" y="368"/>
                    <a:pt x="373" y="361"/>
                  </a:cubicBezTo>
                  <a:cubicBezTo>
                    <a:pt x="359" y="349"/>
                    <a:pt x="349" y="340"/>
                    <a:pt x="330" y="300"/>
                  </a:cubicBezTo>
                  <a:cubicBezTo>
                    <a:pt x="314" y="266"/>
                    <a:pt x="311" y="266"/>
                    <a:pt x="296" y="265"/>
                  </a:cubicBezTo>
                  <a:cubicBezTo>
                    <a:pt x="284" y="265"/>
                    <a:pt x="269" y="265"/>
                    <a:pt x="246" y="258"/>
                  </a:cubicBezTo>
                  <a:cubicBezTo>
                    <a:pt x="183" y="238"/>
                    <a:pt x="109" y="170"/>
                    <a:pt x="83" y="105"/>
                  </a:cubicBezTo>
                  <a:cubicBezTo>
                    <a:pt x="61" y="50"/>
                    <a:pt x="1" y="22"/>
                    <a:pt x="0" y="21"/>
                  </a:cubicBezTo>
                  <a:lnTo>
                    <a:pt x="10" y="0"/>
                  </a:lnTo>
                  <a:cubicBezTo>
                    <a:pt x="13" y="1"/>
                    <a:pt x="79" y="32"/>
                    <a:pt x="105" y="96"/>
                  </a:cubicBezTo>
                  <a:cubicBezTo>
                    <a:pt x="128" y="154"/>
                    <a:pt x="196" y="218"/>
                    <a:pt x="253" y="235"/>
                  </a:cubicBezTo>
                  <a:cubicBezTo>
                    <a:pt x="273" y="241"/>
                    <a:pt x="286" y="242"/>
                    <a:pt x="296" y="242"/>
                  </a:cubicBezTo>
                  <a:cubicBezTo>
                    <a:pt x="323" y="243"/>
                    <a:pt x="332" y="248"/>
                    <a:pt x="352" y="290"/>
                  </a:cubicBezTo>
                  <a:cubicBezTo>
                    <a:pt x="368" y="326"/>
                    <a:pt x="376" y="332"/>
                    <a:pt x="388" y="343"/>
                  </a:cubicBezTo>
                  <a:cubicBezTo>
                    <a:pt x="397" y="351"/>
                    <a:pt x="409" y="361"/>
                    <a:pt x="426" y="384"/>
                  </a:cubicBezTo>
                  <a:cubicBezTo>
                    <a:pt x="441" y="402"/>
                    <a:pt x="450" y="403"/>
                    <a:pt x="460" y="403"/>
                  </a:cubicBezTo>
                  <a:cubicBezTo>
                    <a:pt x="485" y="404"/>
                    <a:pt x="496" y="413"/>
                    <a:pt x="503" y="470"/>
                  </a:cubicBezTo>
                  <a:cubicBezTo>
                    <a:pt x="507" y="501"/>
                    <a:pt x="515" y="508"/>
                    <a:pt x="518" y="510"/>
                  </a:cubicBezTo>
                  <a:cubicBezTo>
                    <a:pt x="525" y="513"/>
                    <a:pt x="542" y="502"/>
                    <a:pt x="553" y="495"/>
                  </a:cubicBezTo>
                  <a:cubicBezTo>
                    <a:pt x="564" y="488"/>
                    <a:pt x="574" y="481"/>
                    <a:pt x="583" y="479"/>
                  </a:cubicBezTo>
                  <a:cubicBezTo>
                    <a:pt x="610" y="473"/>
                    <a:pt x="625" y="485"/>
                    <a:pt x="639" y="496"/>
                  </a:cubicBezTo>
                  <a:cubicBezTo>
                    <a:pt x="644" y="500"/>
                    <a:pt x="649" y="504"/>
                    <a:pt x="655" y="508"/>
                  </a:cubicBezTo>
                  <a:cubicBezTo>
                    <a:pt x="661" y="511"/>
                    <a:pt x="668" y="510"/>
                    <a:pt x="675" y="510"/>
                  </a:cubicBezTo>
                  <a:cubicBezTo>
                    <a:pt x="689" y="508"/>
                    <a:pt x="712" y="506"/>
                    <a:pt x="718" y="541"/>
                  </a:cubicBezTo>
                  <a:cubicBezTo>
                    <a:pt x="720" y="553"/>
                    <a:pt x="723" y="562"/>
                    <a:pt x="726" y="570"/>
                  </a:cubicBezTo>
                  <a:cubicBezTo>
                    <a:pt x="732" y="589"/>
                    <a:pt x="738" y="608"/>
                    <a:pt x="713" y="624"/>
                  </a:cubicBezTo>
                  <a:cubicBezTo>
                    <a:pt x="705" y="629"/>
                    <a:pt x="694" y="634"/>
                    <a:pt x="681" y="641"/>
                  </a:cubicBezTo>
                  <a:cubicBezTo>
                    <a:pt x="653" y="654"/>
                    <a:pt x="614" y="673"/>
                    <a:pt x="601" y="691"/>
                  </a:cubicBezTo>
                  <a:lnTo>
                    <a:pt x="598" y="696"/>
                  </a:lnTo>
                  <a:cubicBezTo>
                    <a:pt x="589" y="709"/>
                    <a:pt x="582" y="718"/>
                    <a:pt x="583" y="725"/>
                  </a:cubicBezTo>
                  <a:cubicBezTo>
                    <a:pt x="584" y="730"/>
                    <a:pt x="591" y="736"/>
                    <a:pt x="602" y="744"/>
                  </a:cubicBezTo>
                  <a:cubicBezTo>
                    <a:pt x="636" y="766"/>
                    <a:pt x="659" y="770"/>
                    <a:pt x="707" y="779"/>
                  </a:cubicBezTo>
                  <a:lnTo>
                    <a:pt x="717" y="781"/>
                  </a:lnTo>
                  <a:cubicBezTo>
                    <a:pt x="729" y="783"/>
                    <a:pt x="738" y="784"/>
                    <a:pt x="746" y="785"/>
                  </a:cubicBezTo>
                  <a:cubicBezTo>
                    <a:pt x="780" y="788"/>
                    <a:pt x="788" y="793"/>
                    <a:pt x="796" y="843"/>
                  </a:cubicBezTo>
                  <a:cubicBezTo>
                    <a:pt x="803" y="888"/>
                    <a:pt x="826" y="897"/>
                    <a:pt x="855" y="907"/>
                  </a:cubicBezTo>
                  <a:lnTo>
                    <a:pt x="864" y="911"/>
                  </a:lnTo>
                  <a:cubicBezTo>
                    <a:pt x="876" y="915"/>
                    <a:pt x="887" y="915"/>
                    <a:pt x="898" y="915"/>
                  </a:cubicBezTo>
                  <a:cubicBezTo>
                    <a:pt x="915" y="916"/>
                    <a:pt x="934" y="916"/>
                    <a:pt x="957" y="930"/>
                  </a:cubicBezTo>
                  <a:cubicBezTo>
                    <a:pt x="991" y="953"/>
                    <a:pt x="993" y="964"/>
                    <a:pt x="997" y="1000"/>
                  </a:cubicBezTo>
                  <a:lnTo>
                    <a:pt x="998" y="1008"/>
                  </a:lnTo>
                  <a:cubicBezTo>
                    <a:pt x="999" y="1020"/>
                    <a:pt x="1004" y="1028"/>
                    <a:pt x="1011" y="1039"/>
                  </a:cubicBezTo>
                  <a:cubicBezTo>
                    <a:pt x="1026" y="1062"/>
                    <a:pt x="1044" y="1091"/>
                    <a:pt x="1036" y="116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0" name="Google Shape;760;p50"/>
            <p:cNvSpPr/>
            <p:nvPr/>
          </p:nvSpPr>
          <p:spPr>
            <a:xfrm>
              <a:off x="3015105" y="4328132"/>
              <a:ext cx="694380" cy="331456"/>
            </a:xfrm>
            <a:custGeom>
              <a:avLst/>
              <a:gdLst/>
              <a:ahLst/>
              <a:cxnLst/>
              <a:rect l="l" t="t" r="r" b="b"/>
              <a:pathLst>
                <a:path w="1037" h="495" extrusionOk="0">
                  <a:moveTo>
                    <a:pt x="212" y="495"/>
                  </a:moveTo>
                  <a:cubicBezTo>
                    <a:pt x="186" y="495"/>
                    <a:pt x="160" y="483"/>
                    <a:pt x="137" y="473"/>
                  </a:cubicBezTo>
                  <a:cubicBezTo>
                    <a:pt x="121" y="465"/>
                    <a:pt x="106" y="459"/>
                    <a:pt x="94" y="457"/>
                  </a:cubicBezTo>
                  <a:cubicBezTo>
                    <a:pt x="62" y="454"/>
                    <a:pt x="28" y="482"/>
                    <a:pt x="17" y="494"/>
                  </a:cubicBezTo>
                  <a:lnTo>
                    <a:pt x="0" y="478"/>
                  </a:lnTo>
                  <a:cubicBezTo>
                    <a:pt x="2" y="476"/>
                    <a:pt x="46" y="427"/>
                    <a:pt x="97" y="435"/>
                  </a:cubicBezTo>
                  <a:cubicBezTo>
                    <a:pt x="113" y="437"/>
                    <a:pt x="129" y="444"/>
                    <a:pt x="147" y="452"/>
                  </a:cubicBezTo>
                  <a:cubicBezTo>
                    <a:pt x="184" y="468"/>
                    <a:pt x="219" y="484"/>
                    <a:pt x="248" y="457"/>
                  </a:cubicBezTo>
                  <a:cubicBezTo>
                    <a:pt x="267" y="440"/>
                    <a:pt x="277" y="415"/>
                    <a:pt x="286" y="390"/>
                  </a:cubicBezTo>
                  <a:cubicBezTo>
                    <a:pt x="301" y="350"/>
                    <a:pt x="316" y="310"/>
                    <a:pt x="367" y="303"/>
                  </a:cubicBezTo>
                  <a:cubicBezTo>
                    <a:pt x="403" y="299"/>
                    <a:pt x="430" y="310"/>
                    <a:pt x="449" y="317"/>
                  </a:cubicBezTo>
                  <a:cubicBezTo>
                    <a:pt x="473" y="327"/>
                    <a:pt x="476" y="328"/>
                    <a:pt x="484" y="310"/>
                  </a:cubicBezTo>
                  <a:cubicBezTo>
                    <a:pt x="488" y="300"/>
                    <a:pt x="495" y="287"/>
                    <a:pt x="508" y="284"/>
                  </a:cubicBezTo>
                  <a:cubicBezTo>
                    <a:pt x="522" y="281"/>
                    <a:pt x="533" y="292"/>
                    <a:pt x="548" y="305"/>
                  </a:cubicBezTo>
                  <a:cubicBezTo>
                    <a:pt x="561" y="318"/>
                    <a:pt x="578" y="334"/>
                    <a:pt x="602" y="344"/>
                  </a:cubicBezTo>
                  <a:cubicBezTo>
                    <a:pt x="606" y="346"/>
                    <a:pt x="612" y="348"/>
                    <a:pt x="615" y="346"/>
                  </a:cubicBezTo>
                  <a:cubicBezTo>
                    <a:pt x="627" y="338"/>
                    <a:pt x="628" y="294"/>
                    <a:pt x="628" y="261"/>
                  </a:cubicBezTo>
                  <a:cubicBezTo>
                    <a:pt x="629" y="228"/>
                    <a:pt x="630" y="193"/>
                    <a:pt x="639" y="170"/>
                  </a:cubicBezTo>
                  <a:cubicBezTo>
                    <a:pt x="663" y="112"/>
                    <a:pt x="755" y="17"/>
                    <a:pt x="855" y="58"/>
                  </a:cubicBezTo>
                  <a:cubicBezTo>
                    <a:pt x="908" y="80"/>
                    <a:pt x="958" y="65"/>
                    <a:pt x="986" y="43"/>
                  </a:cubicBezTo>
                  <a:cubicBezTo>
                    <a:pt x="1006" y="28"/>
                    <a:pt x="1014" y="12"/>
                    <a:pt x="1013" y="3"/>
                  </a:cubicBezTo>
                  <a:lnTo>
                    <a:pt x="1037" y="0"/>
                  </a:lnTo>
                  <a:cubicBezTo>
                    <a:pt x="1039" y="20"/>
                    <a:pt x="1025" y="43"/>
                    <a:pt x="1000" y="62"/>
                  </a:cubicBezTo>
                  <a:cubicBezTo>
                    <a:pt x="966" y="88"/>
                    <a:pt x="908" y="106"/>
                    <a:pt x="846" y="80"/>
                  </a:cubicBezTo>
                  <a:cubicBezTo>
                    <a:pt x="761" y="45"/>
                    <a:pt x="682" y="129"/>
                    <a:pt x="661" y="179"/>
                  </a:cubicBezTo>
                  <a:cubicBezTo>
                    <a:pt x="653" y="198"/>
                    <a:pt x="653" y="230"/>
                    <a:pt x="652" y="262"/>
                  </a:cubicBezTo>
                  <a:cubicBezTo>
                    <a:pt x="651" y="310"/>
                    <a:pt x="650" y="351"/>
                    <a:pt x="628" y="365"/>
                  </a:cubicBezTo>
                  <a:cubicBezTo>
                    <a:pt x="618" y="372"/>
                    <a:pt x="606" y="372"/>
                    <a:pt x="593" y="366"/>
                  </a:cubicBezTo>
                  <a:cubicBezTo>
                    <a:pt x="565" y="353"/>
                    <a:pt x="546" y="336"/>
                    <a:pt x="532" y="323"/>
                  </a:cubicBezTo>
                  <a:cubicBezTo>
                    <a:pt x="525" y="316"/>
                    <a:pt x="516" y="308"/>
                    <a:pt x="512" y="307"/>
                  </a:cubicBezTo>
                  <a:cubicBezTo>
                    <a:pt x="512" y="307"/>
                    <a:pt x="510" y="309"/>
                    <a:pt x="505" y="320"/>
                  </a:cubicBezTo>
                  <a:cubicBezTo>
                    <a:pt x="489" y="359"/>
                    <a:pt x="463" y="348"/>
                    <a:pt x="440" y="339"/>
                  </a:cubicBezTo>
                  <a:cubicBezTo>
                    <a:pt x="422" y="332"/>
                    <a:pt x="400" y="323"/>
                    <a:pt x="370" y="327"/>
                  </a:cubicBezTo>
                  <a:cubicBezTo>
                    <a:pt x="335" y="331"/>
                    <a:pt x="323" y="356"/>
                    <a:pt x="308" y="398"/>
                  </a:cubicBezTo>
                  <a:cubicBezTo>
                    <a:pt x="298" y="425"/>
                    <a:pt x="287" y="454"/>
                    <a:pt x="264" y="474"/>
                  </a:cubicBezTo>
                  <a:cubicBezTo>
                    <a:pt x="248" y="489"/>
                    <a:pt x="230" y="495"/>
                    <a:pt x="212" y="49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1" name="Google Shape;761;p50"/>
            <p:cNvSpPr/>
            <p:nvPr/>
          </p:nvSpPr>
          <p:spPr>
            <a:xfrm>
              <a:off x="3517980" y="4911360"/>
              <a:ext cx="587244" cy="380337"/>
            </a:xfrm>
            <a:custGeom>
              <a:avLst/>
              <a:gdLst/>
              <a:ahLst/>
              <a:cxnLst/>
              <a:rect l="l" t="t" r="r" b="b"/>
              <a:pathLst>
                <a:path w="877" h="568" extrusionOk="0">
                  <a:moveTo>
                    <a:pt x="94" y="568"/>
                  </a:moveTo>
                  <a:cubicBezTo>
                    <a:pt x="50" y="568"/>
                    <a:pt x="3" y="549"/>
                    <a:pt x="0" y="548"/>
                  </a:cubicBezTo>
                  <a:lnTo>
                    <a:pt x="9" y="526"/>
                  </a:lnTo>
                  <a:cubicBezTo>
                    <a:pt x="31" y="535"/>
                    <a:pt x="94" y="554"/>
                    <a:pt x="124" y="539"/>
                  </a:cubicBezTo>
                  <a:lnTo>
                    <a:pt x="135" y="533"/>
                  </a:lnTo>
                  <a:cubicBezTo>
                    <a:pt x="175" y="514"/>
                    <a:pt x="193" y="503"/>
                    <a:pt x="190" y="466"/>
                  </a:cubicBezTo>
                  <a:lnTo>
                    <a:pt x="189" y="454"/>
                  </a:lnTo>
                  <a:cubicBezTo>
                    <a:pt x="184" y="403"/>
                    <a:pt x="179" y="345"/>
                    <a:pt x="217" y="320"/>
                  </a:cubicBezTo>
                  <a:cubicBezTo>
                    <a:pt x="264" y="288"/>
                    <a:pt x="331" y="250"/>
                    <a:pt x="430" y="238"/>
                  </a:cubicBezTo>
                  <a:cubicBezTo>
                    <a:pt x="492" y="230"/>
                    <a:pt x="499" y="213"/>
                    <a:pt x="513" y="178"/>
                  </a:cubicBezTo>
                  <a:cubicBezTo>
                    <a:pt x="520" y="159"/>
                    <a:pt x="530" y="136"/>
                    <a:pt x="551" y="108"/>
                  </a:cubicBezTo>
                  <a:cubicBezTo>
                    <a:pt x="570" y="84"/>
                    <a:pt x="582" y="63"/>
                    <a:pt x="592" y="46"/>
                  </a:cubicBezTo>
                  <a:cubicBezTo>
                    <a:pt x="606" y="21"/>
                    <a:pt x="616" y="5"/>
                    <a:pt x="632" y="1"/>
                  </a:cubicBezTo>
                  <a:cubicBezTo>
                    <a:pt x="642" y="-2"/>
                    <a:pt x="653" y="1"/>
                    <a:pt x="667" y="9"/>
                  </a:cubicBezTo>
                  <a:cubicBezTo>
                    <a:pt x="713" y="38"/>
                    <a:pt x="740" y="65"/>
                    <a:pt x="771" y="116"/>
                  </a:cubicBezTo>
                  <a:cubicBezTo>
                    <a:pt x="785" y="138"/>
                    <a:pt x="805" y="146"/>
                    <a:pt x="825" y="154"/>
                  </a:cubicBezTo>
                  <a:cubicBezTo>
                    <a:pt x="846" y="162"/>
                    <a:pt x="868" y="171"/>
                    <a:pt x="877" y="196"/>
                  </a:cubicBezTo>
                  <a:lnTo>
                    <a:pt x="855" y="205"/>
                  </a:lnTo>
                  <a:cubicBezTo>
                    <a:pt x="850" y="190"/>
                    <a:pt x="837" y="184"/>
                    <a:pt x="816" y="176"/>
                  </a:cubicBezTo>
                  <a:cubicBezTo>
                    <a:pt x="795" y="168"/>
                    <a:pt x="769" y="157"/>
                    <a:pt x="751" y="128"/>
                  </a:cubicBezTo>
                  <a:cubicBezTo>
                    <a:pt x="722" y="81"/>
                    <a:pt x="697" y="56"/>
                    <a:pt x="654" y="29"/>
                  </a:cubicBezTo>
                  <a:cubicBezTo>
                    <a:pt x="647" y="25"/>
                    <a:pt x="642" y="23"/>
                    <a:pt x="638" y="24"/>
                  </a:cubicBezTo>
                  <a:cubicBezTo>
                    <a:pt x="631" y="25"/>
                    <a:pt x="623" y="40"/>
                    <a:pt x="612" y="57"/>
                  </a:cubicBezTo>
                  <a:cubicBezTo>
                    <a:pt x="602" y="75"/>
                    <a:pt x="589" y="97"/>
                    <a:pt x="570" y="123"/>
                  </a:cubicBezTo>
                  <a:cubicBezTo>
                    <a:pt x="551" y="147"/>
                    <a:pt x="542" y="169"/>
                    <a:pt x="535" y="187"/>
                  </a:cubicBezTo>
                  <a:cubicBezTo>
                    <a:pt x="520" y="223"/>
                    <a:pt x="509" y="252"/>
                    <a:pt x="433" y="261"/>
                  </a:cubicBezTo>
                  <a:cubicBezTo>
                    <a:pt x="327" y="274"/>
                    <a:pt x="259" y="320"/>
                    <a:pt x="230" y="339"/>
                  </a:cubicBezTo>
                  <a:cubicBezTo>
                    <a:pt x="204" y="357"/>
                    <a:pt x="209" y="407"/>
                    <a:pt x="213" y="452"/>
                  </a:cubicBezTo>
                  <a:lnTo>
                    <a:pt x="214" y="464"/>
                  </a:lnTo>
                  <a:cubicBezTo>
                    <a:pt x="218" y="518"/>
                    <a:pt x="183" y="536"/>
                    <a:pt x="146" y="554"/>
                  </a:cubicBezTo>
                  <a:lnTo>
                    <a:pt x="135" y="560"/>
                  </a:lnTo>
                  <a:cubicBezTo>
                    <a:pt x="123" y="566"/>
                    <a:pt x="109" y="568"/>
                    <a:pt x="94" y="56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62" name="Google Shape;762;p50"/>
          <p:cNvSpPr/>
          <p:nvPr/>
        </p:nvSpPr>
        <p:spPr>
          <a:xfrm>
            <a:off x="5512875" y="4733010"/>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3" name="Google Shape;763;p50"/>
          <p:cNvSpPr/>
          <p:nvPr/>
        </p:nvSpPr>
        <p:spPr>
          <a:xfrm>
            <a:off x="7848030" y="184481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4" name="Google Shape;764;p50"/>
          <p:cNvSpPr/>
          <p:nvPr/>
        </p:nvSpPr>
        <p:spPr>
          <a:xfrm>
            <a:off x="938375" y="1546910"/>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5" name="Google Shape;765;p50"/>
          <p:cNvSpPr/>
          <p:nvPr/>
        </p:nvSpPr>
        <p:spPr>
          <a:xfrm>
            <a:off x="2515655" y="35866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6" name="Google Shape;766;p50"/>
          <p:cNvSpPr/>
          <p:nvPr/>
        </p:nvSpPr>
        <p:spPr>
          <a:xfrm>
            <a:off x="7628355" y="385828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67" name="Google Shape;767;p50"/>
          <p:cNvSpPr/>
          <p:nvPr/>
        </p:nvSpPr>
        <p:spPr>
          <a:xfrm>
            <a:off x="8687250" y="829135"/>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sp>
        <p:nvSpPr>
          <p:cNvPr id="772" name="Google Shape;772;p51"/>
          <p:cNvSpPr txBox="1">
            <a:spLocks noGrp="1"/>
          </p:cNvSpPr>
          <p:nvPr>
            <p:ph type="subTitle" idx="1"/>
          </p:nvPr>
        </p:nvSpPr>
        <p:spPr>
          <a:xfrm>
            <a:off x="713225" y="1380398"/>
            <a:ext cx="4112100" cy="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Jupiter’s rotation period</a:t>
            </a:r>
            <a:endParaRPr/>
          </a:p>
        </p:txBody>
      </p:sp>
      <p:sp>
        <p:nvSpPr>
          <p:cNvPr id="773" name="Google Shape;773;p51"/>
          <p:cNvSpPr txBox="1">
            <a:spLocks noGrp="1"/>
          </p:cNvSpPr>
          <p:nvPr>
            <p:ph type="title"/>
          </p:nvPr>
        </p:nvSpPr>
        <p:spPr>
          <a:xfrm>
            <a:off x="713225" y="539500"/>
            <a:ext cx="4112100" cy="84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9h 55m 23s</a:t>
            </a:r>
            <a:endParaRPr/>
          </a:p>
        </p:txBody>
      </p:sp>
      <p:sp>
        <p:nvSpPr>
          <p:cNvPr id="774" name="Google Shape;774;p51"/>
          <p:cNvSpPr txBox="1">
            <a:spLocks noGrp="1"/>
          </p:cNvSpPr>
          <p:nvPr>
            <p:ph type="title" idx="2"/>
          </p:nvPr>
        </p:nvSpPr>
        <p:spPr>
          <a:xfrm>
            <a:off x="713225" y="1925849"/>
            <a:ext cx="4112100" cy="84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333,000</a:t>
            </a:r>
            <a:endParaRPr/>
          </a:p>
        </p:txBody>
      </p:sp>
      <p:sp>
        <p:nvSpPr>
          <p:cNvPr id="775" name="Google Shape;775;p51"/>
          <p:cNvSpPr txBox="1">
            <a:spLocks noGrp="1"/>
          </p:cNvSpPr>
          <p:nvPr>
            <p:ph type="subTitle" idx="3"/>
          </p:nvPr>
        </p:nvSpPr>
        <p:spPr>
          <a:xfrm>
            <a:off x="713225" y="2766749"/>
            <a:ext cx="4112100" cy="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Sun’s mass compared to Earth’s</a:t>
            </a:r>
            <a:endParaRPr/>
          </a:p>
        </p:txBody>
      </p:sp>
      <p:sp>
        <p:nvSpPr>
          <p:cNvPr id="776" name="Google Shape;776;p51"/>
          <p:cNvSpPr txBox="1">
            <a:spLocks noGrp="1"/>
          </p:cNvSpPr>
          <p:nvPr>
            <p:ph type="title" idx="4"/>
          </p:nvPr>
        </p:nvSpPr>
        <p:spPr>
          <a:xfrm>
            <a:off x="713225" y="3312198"/>
            <a:ext cx="4112100" cy="84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386,000 km</a:t>
            </a:r>
            <a:endParaRPr/>
          </a:p>
        </p:txBody>
      </p:sp>
      <p:sp>
        <p:nvSpPr>
          <p:cNvPr id="777" name="Google Shape;777;p51"/>
          <p:cNvSpPr txBox="1">
            <a:spLocks noGrp="1"/>
          </p:cNvSpPr>
          <p:nvPr>
            <p:ph type="subTitle" idx="5"/>
          </p:nvPr>
        </p:nvSpPr>
        <p:spPr>
          <a:xfrm>
            <a:off x="713225" y="4153100"/>
            <a:ext cx="4112100" cy="4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Distance between Earth and the Moon</a:t>
            </a:r>
            <a:endParaRPr/>
          </a:p>
        </p:txBody>
      </p:sp>
      <p:grpSp>
        <p:nvGrpSpPr>
          <p:cNvPr id="778" name="Google Shape;778;p51"/>
          <p:cNvGrpSpPr/>
          <p:nvPr/>
        </p:nvGrpSpPr>
        <p:grpSpPr>
          <a:xfrm rot="3041378">
            <a:off x="6838325" y="-415398"/>
            <a:ext cx="2863345" cy="1909737"/>
            <a:chOff x="-429550" y="-415410"/>
            <a:chExt cx="2863440" cy="1909800"/>
          </a:xfrm>
        </p:grpSpPr>
        <p:sp>
          <p:nvSpPr>
            <p:cNvPr id="779" name="Google Shape;779;p51"/>
            <p:cNvSpPr/>
            <p:nvPr/>
          </p:nvSpPr>
          <p:spPr>
            <a:xfrm>
              <a:off x="1249490" y="991110"/>
              <a:ext cx="127440" cy="166320"/>
            </a:xfrm>
            <a:custGeom>
              <a:avLst/>
              <a:gdLst/>
              <a:ahLst/>
              <a:cxnLst/>
              <a:rect l="l" t="t" r="r" b="b"/>
              <a:pathLst>
                <a:path w="354" h="462" extrusionOk="0">
                  <a:moveTo>
                    <a:pt x="102" y="0"/>
                  </a:moveTo>
                  <a:cubicBezTo>
                    <a:pt x="102" y="0"/>
                    <a:pt x="283" y="222"/>
                    <a:pt x="354" y="378"/>
                  </a:cubicBezTo>
                  <a:lnTo>
                    <a:pt x="202" y="462"/>
                  </a:lnTo>
                  <a:lnTo>
                    <a:pt x="0" y="322"/>
                  </a:lnTo>
                  <a:lnTo>
                    <a:pt x="102"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0" name="Google Shape;780;p51"/>
            <p:cNvSpPr/>
            <p:nvPr/>
          </p:nvSpPr>
          <p:spPr>
            <a:xfrm>
              <a:off x="-429550" y="-415410"/>
              <a:ext cx="2859120" cy="1909800"/>
            </a:xfrm>
            <a:custGeom>
              <a:avLst/>
              <a:gdLst/>
              <a:ahLst/>
              <a:cxnLst/>
              <a:rect l="l" t="t" r="r" b="b"/>
              <a:pathLst>
                <a:path w="7942" h="5305" extrusionOk="0">
                  <a:moveTo>
                    <a:pt x="4243" y="3502"/>
                  </a:moveTo>
                  <a:cubicBezTo>
                    <a:pt x="3905" y="2947"/>
                    <a:pt x="7216" y="3545"/>
                    <a:pt x="7209" y="0"/>
                  </a:cubicBezTo>
                  <a:lnTo>
                    <a:pt x="7942" y="1188"/>
                  </a:lnTo>
                  <a:cubicBezTo>
                    <a:pt x="7861" y="3855"/>
                    <a:pt x="4173" y="3867"/>
                    <a:pt x="4961" y="4235"/>
                  </a:cubicBezTo>
                  <a:cubicBezTo>
                    <a:pt x="5452" y="4464"/>
                    <a:pt x="3229" y="5978"/>
                    <a:pt x="591" y="4952"/>
                  </a:cubicBezTo>
                  <a:lnTo>
                    <a:pt x="0" y="3617"/>
                  </a:lnTo>
                  <a:cubicBezTo>
                    <a:pt x="2145" y="5071"/>
                    <a:pt x="4569" y="4035"/>
                    <a:pt x="4243" y="350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1" name="Google Shape;781;p51"/>
            <p:cNvSpPr/>
            <p:nvPr/>
          </p:nvSpPr>
          <p:spPr>
            <a:xfrm>
              <a:off x="-429550" y="-415410"/>
              <a:ext cx="2746800" cy="1728000"/>
            </a:xfrm>
            <a:custGeom>
              <a:avLst/>
              <a:gdLst/>
              <a:ahLst/>
              <a:cxnLst/>
              <a:rect l="l" t="t" r="r" b="b"/>
              <a:pathLst>
                <a:path w="7630" h="4800" extrusionOk="0">
                  <a:moveTo>
                    <a:pt x="319" y="4336"/>
                  </a:moveTo>
                  <a:lnTo>
                    <a:pt x="0" y="3617"/>
                  </a:lnTo>
                  <a:cubicBezTo>
                    <a:pt x="2145" y="5071"/>
                    <a:pt x="4569" y="4035"/>
                    <a:pt x="4243" y="3502"/>
                  </a:cubicBezTo>
                  <a:cubicBezTo>
                    <a:pt x="3905" y="2947"/>
                    <a:pt x="7216" y="3545"/>
                    <a:pt x="7209" y="0"/>
                  </a:cubicBezTo>
                  <a:lnTo>
                    <a:pt x="7630" y="681"/>
                  </a:lnTo>
                  <a:cubicBezTo>
                    <a:pt x="7594" y="3323"/>
                    <a:pt x="4471" y="3443"/>
                    <a:pt x="4521" y="3836"/>
                  </a:cubicBezTo>
                  <a:lnTo>
                    <a:pt x="4642" y="3961"/>
                  </a:lnTo>
                  <a:cubicBezTo>
                    <a:pt x="4530" y="4597"/>
                    <a:pt x="2002" y="5278"/>
                    <a:pt x="319" y="433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2" name="Google Shape;782;p51"/>
            <p:cNvSpPr/>
            <p:nvPr/>
          </p:nvSpPr>
          <p:spPr>
            <a:xfrm>
              <a:off x="1312130" y="7950"/>
              <a:ext cx="1121760" cy="1105560"/>
            </a:xfrm>
            <a:custGeom>
              <a:avLst/>
              <a:gdLst/>
              <a:ahLst/>
              <a:cxnLst/>
              <a:rect l="l" t="t" r="r" b="b"/>
              <a:pathLst>
                <a:path w="3116" h="3071" extrusionOk="0">
                  <a:moveTo>
                    <a:pt x="128" y="3071"/>
                  </a:moveTo>
                  <a:cubicBezTo>
                    <a:pt x="124" y="3071"/>
                    <a:pt x="121" y="3072"/>
                    <a:pt x="117" y="3071"/>
                  </a:cubicBezTo>
                  <a:cubicBezTo>
                    <a:pt x="35" y="3033"/>
                    <a:pt x="-2" y="2997"/>
                    <a:pt x="0" y="2957"/>
                  </a:cubicBezTo>
                  <a:cubicBezTo>
                    <a:pt x="4" y="2872"/>
                    <a:pt x="197" y="2803"/>
                    <a:pt x="516" y="2690"/>
                  </a:cubicBezTo>
                  <a:cubicBezTo>
                    <a:pt x="1397" y="2374"/>
                    <a:pt x="3038" y="1786"/>
                    <a:pt x="3092" y="12"/>
                  </a:cubicBezTo>
                  <a:cubicBezTo>
                    <a:pt x="3092" y="5"/>
                    <a:pt x="3097" y="0"/>
                    <a:pt x="3104" y="0"/>
                  </a:cubicBezTo>
                  <a:cubicBezTo>
                    <a:pt x="3111" y="0"/>
                    <a:pt x="3116" y="7"/>
                    <a:pt x="3116" y="14"/>
                  </a:cubicBezTo>
                  <a:cubicBezTo>
                    <a:pt x="3094" y="786"/>
                    <a:pt x="2759" y="1427"/>
                    <a:pt x="2123" y="1919"/>
                  </a:cubicBezTo>
                  <a:cubicBezTo>
                    <a:pt x="1590" y="2331"/>
                    <a:pt x="949" y="2560"/>
                    <a:pt x="524" y="2714"/>
                  </a:cubicBezTo>
                  <a:cubicBezTo>
                    <a:pt x="247" y="2812"/>
                    <a:pt x="28" y="2891"/>
                    <a:pt x="24" y="2959"/>
                  </a:cubicBezTo>
                  <a:cubicBezTo>
                    <a:pt x="24" y="2985"/>
                    <a:pt x="59" y="3016"/>
                    <a:pt x="128" y="3048"/>
                  </a:cubicBezTo>
                  <a:cubicBezTo>
                    <a:pt x="135" y="3050"/>
                    <a:pt x="136" y="3059"/>
                    <a:pt x="133" y="3064"/>
                  </a:cubicBezTo>
                  <a:cubicBezTo>
                    <a:pt x="133" y="3067"/>
                    <a:pt x="130" y="3069"/>
                    <a:pt x="128" y="30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83" name="Google Shape;783;p51"/>
            <p:cNvSpPr/>
            <p:nvPr/>
          </p:nvSpPr>
          <p:spPr>
            <a:xfrm>
              <a:off x="1154090" y="921270"/>
              <a:ext cx="174600" cy="172080"/>
            </a:xfrm>
            <a:custGeom>
              <a:avLst/>
              <a:gdLst/>
              <a:ahLst/>
              <a:cxnLst/>
              <a:rect l="l" t="t" r="r" b="b"/>
              <a:pathLst>
                <a:path w="485" h="478" extrusionOk="0">
                  <a:moveTo>
                    <a:pt x="477" y="477"/>
                  </a:moveTo>
                  <a:cubicBezTo>
                    <a:pt x="474" y="479"/>
                    <a:pt x="468" y="479"/>
                    <a:pt x="463" y="475"/>
                  </a:cubicBezTo>
                  <a:cubicBezTo>
                    <a:pt x="462" y="473"/>
                    <a:pt x="198" y="244"/>
                    <a:pt x="3" y="20"/>
                  </a:cubicBezTo>
                  <a:cubicBezTo>
                    <a:pt x="-2" y="15"/>
                    <a:pt x="-1" y="8"/>
                    <a:pt x="5" y="3"/>
                  </a:cubicBezTo>
                  <a:cubicBezTo>
                    <a:pt x="8" y="-3"/>
                    <a:pt x="17" y="-1"/>
                    <a:pt x="22" y="4"/>
                  </a:cubicBezTo>
                  <a:cubicBezTo>
                    <a:pt x="215" y="227"/>
                    <a:pt x="477" y="454"/>
                    <a:pt x="481" y="456"/>
                  </a:cubicBezTo>
                  <a:cubicBezTo>
                    <a:pt x="486" y="461"/>
                    <a:pt x="486" y="468"/>
                    <a:pt x="482" y="473"/>
                  </a:cubicBezTo>
                  <a:cubicBezTo>
                    <a:pt x="481" y="475"/>
                    <a:pt x="479" y="477"/>
                    <a:pt x="477" y="47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784" name="Google Shape;784;p51"/>
          <p:cNvGrpSpPr/>
          <p:nvPr/>
        </p:nvGrpSpPr>
        <p:grpSpPr>
          <a:xfrm>
            <a:off x="5733556" y="2252130"/>
            <a:ext cx="3540218" cy="2169849"/>
            <a:chOff x="5395877" y="1925840"/>
            <a:chExt cx="3320095" cy="2035123"/>
          </a:xfrm>
        </p:grpSpPr>
        <p:sp>
          <p:nvSpPr>
            <p:cNvPr id="785" name="Google Shape;785;p51"/>
            <p:cNvSpPr/>
            <p:nvPr/>
          </p:nvSpPr>
          <p:spPr>
            <a:xfrm>
              <a:off x="5395877" y="1925840"/>
              <a:ext cx="2041719" cy="1727427"/>
            </a:xfrm>
            <a:custGeom>
              <a:avLst/>
              <a:gdLst/>
              <a:ahLst/>
              <a:cxnLst/>
              <a:rect l="l" t="t" r="r" b="b"/>
              <a:pathLst>
                <a:path w="4333" h="3666" extrusionOk="0">
                  <a:moveTo>
                    <a:pt x="2497" y="3666"/>
                  </a:moveTo>
                  <a:cubicBezTo>
                    <a:pt x="2493" y="3666"/>
                    <a:pt x="2489" y="3664"/>
                    <a:pt x="2485" y="3662"/>
                  </a:cubicBezTo>
                  <a:cubicBezTo>
                    <a:pt x="2471" y="3653"/>
                    <a:pt x="2467" y="3630"/>
                    <a:pt x="2471" y="3575"/>
                  </a:cubicBezTo>
                  <a:cubicBezTo>
                    <a:pt x="2478" y="3490"/>
                    <a:pt x="2477" y="3489"/>
                    <a:pt x="2469" y="3483"/>
                  </a:cubicBezTo>
                  <a:cubicBezTo>
                    <a:pt x="2465" y="3479"/>
                    <a:pt x="2459" y="3474"/>
                    <a:pt x="2452" y="3466"/>
                  </a:cubicBezTo>
                  <a:cubicBezTo>
                    <a:pt x="2435" y="3444"/>
                    <a:pt x="2439" y="3428"/>
                    <a:pt x="2443" y="3412"/>
                  </a:cubicBezTo>
                  <a:cubicBezTo>
                    <a:pt x="2447" y="3398"/>
                    <a:pt x="2451" y="3382"/>
                    <a:pt x="2443" y="3353"/>
                  </a:cubicBezTo>
                  <a:cubicBezTo>
                    <a:pt x="2441" y="3346"/>
                    <a:pt x="2440" y="3342"/>
                    <a:pt x="2439" y="3340"/>
                  </a:cubicBezTo>
                  <a:cubicBezTo>
                    <a:pt x="2436" y="3342"/>
                    <a:pt x="2433" y="3345"/>
                    <a:pt x="2430" y="3348"/>
                  </a:cubicBezTo>
                  <a:cubicBezTo>
                    <a:pt x="2418" y="3360"/>
                    <a:pt x="2398" y="3380"/>
                    <a:pt x="2371" y="3367"/>
                  </a:cubicBezTo>
                  <a:cubicBezTo>
                    <a:pt x="2360" y="3362"/>
                    <a:pt x="2353" y="3355"/>
                    <a:pt x="2350" y="3346"/>
                  </a:cubicBezTo>
                  <a:cubicBezTo>
                    <a:pt x="2345" y="3332"/>
                    <a:pt x="2353" y="3317"/>
                    <a:pt x="2359" y="3306"/>
                  </a:cubicBezTo>
                  <a:cubicBezTo>
                    <a:pt x="2362" y="3301"/>
                    <a:pt x="2367" y="3292"/>
                    <a:pt x="2366" y="3289"/>
                  </a:cubicBezTo>
                  <a:cubicBezTo>
                    <a:pt x="2366" y="3290"/>
                    <a:pt x="2358" y="3295"/>
                    <a:pt x="2352" y="3299"/>
                  </a:cubicBezTo>
                  <a:cubicBezTo>
                    <a:pt x="2341" y="3308"/>
                    <a:pt x="2325" y="3319"/>
                    <a:pt x="2304" y="3328"/>
                  </a:cubicBezTo>
                  <a:cubicBezTo>
                    <a:pt x="2294" y="3332"/>
                    <a:pt x="2283" y="3335"/>
                    <a:pt x="2274" y="3328"/>
                  </a:cubicBezTo>
                  <a:cubicBezTo>
                    <a:pt x="2265" y="3321"/>
                    <a:pt x="2267" y="3310"/>
                    <a:pt x="2268" y="3298"/>
                  </a:cubicBezTo>
                  <a:cubicBezTo>
                    <a:pt x="2271" y="3277"/>
                    <a:pt x="2272" y="3261"/>
                    <a:pt x="2252" y="3250"/>
                  </a:cubicBezTo>
                  <a:cubicBezTo>
                    <a:pt x="2250" y="3249"/>
                    <a:pt x="2249" y="3248"/>
                    <a:pt x="2247" y="3248"/>
                  </a:cubicBezTo>
                  <a:cubicBezTo>
                    <a:pt x="2247" y="3251"/>
                    <a:pt x="2246" y="3257"/>
                    <a:pt x="2246" y="3262"/>
                  </a:cubicBezTo>
                  <a:cubicBezTo>
                    <a:pt x="2243" y="3293"/>
                    <a:pt x="2239" y="3352"/>
                    <a:pt x="2157" y="3372"/>
                  </a:cubicBezTo>
                  <a:cubicBezTo>
                    <a:pt x="2108" y="3384"/>
                    <a:pt x="2083" y="3385"/>
                    <a:pt x="2069" y="3373"/>
                  </a:cubicBezTo>
                  <a:cubicBezTo>
                    <a:pt x="2056" y="3362"/>
                    <a:pt x="2057" y="3343"/>
                    <a:pt x="2058" y="3322"/>
                  </a:cubicBezTo>
                  <a:cubicBezTo>
                    <a:pt x="2058" y="3304"/>
                    <a:pt x="2059" y="3285"/>
                    <a:pt x="2055" y="3263"/>
                  </a:cubicBezTo>
                  <a:cubicBezTo>
                    <a:pt x="2049" y="3234"/>
                    <a:pt x="2044" y="3230"/>
                    <a:pt x="2044" y="3230"/>
                  </a:cubicBezTo>
                  <a:cubicBezTo>
                    <a:pt x="2042" y="3230"/>
                    <a:pt x="2031" y="3236"/>
                    <a:pt x="2024" y="3241"/>
                  </a:cubicBezTo>
                  <a:cubicBezTo>
                    <a:pt x="2009" y="3250"/>
                    <a:pt x="1990" y="3262"/>
                    <a:pt x="1963" y="3270"/>
                  </a:cubicBezTo>
                  <a:cubicBezTo>
                    <a:pt x="1904" y="3289"/>
                    <a:pt x="1887" y="3257"/>
                    <a:pt x="1870" y="3224"/>
                  </a:cubicBezTo>
                  <a:cubicBezTo>
                    <a:pt x="1862" y="3209"/>
                    <a:pt x="1853" y="3191"/>
                    <a:pt x="1838" y="3174"/>
                  </a:cubicBezTo>
                  <a:cubicBezTo>
                    <a:pt x="1823" y="3158"/>
                    <a:pt x="1807" y="3152"/>
                    <a:pt x="1793" y="3157"/>
                  </a:cubicBezTo>
                  <a:cubicBezTo>
                    <a:pt x="1774" y="3164"/>
                    <a:pt x="1762" y="3185"/>
                    <a:pt x="1762" y="3194"/>
                  </a:cubicBezTo>
                  <a:cubicBezTo>
                    <a:pt x="1760" y="3224"/>
                    <a:pt x="1726" y="3258"/>
                    <a:pt x="1680" y="3305"/>
                  </a:cubicBezTo>
                  <a:lnTo>
                    <a:pt x="1675" y="3310"/>
                  </a:lnTo>
                  <a:cubicBezTo>
                    <a:pt x="1642" y="3343"/>
                    <a:pt x="1608" y="3377"/>
                    <a:pt x="1572" y="3374"/>
                  </a:cubicBezTo>
                  <a:cubicBezTo>
                    <a:pt x="1555" y="3373"/>
                    <a:pt x="1541" y="3364"/>
                    <a:pt x="1528" y="3347"/>
                  </a:cubicBezTo>
                  <a:cubicBezTo>
                    <a:pt x="1493" y="3300"/>
                    <a:pt x="1451" y="3306"/>
                    <a:pt x="1411" y="3313"/>
                  </a:cubicBezTo>
                  <a:cubicBezTo>
                    <a:pt x="1394" y="3315"/>
                    <a:pt x="1377" y="3335"/>
                    <a:pt x="1361" y="3353"/>
                  </a:cubicBezTo>
                  <a:cubicBezTo>
                    <a:pt x="1338" y="3379"/>
                    <a:pt x="1315" y="3407"/>
                    <a:pt x="1283" y="3406"/>
                  </a:cubicBezTo>
                  <a:cubicBezTo>
                    <a:pt x="1273" y="3406"/>
                    <a:pt x="1265" y="3402"/>
                    <a:pt x="1258" y="3395"/>
                  </a:cubicBezTo>
                  <a:cubicBezTo>
                    <a:pt x="1241" y="3374"/>
                    <a:pt x="1247" y="3327"/>
                    <a:pt x="1253" y="3278"/>
                  </a:cubicBezTo>
                  <a:cubicBezTo>
                    <a:pt x="1256" y="3255"/>
                    <a:pt x="1260" y="3230"/>
                    <a:pt x="1260" y="3211"/>
                  </a:cubicBezTo>
                  <a:cubicBezTo>
                    <a:pt x="1260" y="3181"/>
                    <a:pt x="1256" y="3174"/>
                    <a:pt x="1253" y="3167"/>
                  </a:cubicBezTo>
                  <a:cubicBezTo>
                    <a:pt x="1248" y="3156"/>
                    <a:pt x="1245" y="3146"/>
                    <a:pt x="1246" y="3115"/>
                  </a:cubicBezTo>
                  <a:cubicBezTo>
                    <a:pt x="1247" y="3084"/>
                    <a:pt x="1243" y="3079"/>
                    <a:pt x="1243" y="3078"/>
                  </a:cubicBezTo>
                  <a:cubicBezTo>
                    <a:pt x="1242" y="3078"/>
                    <a:pt x="1237" y="3078"/>
                    <a:pt x="1234" y="3078"/>
                  </a:cubicBezTo>
                  <a:cubicBezTo>
                    <a:pt x="1229" y="3078"/>
                    <a:pt x="1224" y="3078"/>
                    <a:pt x="1218" y="3078"/>
                  </a:cubicBezTo>
                  <a:cubicBezTo>
                    <a:pt x="1213" y="3080"/>
                    <a:pt x="1211" y="3095"/>
                    <a:pt x="1210" y="3104"/>
                  </a:cubicBezTo>
                  <a:cubicBezTo>
                    <a:pt x="1208" y="3119"/>
                    <a:pt x="1205" y="3138"/>
                    <a:pt x="1197" y="3157"/>
                  </a:cubicBezTo>
                  <a:cubicBezTo>
                    <a:pt x="1191" y="3170"/>
                    <a:pt x="1183" y="3178"/>
                    <a:pt x="1173" y="3181"/>
                  </a:cubicBezTo>
                  <a:cubicBezTo>
                    <a:pt x="1153" y="3187"/>
                    <a:pt x="1131" y="3173"/>
                    <a:pt x="1102" y="3155"/>
                  </a:cubicBezTo>
                  <a:cubicBezTo>
                    <a:pt x="1089" y="3147"/>
                    <a:pt x="1076" y="3139"/>
                    <a:pt x="1061" y="3132"/>
                  </a:cubicBezTo>
                  <a:cubicBezTo>
                    <a:pt x="1026" y="3114"/>
                    <a:pt x="1016" y="3124"/>
                    <a:pt x="999" y="3142"/>
                  </a:cubicBezTo>
                  <a:cubicBezTo>
                    <a:pt x="993" y="3147"/>
                    <a:pt x="987" y="3154"/>
                    <a:pt x="979" y="3159"/>
                  </a:cubicBezTo>
                  <a:cubicBezTo>
                    <a:pt x="974" y="3164"/>
                    <a:pt x="969" y="3168"/>
                    <a:pt x="964" y="3173"/>
                  </a:cubicBezTo>
                  <a:cubicBezTo>
                    <a:pt x="941" y="3194"/>
                    <a:pt x="911" y="3221"/>
                    <a:pt x="867" y="3188"/>
                  </a:cubicBezTo>
                  <a:cubicBezTo>
                    <a:pt x="845" y="3171"/>
                    <a:pt x="843" y="3172"/>
                    <a:pt x="836" y="3177"/>
                  </a:cubicBezTo>
                  <a:cubicBezTo>
                    <a:pt x="829" y="3181"/>
                    <a:pt x="819" y="3187"/>
                    <a:pt x="801" y="3190"/>
                  </a:cubicBezTo>
                  <a:cubicBezTo>
                    <a:pt x="771" y="3193"/>
                    <a:pt x="756" y="3171"/>
                    <a:pt x="743" y="3152"/>
                  </a:cubicBezTo>
                  <a:cubicBezTo>
                    <a:pt x="733" y="3137"/>
                    <a:pt x="723" y="3122"/>
                    <a:pt x="706" y="3114"/>
                  </a:cubicBezTo>
                  <a:cubicBezTo>
                    <a:pt x="689" y="3107"/>
                    <a:pt x="685" y="3110"/>
                    <a:pt x="675" y="3121"/>
                  </a:cubicBezTo>
                  <a:cubicBezTo>
                    <a:pt x="665" y="3131"/>
                    <a:pt x="650" y="3145"/>
                    <a:pt x="621" y="3145"/>
                  </a:cubicBezTo>
                  <a:cubicBezTo>
                    <a:pt x="607" y="3145"/>
                    <a:pt x="596" y="3140"/>
                    <a:pt x="588" y="3131"/>
                  </a:cubicBezTo>
                  <a:cubicBezTo>
                    <a:pt x="570" y="3110"/>
                    <a:pt x="577" y="3068"/>
                    <a:pt x="584" y="3025"/>
                  </a:cubicBezTo>
                  <a:cubicBezTo>
                    <a:pt x="586" y="3012"/>
                    <a:pt x="588" y="2999"/>
                    <a:pt x="590" y="2987"/>
                  </a:cubicBezTo>
                  <a:cubicBezTo>
                    <a:pt x="594" y="2955"/>
                    <a:pt x="591" y="2954"/>
                    <a:pt x="582" y="2951"/>
                  </a:cubicBezTo>
                  <a:cubicBezTo>
                    <a:pt x="574" y="2949"/>
                    <a:pt x="564" y="2945"/>
                    <a:pt x="551" y="2935"/>
                  </a:cubicBezTo>
                  <a:cubicBezTo>
                    <a:pt x="530" y="2916"/>
                    <a:pt x="530" y="2863"/>
                    <a:pt x="532" y="2792"/>
                  </a:cubicBezTo>
                  <a:cubicBezTo>
                    <a:pt x="533" y="2761"/>
                    <a:pt x="534" y="2729"/>
                    <a:pt x="530" y="2717"/>
                  </a:cubicBezTo>
                  <a:cubicBezTo>
                    <a:pt x="526" y="2707"/>
                    <a:pt x="517" y="2697"/>
                    <a:pt x="509" y="2688"/>
                  </a:cubicBezTo>
                  <a:cubicBezTo>
                    <a:pt x="497" y="2677"/>
                    <a:pt x="486" y="2664"/>
                    <a:pt x="486" y="2649"/>
                  </a:cubicBezTo>
                  <a:cubicBezTo>
                    <a:pt x="487" y="2639"/>
                    <a:pt x="491" y="2630"/>
                    <a:pt x="501" y="2621"/>
                  </a:cubicBezTo>
                  <a:cubicBezTo>
                    <a:pt x="514" y="2609"/>
                    <a:pt x="526" y="2567"/>
                    <a:pt x="510" y="2434"/>
                  </a:cubicBezTo>
                  <a:cubicBezTo>
                    <a:pt x="509" y="2426"/>
                    <a:pt x="507" y="2424"/>
                    <a:pt x="507" y="2424"/>
                  </a:cubicBezTo>
                  <a:cubicBezTo>
                    <a:pt x="506" y="2424"/>
                    <a:pt x="504" y="2423"/>
                    <a:pt x="503" y="2423"/>
                  </a:cubicBezTo>
                  <a:cubicBezTo>
                    <a:pt x="491" y="2422"/>
                    <a:pt x="477" y="2419"/>
                    <a:pt x="470" y="2391"/>
                  </a:cubicBezTo>
                  <a:cubicBezTo>
                    <a:pt x="464" y="2365"/>
                    <a:pt x="464" y="2365"/>
                    <a:pt x="442" y="2360"/>
                  </a:cubicBezTo>
                  <a:cubicBezTo>
                    <a:pt x="434" y="2358"/>
                    <a:pt x="425" y="2356"/>
                    <a:pt x="413" y="2353"/>
                  </a:cubicBezTo>
                  <a:cubicBezTo>
                    <a:pt x="382" y="2344"/>
                    <a:pt x="380" y="2323"/>
                    <a:pt x="378" y="2310"/>
                  </a:cubicBezTo>
                  <a:cubicBezTo>
                    <a:pt x="376" y="2296"/>
                    <a:pt x="375" y="2291"/>
                    <a:pt x="354" y="2290"/>
                  </a:cubicBezTo>
                  <a:cubicBezTo>
                    <a:pt x="313" y="2289"/>
                    <a:pt x="306" y="2275"/>
                    <a:pt x="300" y="2256"/>
                  </a:cubicBezTo>
                  <a:cubicBezTo>
                    <a:pt x="298" y="2247"/>
                    <a:pt x="296" y="2239"/>
                    <a:pt x="287" y="2230"/>
                  </a:cubicBezTo>
                  <a:cubicBezTo>
                    <a:pt x="273" y="2217"/>
                    <a:pt x="260" y="2211"/>
                    <a:pt x="249" y="2206"/>
                  </a:cubicBezTo>
                  <a:cubicBezTo>
                    <a:pt x="237" y="2201"/>
                    <a:pt x="226" y="2197"/>
                    <a:pt x="221" y="2184"/>
                  </a:cubicBezTo>
                  <a:cubicBezTo>
                    <a:pt x="217" y="2173"/>
                    <a:pt x="222" y="2162"/>
                    <a:pt x="228" y="2151"/>
                  </a:cubicBezTo>
                  <a:cubicBezTo>
                    <a:pt x="230" y="2147"/>
                    <a:pt x="234" y="2138"/>
                    <a:pt x="234" y="2135"/>
                  </a:cubicBezTo>
                  <a:cubicBezTo>
                    <a:pt x="234" y="2136"/>
                    <a:pt x="230" y="2134"/>
                    <a:pt x="222" y="2134"/>
                  </a:cubicBezTo>
                  <a:cubicBezTo>
                    <a:pt x="156" y="2132"/>
                    <a:pt x="110" y="2108"/>
                    <a:pt x="98" y="2071"/>
                  </a:cubicBezTo>
                  <a:cubicBezTo>
                    <a:pt x="91" y="2045"/>
                    <a:pt x="92" y="2025"/>
                    <a:pt x="102" y="2011"/>
                  </a:cubicBezTo>
                  <a:cubicBezTo>
                    <a:pt x="112" y="1998"/>
                    <a:pt x="129" y="1991"/>
                    <a:pt x="152" y="1990"/>
                  </a:cubicBezTo>
                  <a:cubicBezTo>
                    <a:pt x="166" y="1990"/>
                    <a:pt x="170" y="1987"/>
                    <a:pt x="170" y="1987"/>
                  </a:cubicBezTo>
                  <a:cubicBezTo>
                    <a:pt x="169" y="1986"/>
                    <a:pt x="163" y="1979"/>
                    <a:pt x="152" y="1973"/>
                  </a:cubicBezTo>
                  <a:cubicBezTo>
                    <a:pt x="136" y="1966"/>
                    <a:pt x="125" y="1950"/>
                    <a:pt x="122" y="1932"/>
                  </a:cubicBezTo>
                  <a:cubicBezTo>
                    <a:pt x="120" y="1914"/>
                    <a:pt x="125" y="1897"/>
                    <a:pt x="138" y="1886"/>
                  </a:cubicBezTo>
                  <a:cubicBezTo>
                    <a:pt x="147" y="1878"/>
                    <a:pt x="158" y="1875"/>
                    <a:pt x="168" y="1872"/>
                  </a:cubicBezTo>
                  <a:cubicBezTo>
                    <a:pt x="188" y="1866"/>
                    <a:pt x="199" y="1862"/>
                    <a:pt x="196" y="1836"/>
                  </a:cubicBezTo>
                  <a:cubicBezTo>
                    <a:pt x="194" y="1819"/>
                    <a:pt x="193" y="1819"/>
                    <a:pt x="178" y="1821"/>
                  </a:cubicBezTo>
                  <a:cubicBezTo>
                    <a:pt x="164" y="1822"/>
                    <a:pt x="142" y="1824"/>
                    <a:pt x="124" y="1803"/>
                  </a:cubicBezTo>
                  <a:cubicBezTo>
                    <a:pt x="100" y="1774"/>
                    <a:pt x="89" y="1768"/>
                    <a:pt x="64" y="1755"/>
                  </a:cubicBezTo>
                  <a:lnTo>
                    <a:pt x="48" y="1746"/>
                  </a:lnTo>
                  <a:cubicBezTo>
                    <a:pt x="29" y="1736"/>
                    <a:pt x="18" y="1708"/>
                    <a:pt x="12" y="1686"/>
                  </a:cubicBezTo>
                  <a:cubicBezTo>
                    <a:pt x="-3" y="1632"/>
                    <a:pt x="-5" y="1554"/>
                    <a:pt x="17" y="1516"/>
                  </a:cubicBezTo>
                  <a:cubicBezTo>
                    <a:pt x="37" y="1483"/>
                    <a:pt x="36" y="1477"/>
                    <a:pt x="34" y="1454"/>
                  </a:cubicBezTo>
                  <a:cubicBezTo>
                    <a:pt x="34" y="1444"/>
                    <a:pt x="33" y="1432"/>
                    <a:pt x="33" y="1414"/>
                  </a:cubicBezTo>
                  <a:cubicBezTo>
                    <a:pt x="33" y="1364"/>
                    <a:pt x="71" y="1364"/>
                    <a:pt x="94" y="1363"/>
                  </a:cubicBezTo>
                  <a:cubicBezTo>
                    <a:pt x="106" y="1363"/>
                    <a:pt x="117" y="1363"/>
                    <a:pt x="123" y="1358"/>
                  </a:cubicBezTo>
                  <a:cubicBezTo>
                    <a:pt x="141" y="1342"/>
                    <a:pt x="162" y="1310"/>
                    <a:pt x="162" y="1294"/>
                  </a:cubicBezTo>
                  <a:cubicBezTo>
                    <a:pt x="162" y="1291"/>
                    <a:pt x="160" y="1289"/>
                    <a:pt x="159" y="1288"/>
                  </a:cubicBezTo>
                  <a:cubicBezTo>
                    <a:pt x="155" y="1285"/>
                    <a:pt x="142" y="1293"/>
                    <a:pt x="132" y="1299"/>
                  </a:cubicBezTo>
                  <a:cubicBezTo>
                    <a:pt x="112" y="1310"/>
                    <a:pt x="88" y="1324"/>
                    <a:pt x="64" y="1310"/>
                  </a:cubicBezTo>
                  <a:cubicBezTo>
                    <a:pt x="60" y="1308"/>
                    <a:pt x="46" y="1300"/>
                    <a:pt x="45" y="1286"/>
                  </a:cubicBezTo>
                  <a:cubicBezTo>
                    <a:pt x="43" y="1269"/>
                    <a:pt x="60" y="1255"/>
                    <a:pt x="89" y="1229"/>
                  </a:cubicBezTo>
                  <a:cubicBezTo>
                    <a:pt x="99" y="1221"/>
                    <a:pt x="110" y="1212"/>
                    <a:pt x="121" y="1201"/>
                  </a:cubicBezTo>
                  <a:cubicBezTo>
                    <a:pt x="166" y="1160"/>
                    <a:pt x="166" y="1157"/>
                    <a:pt x="167" y="1121"/>
                  </a:cubicBezTo>
                  <a:cubicBezTo>
                    <a:pt x="168" y="1113"/>
                    <a:pt x="168" y="1103"/>
                    <a:pt x="169" y="1091"/>
                  </a:cubicBezTo>
                  <a:cubicBezTo>
                    <a:pt x="172" y="1051"/>
                    <a:pt x="197" y="1020"/>
                    <a:pt x="229" y="1017"/>
                  </a:cubicBezTo>
                  <a:cubicBezTo>
                    <a:pt x="259" y="1014"/>
                    <a:pt x="284" y="1037"/>
                    <a:pt x="295" y="1078"/>
                  </a:cubicBezTo>
                  <a:cubicBezTo>
                    <a:pt x="318" y="1164"/>
                    <a:pt x="331" y="1200"/>
                    <a:pt x="381" y="1267"/>
                  </a:cubicBezTo>
                  <a:cubicBezTo>
                    <a:pt x="401" y="1295"/>
                    <a:pt x="427" y="1307"/>
                    <a:pt x="457" y="1321"/>
                  </a:cubicBezTo>
                  <a:cubicBezTo>
                    <a:pt x="497" y="1340"/>
                    <a:pt x="543" y="1362"/>
                    <a:pt x="587" y="1427"/>
                  </a:cubicBezTo>
                  <a:cubicBezTo>
                    <a:pt x="655" y="1528"/>
                    <a:pt x="715" y="1517"/>
                    <a:pt x="716" y="1517"/>
                  </a:cubicBezTo>
                  <a:lnTo>
                    <a:pt x="717" y="1517"/>
                  </a:lnTo>
                  <a:cubicBezTo>
                    <a:pt x="729" y="1516"/>
                    <a:pt x="738" y="1515"/>
                    <a:pt x="747" y="1515"/>
                  </a:cubicBezTo>
                  <a:cubicBezTo>
                    <a:pt x="775" y="1514"/>
                    <a:pt x="789" y="1513"/>
                    <a:pt x="823" y="1485"/>
                  </a:cubicBezTo>
                  <a:cubicBezTo>
                    <a:pt x="876" y="1439"/>
                    <a:pt x="921" y="1419"/>
                    <a:pt x="1001" y="1446"/>
                  </a:cubicBezTo>
                  <a:cubicBezTo>
                    <a:pt x="1074" y="1471"/>
                    <a:pt x="1197" y="1462"/>
                    <a:pt x="1238" y="1443"/>
                  </a:cubicBezTo>
                  <a:cubicBezTo>
                    <a:pt x="1260" y="1432"/>
                    <a:pt x="1285" y="1431"/>
                    <a:pt x="1309" y="1430"/>
                  </a:cubicBezTo>
                  <a:cubicBezTo>
                    <a:pt x="1333" y="1429"/>
                    <a:pt x="1355" y="1428"/>
                    <a:pt x="1366" y="1417"/>
                  </a:cubicBezTo>
                  <a:cubicBezTo>
                    <a:pt x="1389" y="1396"/>
                    <a:pt x="1396" y="1374"/>
                    <a:pt x="1417" y="1310"/>
                  </a:cubicBezTo>
                  <a:lnTo>
                    <a:pt x="1421" y="1296"/>
                  </a:lnTo>
                  <a:cubicBezTo>
                    <a:pt x="1426" y="1281"/>
                    <a:pt x="1429" y="1269"/>
                    <a:pt x="1431" y="1261"/>
                  </a:cubicBezTo>
                  <a:cubicBezTo>
                    <a:pt x="1440" y="1227"/>
                    <a:pt x="1444" y="1224"/>
                    <a:pt x="1482" y="1219"/>
                  </a:cubicBezTo>
                  <a:cubicBezTo>
                    <a:pt x="1488" y="1218"/>
                    <a:pt x="1497" y="1217"/>
                    <a:pt x="1507" y="1216"/>
                  </a:cubicBezTo>
                  <a:cubicBezTo>
                    <a:pt x="1583" y="1205"/>
                    <a:pt x="1690" y="1197"/>
                    <a:pt x="1736" y="1250"/>
                  </a:cubicBezTo>
                  <a:cubicBezTo>
                    <a:pt x="1763" y="1281"/>
                    <a:pt x="1769" y="1282"/>
                    <a:pt x="1812" y="1288"/>
                  </a:cubicBezTo>
                  <a:cubicBezTo>
                    <a:pt x="1829" y="1291"/>
                    <a:pt x="1852" y="1295"/>
                    <a:pt x="1882" y="1301"/>
                  </a:cubicBezTo>
                  <a:cubicBezTo>
                    <a:pt x="1946" y="1315"/>
                    <a:pt x="1973" y="1327"/>
                    <a:pt x="1995" y="1337"/>
                  </a:cubicBezTo>
                  <a:cubicBezTo>
                    <a:pt x="2011" y="1344"/>
                    <a:pt x="2024" y="1350"/>
                    <a:pt x="2045" y="1354"/>
                  </a:cubicBezTo>
                  <a:cubicBezTo>
                    <a:pt x="2071" y="1359"/>
                    <a:pt x="2093" y="1328"/>
                    <a:pt x="2114" y="1299"/>
                  </a:cubicBezTo>
                  <a:cubicBezTo>
                    <a:pt x="2129" y="1277"/>
                    <a:pt x="2144" y="1257"/>
                    <a:pt x="2161" y="1247"/>
                  </a:cubicBezTo>
                  <a:cubicBezTo>
                    <a:pt x="2202" y="1224"/>
                    <a:pt x="2267" y="1250"/>
                    <a:pt x="2282" y="1257"/>
                  </a:cubicBezTo>
                  <a:cubicBezTo>
                    <a:pt x="2288" y="1256"/>
                    <a:pt x="2303" y="1254"/>
                    <a:pt x="2321" y="1248"/>
                  </a:cubicBezTo>
                  <a:cubicBezTo>
                    <a:pt x="2352" y="1236"/>
                    <a:pt x="2376" y="1246"/>
                    <a:pt x="2410" y="1271"/>
                  </a:cubicBezTo>
                  <a:cubicBezTo>
                    <a:pt x="2417" y="1276"/>
                    <a:pt x="2426" y="1280"/>
                    <a:pt x="2433" y="1278"/>
                  </a:cubicBezTo>
                  <a:cubicBezTo>
                    <a:pt x="2441" y="1274"/>
                    <a:pt x="2449" y="1258"/>
                    <a:pt x="2454" y="1233"/>
                  </a:cubicBezTo>
                  <a:cubicBezTo>
                    <a:pt x="2458" y="1207"/>
                    <a:pt x="2469" y="1185"/>
                    <a:pt x="2480" y="1161"/>
                  </a:cubicBezTo>
                  <a:cubicBezTo>
                    <a:pt x="2487" y="1145"/>
                    <a:pt x="2495" y="1128"/>
                    <a:pt x="2502" y="1110"/>
                  </a:cubicBezTo>
                  <a:cubicBezTo>
                    <a:pt x="2513" y="1075"/>
                    <a:pt x="2534" y="1070"/>
                    <a:pt x="2548" y="1066"/>
                  </a:cubicBezTo>
                  <a:cubicBezTo>
                    <a:pt x="2555" y="1064"/>
                    <a:pt x="2558" y="1063"/>
                    <a:pt x="2559" y="1061"/>
                  </a:cubicBezTo>
                  <a:cubicBezTo>
                    <a:pt x="2569" y="1038"/>
                    <a:pt x="2566" y="1021"/>
                    <a:pt x="2550" y="1005"/>
                  </a:cubicBezTo>
                  <a:cubicBezTo>
                    <a:pt x="2531" y="987"/>
                    <a:pt x="2523" y="970"/>
                    <a:pt x="2527" y="954"/>
                  </a:cubicBezTo>
                  <a:cubicBezTo>
                    <a:pt x="2531" y="937"/>
                    <a:pt x="2548" y="925"/>
                    <a:pt x="2576" y="917"/>
                  </a:cubicBezTo>
                  <a:cubicBezTo>
                    <a:pt x="2599" y="910"/>
                    <a:pt x="2603" y="901"/>
                    <a:pt x="2609" y="885"/>
                  </a:cubicBezTo>
                  <a:cubicBezTo>
                    <a:pt x="2615" y="868"/>
                    <a:pt x="2622" y="847"/>
                    <a:pt x="2653" y="826"/>
                  </a:cubicBezTo>
                  <a:cubicBezTo>
                    <a:pt x="2676" y="809"/>
                    <a:pt x="2697" y="804"/>
                    <a:pt x="2711" y="801"/>
                  </a:cubicBezTo>
                  <a:cubicBezTo>
                    <a:pt x="2730" y="796"/>
                    <a:pt x="2730" y="796"/>
                    <a:pt x="2724" y="770"/>
                  </a:cubicBezTo>
                  <a:cubicBezTo>
                    <a:pt x="2719" y="748"/>
                    <a:pt x="2712" y="744"/>
                    <a:pt x="2704" y="740"/>
                  </a:cubicBezTo>
                  <a:cubicBezTo>
                    <a:pt x="2687" y="730"/>
                    <a:pt x="2674" y="718"/>
                    <a:pt x="2673" y="663"/>
                  </a:cubicBezTo>
                  <a:cubicBezTo>
                    <a:pt x="2672" y="639"/>
                    <a:pt x="2679" y="620"/>
                    <a:pt x="2694" y="607"/>
                  </a:cubicBezTo>
                  <a:cubicBezTo>
                    <a:pt x="2724" y="580"/>
                    <a:pt x="2779" y="588"/>
                    <a:pt x="2812" y="592"/>
                  </a:cubicBezTo>
                  <a:cubicBezTo>
                    <a:pt x="2819" y="593"/>
                    <a:pt x="2827" y="594"/>
                    <a:pt x="2829" y="594"/>
                  </a:cubicBezTo>
                  <a:cubicBezTo>
                    <a:pt x="2839" y="587"/>
                    <a:pt x="2852" y="516"/>
                    <a:pt x="2852" y="466"/>
                  </a:cubicBezTo>
                  <a:cubicBezTo>
                    <a:pt x="2852" y="443"/>
                    <a:pt x="2867" y="427"/>
                    <a:pt x="2880" y="413"/>
                  </a:cubicBezTo>
                  <a:cubicBezTo>
                    <a:pt x="2899" y="393"/>
                    <a:pt x="2907" y="383"/>
                    <a:pt x="2893" y="363"/>
                  </a:cubicBezTo>
                  <a:cubicBezTo>
                    <a:pt x="2868" y="325"/>
                    <a:pt x="2872" y="312"/>
                    <a:pt x="2884" y="295"/>
                  </a:cubicBezTo>
                  <a:cubicBezTo>
                    <a:pt x="2887" y="290"/>
                    <a:pt x="2891" y="286"/>
                    <a:pt x="2893" y="279"/>
                  </a:cubicBezTo>
                  <a:cubicBezTo>
                    <a:pt x="2899" y="264"/>
                    <a:pt x="2898" y="247"/>
                    <a:pt x="2897" y="224"/>
                  </a:cubicBezTo>
                  <a:cubicBezTo>
                    <a:pt x="2897" y="205"/>
                    <a:pt x="2896" y="182"/>
                    <a:pt x="2898" y="153"/>
                  </a:cubicBezTo>
                  <a:cubicBezTo>
                    <a:pt x="2902" y="107"/>
                    <a:pt x="2906" y="99"/>
                    <a:pt x="2925" y="85"/>
                  </a:cubicBezTo>
                  <a:cubicBezTo>
                    <a:pt x="2931" y="80"/>
                    <a:pt x="2939" y="75"/>
                    <a:pt x="2949" y="64"/>
                  </a:cubicBezTo>
                  <a:cubicBezTo>
                    <a:pt x="2958" y="54"/>
                    <a:pt x="2965" y="45"/>
                    <a:pt x="2970" y="39"/>
                  </a:cubicBezTo>
                  <a:cubicBezTo>
                    <a:pt x="2986" y="18"/>
                    <a:pt x="2996" y="5"/>
                    <a:pt x="3028" y="20"/>
                  </a:cubicBezTo>
                  <a:lnTo>
                    <a:pt x="3030" y="21"/>
                  </a:lnTo>
                  <a:cubicBezTo>
                    <a:pt x="3059" y="35"/>
                    <a:pt x="3075" y="42"/>
                    <a:pt x="3101" y="19"/>
                  </a:cubicBezTo>
                  <a:cubicBezTo>
                    <a:pt x="3138" y="-13"/>
                    <a:pt x="3176" y="10"/>
                    <a:pt x="3197" y="22"/>
                  </a:cubicBezTo>
                  <a:lnTo>
                    <a:pt x="3203" y="25"/>
                  </a:lnTo>
                  <a:cubicBezTo>
                    <a:pt x="3217" y="33"/>
                    <a:pt x="3261" y="28"/>
                    <a:pt x="3296" y="9"/>
                  </a:cubicBezTo>
                  <a:cubicBezTo>
                    <a:pt x="3324" y="-5"/>
                    <a:pt x="3415" y="1"/>
                    <a:pt x="3523" y="10"/>
                  </a:cubicBezTo>
                  <a:cubicBezTo>
                    <a:pt x="3551" y="13"/>
                    <a:pt x="3575" y="15"/>
                    <a:pt x="3585" y="15"/>
                  </a:cubicBezTo>
                  <a:cubicBezTo>
                    <a:pt x="3613" y="15"/>
                    <a:pt x="3625" y="38"/>
                    <a:pt x="3635" y="59"/>
                  </a:cubicBezTo>
                  <a:cubicBezTo>
                    <a:pt x="3644" y="76"/>
                    <a:pt x="3653" y="93"/>
                    <a:pt x="3670" y="102"/>
                  </a:cubicBezTo>
                  <a:cubicBezTo>
                    <a:pt x="3694" y="115"/>
                    <a:pt x="3699" y="132"/>
                    <a:pt x="3704" y="147"/>
                  </a:cubicBezTo>
                  <a:cubicBezTo>
                    <a:pt x="3709" y="161"/>
                    <a:pt x="3713" y="175"/>
                    <a:pt x="3738" y="190"/>
                  </a:cubicBezTo>
                  <a:cubicBezTo>
                    <a:pt x="3749" y="196"/>
                    <a:pt x="3757" y="201"/>
                    <a:pt x="3763" y="204"/>
                  </a:cubicBezTo>
                  <a:cubicBezTo>
                    <a:pt x="3789" y="219"/>
                    <a:pt x="3791" y="221"/>
                    <a:pt x="3804" y="249"/>
                  </a:cubicBezTo>
                  <a:lnTo>
                    <a:pt x="3808" y="258"/>
                  </a:lnTo>
                  <a:cubicBezTo>
                    <a:pt x="3812" y="265"/>
                    <a:pt x="3821" y="286"/>
                    <a:pt x="3809" y="297"/>
                  </a:cubicBezTo>
                  <a:cubicBezTo>
                    <a:pt x="3804" y="301"/>
                    <a:pt x="3791" y="312"/>
                    <a:pt x="3739" y="278"/>
                  </a:cubicBezTo>
                  <a:cubicBezTo>
                    <a:pt x="3715" y="263"/>
                    <a:pt x="3709" y="264"/>
                    <a:pt x="3708" y="264"/>
                  </a:cubicBezTo>
                  <a:lnTo>
                    <a:pt x="3708" y="264"/>
                  </a:lnTo>
                  <a:cubicBezTo>
                    <a:pt x="3708" y="264"/>
                    <a:pt x="3705" y="267"/>
                    <a:pt x="3705" y="283"/>
                  </a:cubicBezTo>
                  <a:cubicBezTo>
                    <a:pt x="3706" y="296"/>
                    <a:pt x="3703" y="304"/>
                    <a:pt x="3696" y="310"/>
                  </a:cubicBezTo>
                  <a:cubicBezTo>
                    <a:pt x="3684" y="320"/>
                    <a:pt x="3666" y="317"/>
                    <a:pt x="3638" y="312"/>
                  </a:cubicBezTo>
                  <a:cubicBezTo>
                    <a:pt x="3618" y="308"/>
                    <a:pt x="3592" y="304"/>
                    <a:pt x="3562" y="303"/>
                  </a:cubicBezTo>
                  <a:cubicBezTo>
                    <a:pt x="3540" y="303"/>
                    <a:pt x="3530" y="304"/>
                    <a:pt x="3525" y="305"/>
                  </a:cubicBezTo>
                  <a:cubicBezTo>
                    <a:pt x="3528" y="309"/>
                    <a:pt x="3534" y="316"/>
                    <a:pt x="3539" y="322"/>
                  </a:cubicBezTo>
                  <a:cubicBezTo>
                    <a:pt x="3546" y="330"/>
                    <a:pt x="3554" y="340"/>
                    <a:pt x="3563" y="351"/>
                  </a:cubicBezTo>
                  <a:cubicBezTo>
                    <a:pt x="3577" y="370"/>
                    <a:pt x="3596" y="384"/>
                    <a:pt x="3612" y="394"/>
                  </a:cubicBezTo>
                  <a:cubicBezTo>
                    <a:pt x="3630" y="407"/>
                    <a:pt x="3645" y="417"/>
                    <a:pt x="3646" y="433"/>
                  </a:cubicBezTo>
                  <a:cubicBezTo>
                    <a:pt x="3647" y="442"/>
                    <a:pt x="3643" y="450"/>
                    <a:pt x="3634" y="459"/>
                  </a:cubicBezTo>
                  <a:cubicBezTo>
                    <a:pt x="3624" y="469"/>
                    <a:pt x="3620" y="480"/>
                    <a:pt x="3622" y="492"/>
                  </a:cubicBezTo>
                  <a:cubicBezTo>
                    <a:pt x="3627" y="513"/>
                    <a:pt x="3649" y="532"/>
                    <a:pt x="3680" y="544"/>
                  </a:cubicBezTo>
                  <a:cubicBezTo>
                    <a:pt x="3724" y="559"/>
                    <a:pt x="3731" y="569"/>
                    <a:pt x="3730" y="594"/>
                  </a:cubicBezTo>
                  <a:cubicBezTo>
                    <a:pt x="3730" y="601"/>
                    <a:pt x="3729" y="610"/>
                    <a:pt x="3733" y="622"/>
                  </a:cubicBezTo>
                  <a:cubicBezTo>
                    <a:pt x="3743" y="660"/>
                    <a:pt x="3755" y="670"/>
                    <a:pt x="3802" y="680"/>
                  </a:cubicBezTo>
                  <a:cubicBezTo>
                    <a:pt x="3841" y="689"/>
                    <a:pt x="3842" y="711"/>
                    <a:pt x="3843" y="731"/>
                  </a:cubicBezTo>
                  <a:cubicBezTo>
                    <a:pt x="3843" y="743"/>
                    <a:pt x="3844" y="756"/>
                    <a:pt x="3851" y="771"/>
                  </a:cubicBezTo>
                  <a:cubicBezTo>
                    <a:pt x="3861" y="792"/>
                    <a:pt x="3873" y="800"/>
                    <a:pt x="3889" y="812"/>
                  </a:cubicBezTo>
                  <a:cubicBezTo>
                    <a:pt x="3904" y="823"/>
                    <a:pt x="3922" y="836"/>
                    <a:pt x="3944" y="862"/>
                  </a:cubicBezTo>
                  <a:cubicBezTo>
                    <a:pt x="3959" y="880"/>
                    <a:pt x="3964" y="897"/>
                    <a:pt x="3958" y="914"/>
                  </a:cubicBezTo>
                  <a:cubicBezTo>
                    <a:pt x="3946" y="950"/>
                    <a:pt x="3887" y="968"/>
                    <a:pt x="3852" y="975"/>
                  </a:cubicBezTo>
                  <a:cubicBezTo>
                    <a:pt x="3826" y="981"/>
                    <a:pt x="3816" y="991"/>
                    <a:pt x="3814" y="997"/>
                  </a:cubicBezTo>
                  <a:cubicBezTo>
                    <a:pt x="3813" y="1004"/>
                    <a:pt x="3820" y="1011"/>
                    <a:pt x="3831" y="1018"/>
                  </a:cubicBezTo>
                  <a:cubicBezTo>
                    <a:pt x="3853" y="1032"/>
                    <a:pt x="3860" y="1047"/>
                    <a:pt x="3868" y="1064"/>
                  </a:cubicBezTo>
                  <a:cubicBezTo>
                    <a:pt x="3875" y="1079"/>
                    <a:pt x="3883" y="1096"/>
                    <a:pt x="3906" y="1118"/>
                  </a:cubicBezTo>
                  <a:cubicBezTo>
                    <a:pt x="3954" y="1163"/>
                    <a:pt x="4062" y="1242"/>
                    <a:pt x="4063" y="1243"/>
                  </a:cubicBezTo>
                  <a:cubicBezTo>
                    <a:pt x="4070" y="1247"/>
                    <a:pt x="4219" y="1352"/>
                    <a:pt x="4254" y="1392"/>
                  </a:cubicBezTo>
                  <a:cubicBezTo>
                    <a:pt x="4267" y="1407"/>
                    <a:pt x="4281" y="1411"/>
                    <a:pt x="4295" y="1414"/>
                  </a:cubicBezTo>
                  <a:cubicBezTo>
                    <a:pt x="4312" y="1419"/>
                    <a:pt x="4335" y="1425"/>
                    <a:pt x="4332" y="1463"/>
                  </a:cubicBezTo>
                  <a:cubicBezTo>
                    <a:pt x="4329" y="1504"/>
                    <a:pt x="4323" y="1510"/>
                    <a:pt x="4287" y="1511"/>
                  </a:cubicBezTo>
                  <a:cubicBezTo>
                    <a:pt x="4276" y="1512"/>
                    <a:pt x="4263" y="1512"/>
                    <a:pt x="4246" y="1515"/>
                  </a:cubicBezTo>
                  <a:cubicBezTo>
                    <a:pt x="4237" y="1516"/>
                    <a:pt x="4227" y="1518"/>
                    <a:pt x="4214" y="1520"/>
                  </a:cubicBezTo>
                  <a:cubicBezTo>
                    <a:pt x="4128" y="1534"/>
                    <a:pt x="3967" y="1560"/>
                    <a:pt x="3946" y="1463"/>
                  </a:cubicBezTo>
                  <a:cubicBezTo>
                    <a:pt x="3938" y="1427"/>
                    <a:pt x="3925" y="1404"/>
                    <a:pt x="3909" y="1400"/>
                  </a:cubicBezTo>
                  <a:cubicBezTo>
                    <a:pt x="3894" y="1396"/>
                    <a:pt x="3878" y="1406"/>
                    <a:pt x="3868" y="1417"/>
                  </a:cubicBezTo>
                  <a:cubicBezTo>
                    <a:pt x="3862" y="1423"/>
                    <a:pt x="3862" y="1423"/>
                    <a:pt x="3874" y="1436"/>
                  </a:cubicBezTo>
                  <a:cubicBezTo>
                    <a:pt x="3883" y="1446"/>
                    <a:pt x="3897" y="1460"/>
                    <a:pt x="3899" y="1484"/>
                  </a:cubicBezTo>
                  <a:cubicBezTo>
                    <a:pt x="3904" y="1518"/>
                    <a:pt x="3882" y="1521"/>
                    <a:pt x="3867" y="1523"/>
                  </a:cubicBezTo>
                  <a:cubicBezTo>
                    <a:pt x="3854" y="1525"/>
                    <a:pt x="3837" y="1527"/>
                    <a:pt x="3818" y="1542"/>
                  </a:cubicBezTo>
                  <a:cubicBezTo>
                    <a:pt x="3791" y="1563"/>
                    <a:pt x="3774" y="1609"/>
                    <a:pt x="3756" y="1659"/>
                  </a:cubicBezTo>
                  <a:cubicBezTo>
                    <a:pt x="3745" y="1691"/>
                    <a:pt x="3732" y="1724"/>
                    <a:pt x="3717" y="1753"/>
                  </a:cubicBezTo>
                  <a:cubicBezTo>
                    <a:pt x="3692" y="1798"/>
                    <a:pt x="3693" y="1834"/>
                    <a:pt x="3693" y="1880"/>
                  </a:cubicBezTo>
                  <a:cubicBezTo>
                    <a:pt x="3693" y="1905"/>
                    <a:pt x="3693" y="1933"/>
                    <a:pt x="3688" y="1966"/>
                  </a:cubicBezTo>
                  <a:cubicBezTo>
                    <a:pt x="3687" y="1979"/>
                    <a:pt x="3685" y="1990"/>
                    <a:pt x="3684" y="2000"/>
                  </a:cubicBezTo>
                  <a:cubicBezTo>
                    <a:pt x="3675" y="2064"/>
                    <a:pt x="3673" y="2083"/>
                    <a:pt x="3695" y="2108"/>
                  </a:cubicBezTo>
                  <a:cubicBezTo>
                    <a:pt x="3719" y="2135"/>
                    <a:pt x="3726" y="2189"/>
                    <a:pt x="3709" y="2217"/>
                  </a:cubicBezTo>
                  <a:cubicBezTo>
                    <a:pt x="3700" y="2231"/>
                    <a:pt x="3686" y="2237"/>
                    <a:pt x="3671" y="2234"/>
                  </a:cubicBezTo>
                  <a:cubicBezTo>
                    <a:pt x="3640" y="2227"/>
                    <a:pt x="3608" y="2252"/>
                    <a:pt x="3567" y="2283"/>
                  </a:cubicBezTo>
                  <a:lnTo>
                    <a:pt x="3551" y="2295"/>
                  </a:lnTo>
                  <a:cubicBezTo>
                    <a:pt x="3532" y="2310"/>
                    <a:pt x="3518" y="2331"/>
                    <a:pt x="3505" y="2352"/>
                  </a:cubicBezTo>
                  <a:cubicBezTo>
                    <a:pt x="3486" y="2382"/>
                    <a:pt x="3466" y="2414"/>
                    <a:pt x="3433" y="2406"/>
                  </a:cubicBezTo>
                  <a:cubicBezTo>
                    <a:pt x="3403" y="2400"/>
                    <a:pt x="3399" y="2372"/>
                    <a:pt x="3396" y="2352"/>
                  </a:cubicBezTo>
                  <a:cubicBezTo>
                    <a:pt x="3392" y="2326"/>
                    <a:pt x="3389" y="2319"/>
                    <a:pt x="3374" y="2320"/>
                  </a:cubicBezTo>
                  <a:cubicBezTo>
                    <a:pt x="3365" y="2320"/>
                    <a:pt x="3358" y="2322"/>
                    <a:pt x="3356" y="2325"/>
                  </a:cubicBezTo>
                  <a:cubicBezTo>
                    <a:pt x="3352" y="2332"/>
                    <a:pt x="3360" y="2352"/>
                    <a:pt x="3366" y="2369"/>
                  </a:cubicBezTo>
                  <a:cubicBezTo>
                    <a:pt x="3369" y="2376"/>
                    <a:pt x="3372" y="2382"/>
                    <a:pt x="3374" y="2389"/>
                  </a:cubicBezTo>
                  <a:cubicBezTo>
                    <a:pt x="3383" y="2415"/>
                    <a:pt x="3383" y="2435"/>
                    <a:pt x="3373" y="2450"/>
                  </a:cubicBezTo>
                  <a:cubicBezTo>
                    <a:pt x="3363" y="2466"/>
                    <a:pt x="3344" y="2474"/>
                    <a:pt x="3315" y="2477"/>
                  </a:cubicBezTo>
                  <a:cubicBezTo>
                    <a:pt x="3307" y="2477"/>
                    <a:pt x="3302" y="2479"/>
                    <a:pt x="3300" y="2482"/>
                  </a:cubicBezTo>
                  <a:cubicBezTo>
                    <a:pt x="3295" y="2488"/>
                    <a:pt x="3296" y="2502"/>
                    <a:pt x="3298" y="2517"/>
                  </a:cubicBezTo>
                  <a:cubicBezTo>
                    <a:pt x="3300" y="2532"/>
                    <a:pt x="3302" y="2549"/>
                    <a:pt x="3299" y="2565"/>
                  </a:cubicBezTo>
                  <a:cubicBezTo>
                    <a:pt x="3294" y="2594"/>
                    <a:pt x="3281" y="2596"/>
                    <a:pt x="3263" y="2596"/>
                  </a:cubicBezTo>
                  <a:cubicBezTo>
                    <a:pt x="3251" y="2596"/>
                    <a:pt x="3231" y="2596"/>
                    <a:pt x="3199" y="2616"/>
                  </a:cubicBezTo>
                  <a:cubicBezTo>
                    <a:pt x="3168" y="2636"/>
                    <a:pt x="3169" y="2645"/>
                    <a:pt x="3169" y="2646"/>
                  </a:cubicBezTo>
                  <a:cubicBezTo>
                    <a:pt x="3170" y="2648"/>
                    <a:pt x="3174" y="2655"/>
                    <a:pt x="3210" y="2665"/>
                  </a:cubicBezTo>
                  <a:cubicBezTo>
                    <a:pt x="3249" y="2674"/>
                    <a:pt x="3248" y="2709"/>
                    <a:pt x="3247" y="2735"/>
                  </a:cubicBezTo>
                  <a:cubicBezTo>
                    <a:pt x="3247" y="2740"/>
                    <a:pt x="3247" y="2746"/>
                    <a:pt x="3247" y="2751"/>
                  </a:cubicBezTo>
                  <a:cubicBezTo>
                    <a:pt x="3248" y="2776"/>
                    <a:pt x="3230" y="2779"/>
                    <a:pt x="3219" y="2781"/>
                  </a:cubicBezTo>
                  <a:cubicBezTo>
                    <a:pt x="3207" y="2784"/>
                    <a:pt x="3196" y="2786"/>
                    <a:pt x="3187" y="2804"/>
                  </a:cubicBezTo>
                  <a:cubicBezTo>
                    <a:pt x="3187" y="2805"/>
                    <a:pt x="3185" y="2809"/>
                    <a:pt x="3186" y="2810"/>
                  </a:cubicBezTo>
                  <a:cubicBezTo>
                    <a:pt x="3192" y="2819"/>
                    <a:pt x="3234" y="2820"/>
                    <a:pt x="3254" y="2821"/>
                  </a:cubicBezTo>
                  <a:cubicBezTo>
                    <a:pt x="3279" y="2821"/>
                    <a:pt x="3291" y="2822"/>
                    <a:pt x="3299" y="2827"/>
                  </a:cubicBezTo>
                  <a:cubicBezTo>
                    <a:pt x="3316" y="2838"/>
                    <a:pt x="3326" y="2893"/>
                    <a:pt x="3317" y="2923"/>
                  </a:cubicBezTo>
                  <a:cubicBezTo>
                    <a:pt x="3311" y="2941"/>
                    <a:pt x="3298" y="2950"/>
                    <a:pt x="3282" y="2950"/>
                  </a:cubicBezTo>
                  <a:cubicBezTo>
                    <a:pt x="3235" y="2949"/>
                    <a:pt x="3184" y="2961"/>
                    <a:pt x="3180" y="2983"/>
                  </a:cubicBezTo>
                  <a:cubicBezTo>
                    <a:pt x="3178" y="2995"/>
                    <a:pt x="3184" y="3004"/>
                    <a:pt x="3191" y="3018"/>
                  </a:cubicBezTo>
                  <a:cubicBezTo>
                    <a:pt x="3200" y="3033"/>
                    <a:pt x="3211" y="3052"/>
                    <a:pt x="3211" y="3081"/>
                  </a:cubicBezTo>
                  <a:cubicBezTo>
                    <a:pt x="3212" y="3126"/>
                    <a:pt x="3197" y="3138"/>
                    <a:pt x="3188" y="3141"/>
                  </a:cubicBezTo>
                  <a:cubicBezTo>
                    <a:pt x="3182" y="3143"/>
                    <a:pt x="3166" y="3145"/>
                    <a:pt x="3150" y="3123"/>
                  </a:cubicBezTo>
                  <a:lnTo>
                    <a:pt x="3147" y="3118"/>
                  </a:lnTo>
                  <a:cubicBezTo>
                    <a:pt x="3138" y="3106"/>
                    <a:pt x="3130" y="3095"/>
                    <a:pt x="3124" y="3094"/>
                  </a:cubicBezTo>
                  <a:cubicBezTo>
                    <a:pt x="3120" y="3094"/>
                    <a:pt x="3114" y="3097"/>
                    <a:pt x="3107" y="3104"/>
                  </a:cubicBezTo>
                  <a:cubicBezTo>
                    <a:pt x="3099" y="3113"/>
                    <a:pt x="3095" y="3123"/>
                    <a:pt x="3095" y="3136"/>
                  </a:cubicBezTo>
                  <a:cubicBezTo>
                    <a:pt x="3096" y="3156"/>
                    <a:pt x="3107" y="3179"/>
                    <a:pt x="3126" y="3195"/>
                  </a:cubicBezTo>
                  <a:cubicBezTo>
                    <a:pt x="3132" y="3201"/>
                    <a:pt x="3139" y="3208"/>
                    <a:pt x="3139" y="3217"/>
                  </a:cubicBezTo>
                  <a:cubicBezTo>
                    <a:pt x="3139" y="3227"/>
                    <a:pt x="3132" y="3234"/>
                    <a:pt x="3124" y="3242"/>
                  </a:cubicBezTo>
                  <a:cubicBezTo>
                    <a:pt x="3111" y="3255"/>
                    <a:pt x="3088" y="3278"/>
                    <a:pt x="3072" y="3337"/>
                  </a:cubicBezTo>
                  <a:cubicBezTo>
                    <a:pt x="3055" y="3405"/>
                    <a:pt x="3038" y="3413"/>
                    <a:pt x="3009" y="3422"/>
                  </a:cubicBezTo>
                  <a:cubicBezTo>
                    <a:pt x="2990" y="3427"/>
                    <a:pt x="2967" y="3434"/>
                    <a:pt x="2931" y="3470"/>
                  </a:cubicBezTo>
                  <a:cubicBezTo>
                    <a:pt x="2876" y="3527"/>
                    <a:pt x="2832" y="3527"/>
                    <a:pt x="2796" y="3527"/>
                  </a:cubicBezTo>
                  <a:cubicBezTo>
                    <a:pt x="2774" y="3527"/>
                    <a:pt x="2757" y="3527"/>
                    <a:pt x="2741" y="3540"/>
                  </a:cubicBezTo>
                  <a:cubicBezTo>
                    <a:pt x="2705" y="3570"/>
                    <a:pt x="2657" y="3592"/>
                    <a:pt x="2610" y="3613"/>
                  </a:cubicBezTo>
                  <a:cubicBezTo>
                    <a:pt x="2595" y="3619"/>
                    <a:pt x="2580" y="3626"/>
                    <a:pt x="2565" y="3633"/>
                  </a:cubicBezTo>
                  <a:cubicBezTo>
                    <a:pt x="2555" y="3638"/>
                    <a:pt x="2546" y="3644"/>
                    <a:pt x="2537" y="3649"/>
                  </a:cubicBezTo>
                  <a:cubicBezTo>
                    <a:pt x="2522" y="3658"/>
                    <a:pt x="2509" y="3666"/>
                    <a:pt x="2497" y="3666"/>
                  </a:cubicBezTo>
                  <a:moveTo>
                    <a:pt x="2440" y="3315"/>
                  </a:moveTo>
                  <a:cubicBezTo>
                    <a:pt x="2441" y="3315"/>
                    <a:pt x="2443" y="3315"/>
                    <a:pt x="2445" y="3316"/>
                  </a:cubicBezTo>
                  <a:cubicBezTo>
                    <a:pt x="2457" y="3319"/>
                    <a:pt x="2463" y="3334"/>
                    <a:pt x="2466" y="3347"/>
                  </a:cubicBezTo>
                  <a:cubicBezTo>
                    <a:pt x="2475" y="3382"/>
                    <a:pt x="2470" y="3403"/>
                    <a:pt x="2466" y="3418"/>
                  </a:cubicBezTo>
                  <a:cubicBezTo>
                    <a:pt x="2462" y="3433"/>
                    <a:pt x="2460" y="3439"/>
                    <a:pt x="2470" y="3451"/>
                  </a:cubicBezTo>
                  <a:cubicBezTo>
                    <a:pt x="2476" y="3458"/>
                    <a:pt x="2480" y="3461"/>
                    <a:pt x="2484" y="3464"/>
                  </a:cubicBezTo>
                  <a:cubicBezTo>
                    <a:pt x="2502" y="3479"/>
                    <a:pt x="2502" y="3487"/>
                    <a:pt x="2495" y="3576"/>
                  </a:cubicBezTo>
                  <a:cubicBezTo>
                    <a:pt x="2491" y="3631"/>
                    <a:pt x="2496" y="3641"/>
                    <a:pt x="2498" y="3642"/>
                  </a:cubicBezTo>
                  <a:cubicBezTo>
                    <a:pt x="2501" y="3642"/>
                    <a:pt x="2515" y="3634"/>
                    <a:pt x="2525" y="3628"/>
                  </a:cubicBezTo>
                  <a:cubicBezTo>
                    <a:pt x="2534" y="3623"/>
                    <a:pt x="2544" y="3617"/>
                    <a:pt x="2555" y="3612"/>
                  </a:cubicBezTo>
                  <a:cubicBezTo>
                    <a:pt x="2570" y="3605"/>
                    <a:pt x="2585" y="3598"/>
                    <a:pt x="2600" y="3591"/>
                  </a:cubicBezTo>
                  <a:cubicBezTo>
                    <a:pt x="2645" y="3571"/>
                    <a:pt x="2692" y="3550"/>
                    <a:pt x="2726" y="3522"/>
                  </a:cubicBezTo>
                  <a:cubicBezTo>
                    <a:pt x="2748" y="3503"/>
                    <a:pt x="2772" y="3503"/>
                    <a:pt x="2796" y="3503"/>
                  </a:cubicBezTo>
                  <a:cubicBezTo>
                    <a:pt x="2829" y="3503"/>
                    <a:pt x="2866" y="3504"/>
                    <a:pt x="2915" y="3454"/>
                  </a:cubicBezTo>
                  <a:cubicBezTo>
                    <a:pt x="2954" y="3413"/>
                    <a:pt x="2982" y="3405"/>
                    <a:pt x="3002" y="3399"/>
                  </a:cubicBezTo>
                  <a:cubicBezTo>
                    <a:pt x="3025" y="3393"/>
                    <a:pt x="3035" y="3390"/>
                    <a:pt x="3050" y="3332"/>
                  </a:cubicBezTo>
                  <a:cubicBezTo>
                    <a:pt x="3066" y="3266"/>
                    <a:pt x="3093" y="3239"/>
                    <a:pt x="3108" y="3225"/>
                  </a:cubicBezTo>
                  <a:cubicBezTo>
                    <a:pt x="3110" y="3223"/>
                    <a:pt x="3114" y="3219"/>
                    <a:pt x="3115" y="3218"/>
                  </a:cubicBezTo>
                  <a:cubicBezTo>
                    <a:pt x="3114" y="3217"/>
                    <a:pt x="3113" y="3216"/>
                    <a:pt x="3110" y="3213"/>
                  </a:cubicBezTo>
                  <a:cubicBezTo>
                    <a:pt x="3087" y="3192"/>
                    <a:pt x="3072" y="3163"/>
                    <a:pt x="3072" y="3137"/>
                  </a:cubicBezTo>
                  <a:cubicBezTo>
                    <a:pt x="3071" y="3118"/>
                    <a:pt x="3078" y="3101"/>
                    <a:pt x="3090" y="3088"/>
                  </a:cubicBezTo>
                  <a:cubicBezTo>
                    <a:pt x="3103" y="3075"/>
                    <a:pt x="3115" y="3070"/>
                    <a:pt x="3126" y="3071"/>
                  </a:cubicBezTo>
                  <a:cubicBezTo>
                    <a:pt x="3143" y="3072"/>
                    <a:pt x="3154" y="3088"/>
                    <a:pt x="3166" y="3104"/>
                  </a:cubicBezTo>
                  <a:lnTo>
                    <a:pt x="3169" y="3109"/>
                  </a:lnTo>
                  <a:cubicBezTo>
                    <a:pt x="3175" y="3118"/>
                    <a:pt x="3179" y="3119"/>
                    <a:pt x="3180" y="3119"/>
                  </a:cubicBezTo>
                  <a:cubicBezTo>
                    <a:pt x="3182" y="3118"/>
                    <a:pt x="3189" y="3110"/>
                    <a:pt x="3188" y="3082"/>
                  </a:cubicBezTo>
                  <a:cubicBezTo>
                    <a:pt x="3187" y="3058"/>
                    <a:pt x="3179" y="3044"/>
                    <a:pt x="3171" y="3029"/>
                  </a:cubicBezTo>
                  <a:cubicBezTo>
                    <a:pt x="3162" y="3014"/>
                    <a:pt x="3154" y="2999"/>
                    <a:pt x="3157" y="2979"/>
                  </a:cubicBezTo>
                  <a:cubicBezTo>
                    <a:pt x="3164" y="2935"/>
                    <a:pt x="3239" y="2925"/>
                    <a:pt x="3282" y="2927"/>
                  </a:cubicBezTo>
                  <a:cubicBezTo>
                    <a:pt x="3286" y="2927"/>
                    <a:pt x="3290" y="2926"/>
                    <a:pt x="3294" y="2918"/>
                  </a:cubicBezTo>
                  <a:cubicBezTo>
                    <a:pt x="3303" y="2896"/>
                    <a:pt x="3292" y="2853"/>
                    <a:pt x="3285" y="2846"/>
                  </a:cubicBezTo>
                  <a:cubicBezTo>
                    <a:pt x="3282" y="2845"/>
                    <a:pt x="3265" y="2845"/>
                    <a:pt x="3253" y="2844"/>
                  </a:cubicBezTo>
                  <a:cubicBezTo>
                    <a:pt x="3209" y="2843"/>
                    <a:pt x="3178" y="2841"/>
                    <a:pt x="3166" y="2822"/>
                  </a:cubicBezTo>
                  <a:cubicBezTo>
                    <a:pt x="3163" y="2817"/>
                    <a:pt x="3160" y="2808"/>
                    <a:pt x="3166" y="2795"/>
                  </a:cubicBezTo>
                  <a:cubicBezTo>
                    <a:pt x="3179" y="2765"/>
                    <a:pt x="3201" y="2761"/>
                    <a:pt x="3215" y="2758"/>
                  </a:cubicBezTo>
                  <a:cubicBezTo>
                    <a:pt x="3218" y="2758"/>
                    <a:pt x="3222" y="2757"/>
                    <a:pt x="3224" y="2756"/>
                  </a:cubicBezTo>
                  <a:cubicBezTo>
                    <a:pt x="3224" y="2756"/>
                    <a:pt x="3224" y="2755"/>
                    <a:pt x="3224" y="2752"/>
                  </a:cubicBezTo>
                  <a:cubicBezTo>
                    <a:pt x="3224" y="2746"/>
                    <a:pt x="3224" y="2740"/>
                    <a:pt x="3224" y="2734"/>
                  </a:cubicBezTo>
                  <a:cubicBezTo>
                    <a:pt x="3224" y="2705"/>
                    <a:pt x="3223" y="2692"/>
                    <a:pt x="3204" y="2687"/>
                  </a:cubicBezTo>
                  <a:cubicBezTo>
                    <a:pt x="3178" y="2681"/>
                    <a:pt x="3150" y="2671"/>
                    <a:pt x="3146" y="2649"/>
                  </a:cubicBezTo>
                  <a:cubicBezTo>
                    <a:pt x="3143" y="2627"/>
                    <a:pt x="3168" y="2609"/>
                    <a:pt x="3187" y="2597"/>
                  </a:cubicBezTo>
                  <a:cubicBezTo>
                    <a:pt x="3224" y="2573"/>
                    <a:pt x="3249" y="2573"/>
                    <a:pt x="3263" y="2573"/>
                  </a:cubicBezTo>
                  <a:cubicBezTo>
                    <a:pt x="3267" y="2573"/>
                    <a:pt x="3271" y="2573"/>
                    <a:pt x="3272" y="2572"/>
                  </a:cubicBezTo>
                  <a:lnTo>
                    <a:pt x="3272" y="2572"/>
                  </a:lnTo>
                  <a:cubicBezTo>
                    <a:pt x="3272" y="2572"/>
                    <a:pt x="3274" y="2571"/>
                    <a:pt x="3276" y="2561"/>
                  </a:cubicBezTo>
                  <a:cubicBezTo>
                    <a:pt x="3278" y="2548"/>
                    <a:pt x="3276" y="2534"/>
                    <a:pt x="3275" y="2520"/>
                  </a:cubicBezTo>
                  <a:cubicBezTo>
                    <a:pt x="3272" y="2500"/>
                    <a:pt x="3270" y="2481"/>
                    <a:pt x="3281" y="2468"/>
                  </a:cubicBezTo>
                  <a:cubicBezTo>
                    <a:pt x="3288" y="2459"/>
                    <a:pt x="3298" y="2455"/>
                    <a:pt x="3313" y="2453"/>
                  </a:cubicBezTo>
                  <a:cubicBezTo>
                    <a:pt x="3334" y="2452"/>
                    <a:pt x="3348" y="2446"/>
                    <a:pt x="3353" y="2437"/>
                  </a:cubicBezTo>
                  <a:cubicBezTo>
                    <a:pt x="3359" y="2429"/>
                    <a:pt x="3358" y="2415"/>
                    <a:pt x="3352" y="2397"/>
                  </a:cubicBezTo>
                  <a:cubicBezTo>
                    <a:pt x="3350" y="2390"/>
                    <a:pt x="3347" y="2384"/>
                    <a:pt x="3345" y="2378"/>
                  </a:cubicBezTo>
                  <a:cubicBezTo>
                    <a:pt x="3334" y="2352"/>
                    <a:pt x="3325" y="2329"/>
                    <a:pt x="3336" y="2312"/>
                  </a:cubicBezTo>
                  <a:cubicBezTo>
                    <a:pt x="3343" y="2302"/>
                    <a:pt x="3355" y="2297"/>
                    <a:pt x="3374" y="2296"/>
                  </a:cubicBezTo>
                  <a:cubicBezTo>
                    <a:pt x="3411" y="2296"/>
                    <a:pt x="3416" y="2327"/>
                    <a:pt x="3419" y="2348"/>
                  </a:cubicBezTo>
                  <a:cubicBezTo>
                    <a:pt x="3423" y="2371"/>
                    <a:pt x="3425" y="2381"/>
                    <a:pt x="3437" y="2383"/>
                  </a:cubicBezTo>
                  <a:cubicBezTo>
                    <a:pt x="3454" y="2387"/>
                    <a:pt x="3467" y="2369"/>
                    <a:pt x="3485" y="2340"/>
                  </a:cubicBezTo>
                  <a:cubicBezTo>
                    <a:pt x="3499" y="2318"/>
                    <a:pt x="3514" y="2294"/>
                    <a:pt x="3537" y="2276"/>
                  </a:cubicBezTo>
                  <a:lnTo>
                    <a:pt x="3552" y="2265"/>
                  </a:lnTo>
                  <a:cubicBezTo>
                    <a:pt x="3596" y="2231"/>
                    <a:pt x="3635" y="2201"/>
                    <a:pt x="3676" y="2211"/>
                  </a:cubicBezTo>
                  <a:cubicBezTo>
                    <a:pt x="3680" y="2212"/>
                    <a:pt x="3685" y="2212"/>
                    <a:pt x="3689" y="2205"/>
                  </a:cubicBezTo>
                  <a:cubicBezTo>
                    <a:pt x="3700" y="2187"/>
                    <a:pt x="3696" y="2145"/>
                    <a:pt x="3677" y="2124"/>
                  </a:cubicBezTo>
                  <a:cubicBezTo>
                    <a:pt x="3648" y="2090"/>
                    <a:pt x="3652" y="2063"/>
                    <a:pt x="3661" y="1997"/>
                  </a:cubicBezTo>
                  <a:cubicBezTo>
                    <a:pt x="3662" y="1987"/>
                    <a:pt x="3664" y="1976"/>
                    <a:pt x="3665" y="1963"/>
                  </a:cubicBezTo>
                  <a:cubicBezTo>
                    <a:pt x="3669" y="1932"/>
                    <a:pt x="3669" y="1906"/>
                    <a:pt x="3669" y="1880"/>
                  </a:cubicBezTo>
                  <a:cubicBezTo>
                    <a:pt x="3669" y="1833"/>
                    <a:pt x="3669" y="1792"/>
                    <a:pt x="3696" y="1742"/>
                  </a:cubicBezTo>
                  <a:cubicBezTo>
                    <a:pt x="3711" y="1714"/>
                    <a:pt x="3723" y="1682"/>
                    <a:pt x="3734" y="1651"/>
                  </a:cubicBezTo>
                  <a:cubicBezTo>
                    <a:pt x="3753" y="1598"/>
                    <a:pt x="3771" y="1548"/>
                    <a:pt x="3803" y="1523"/>
                  </a:cubicBezTo>
                  <a:cubicBezTo>
                    <a:pt x="3828" y="1504"/>
                    <a:pt x="3850" y="1501"/>
                    <a:pt x="3864" y="1499"/>
                  </a:cubicBezTo>
                  <a:cubicBezTo>
                    <a:pt x="3868" y="1499"/>
                    <a:pt x="3875" y="1498"/>
                    <a:pt x="3876" y="1497"/>
                  </a:cubicBezTo>
                  <a:lnTo>
                    <a:pt x="3876" y="1497"/>
                  </a:lnTo>
                  <a:cubicBezTo>
                    <a:pt x="3876" y="1497"/>
                    <a:pt x="3877" y="1495"/>
                    <a:pt x="3876" y="1486"/>
                  </a:cubicBezTo>
                  <a:cubicBezTo>
                    <a:pt x="3874" y="1471"/>
                    <a:pt x="3865" y="1461"/>
                    <a:pt x="3856" y="1451"/>
                  </a:cubicBezTo>
                  <a:cubicBezTo>
                    <a:pt x="3846" y="1440"/>
                    <a:pt x="3830" y="1423"/>
                    <a:pt x="3851" y="1401"/>
                  </a:cubicBezTo>
                  <a:cubicBezTo>
                    <a:pt x="3870" y="1380"/>
                    <a:pt x="3894" y="1371"/>
                    <a:pt x="3915" y="1377"/>
                  </a:cubicBezTo>
                  <a:cubicBezTo>
                    <a:pt x="3940" y="1384"/>
                    <a:pt x="3958" y="1411"/>
                    <a:pt x="3969" y="1458"/>
                  </a:cubicBezTo>
                  <a:cubicBezTo>
                    <a:pt x="3984" y="1533"/>
                    <a:pt x="4132" y="1509"/>
                    <a:pt x="4211" y="1496"/>
                  </a:cubicBezTo>
                  <a:cubicBezTo>
                    <a:pt x="4223" y="1494"/>
                    <a:pt x="4234" y="1492"/>
                    <a:pt x="4243" y="1491"/>
                  </a:cubicBezTo>
                  <a:cubicBezTo>
                    <a:pt x="4262" y="1489"/>
                    <a:pt x="4276" y="1488"/>
                    <a:pt x="4286" y="1488"/>
                  </a:cubicBezTo>
                  <a:cubicBezTo>
                    <a:pt x="4306" y="1487"/>
                    <a:pt x="4306" y="1487"/>
                    <a:pt x="4308" y="1461"/>
                  </a:cubicBezTo>
                  <a:cubicBezTo>
                    <a:pt x="4310" y="1442"/>
                    <a:pt x="4306" y="1441"/>
                    <a:pt x="4289" y="1437"/>
                  </a:cubicBezTo>
                  <a:cubicBezTo>
                    <a:pt x="4274" y="1433"/>
                    <a:pt x="4254" y="1428"/>
                    <a:pt x="4237" y="1408"/>
                  </a:cubicBezTo>
                  <a:cubicBezTo>
                    <a:pt x="4203" y="1369"/>
                    <a:pt x="4051" y="1263"/>
                    <a:pt x="4050" y="1262"/>
                  </a:cubicBezTo>
                  <a:cubicBezTo>
                    <a:pt x="4045" y="1258"/>
                    <a:pt x="3939" y="1181"/>
                    <a:pt x="3890" y="1135"/>
                  </a:cubicBezTo>
                  <a:cubicBezTo>
                    <a:pt x="3864" y="1110"/>
                    <a:pt x="3854" y="1090"/>
                    <a:pt x="3847" y="1073"/>
                  </a:cubicBezTo>
                  <a:cubicBezTo>
                    <a:pt x="3840" y="1058"/>
                    <a:pt x="3835" y="1048"/>
                    <a:pt x="3819" y="1038"/>
                  </a:cubicBezTo>
                  <a:cubicBezTo>
                    <a:pt x="3791" y="1022"/>
                    <a:pt x="3790" y="1003"/>
                    <a:pt x="3791" y="993"/>
                  </a:cubicBezTo>
                  <a:cubicBezTo>
                    <a:pt x="3794" y="974"/>
                    <a:pt x="3815" y="959"/>
                    <a:pt x="3848" y="952"/>
                  </a:cubicBezTo>
                  <a:cubicBezTo>
                    <a:pt x="3896" y="942"/>
                    <a:pt x="3930" y="924"/>
                    <a:pt x="3936" y="906"/>
                  </a:cubicBezTo>
                  <a:cubicBezTo>
                    <a:pt x="3937" y="903"/>
                    <a:pt x="3940" y="894"/>
                    <a:pt x="3926" y="877"/>
                  </a:cubicBezTo>
                  <a:cubicBezTo>
                    <a:pt x="3906" y="853"/>
                    <a:pt x="3890" y="841"/>
                    <a:pt x="3875" y="831"/>
                  </a:cubicBezTo>
                  <a:cubicBezTo>
                    <a:pt x="3858" y="818"/>
                    <a:pt x="3843" y="807"/>
                    <a:pt x="3830" y="781"/>
                  </a:cubicBezTo>
                  <a:cubicBezTo>
                    <a:pt x="3821" y="762"/>
                    <a:pt x="3820" y="745"/>
                    <a:pt x="3819" y="732"/>
                  </a:cubicBezTo>
                  <a:cubicBezTo>
                    <a:pt x="3819" y="713"/>
                    <a:pt x="3819" y="708"/>
                    <a:pt x="3797" y="703"/>
                  </a:cubicBezTo>
                  <a:cubicBezTo>
                    <a:pt x="3747" y="692"/>
                    <a:pt x="3724" y="679"/>
                    <a:pt x="3710" y="628"/>
                  </a:cubicBezTo>
                  <a:cubicBezTo>
                    <a:pt x="3706" y="613"/>
                    <a:pt x="3706" y="601"/>
                    <a:pt x="3706" y="593"/>
                  </a:cubicBezTo>
                  <a:cubicBezTo>
                    <a:pt x="3707" y="581"/>
                    <a:pt x="3707" y="578"/>
                    <a:pt x="3672" y="566"/>
                  </a:cubicBezTo>
                  <a:cubicBezTo>
                    <a:pt x="3633" y="552"/>
                    <a:pt x="3605" y="526"/>
                    <a:pt x="3599" y="497"/>
                  </a:cubicBezTo>
                  <a:cubicBezTo>
                    <a:pt x="3595" y="477"/>
                    <a:pt x="3601" y="458"/>
                    <a:pt x="3617" y="442"/>
                  </a:cubicBezTo>
                  <a:cubicBezTo>
                    <a:pt x="3622" y="438"/>
                    <a:pt x="3623" y="435"/>
                    <a:pt x="3623" y="434"/>
                  </a:cubicBezTo>
                  <a:cubicBezTo>
                    <a:pt x="3622" y="430"/>
                    <a:pt x="3609" y="420"/>
                    <a:pt x="3599" y="414"/>
                  </a:cubicBezTo>
                  <a:cubicBezTo>
                    <a:pt x="3582" y="402"/>
                    <a:pt x="3561" y="387"/>
                    <a:pt x="3544" y="365"/>
                  </a:cubicBezTo>
                  <a:cubicBezTo>
                    <a:pt x="3536" y="354"/>
                    <a:pt x="3528" y="345"/>
                    <a:pt x="3521" y="337"/>
                  </a:cubicBezTo>
                  <a:cubicBezTo>
                    <a:pt x="3505" y="319"/>
                    <a:pt x="3495" y="307"/>
                    <a:pt x="3501" y="294"/>
                  </a:cubicBezTo>
                  <a:cubicBezTo>
                    <a:pt x="3507" y="281"/>
                    <a:pt x="3525" y="279"/>
                    <a:pt x="3563" y="279"/>
                  </a:cubicBezTo>
                  <a:cubicBezTo>
                    <a:pt x="3595" y="280"/>
                    <a:pt x="3621" y="285"/>
                    <a:pt x="3643" y="289"/>
                  </a:cubicBezTo>
                  <a:cubicBezTo>
                    <a:pt x="3658" y="292"/>
                    <a:pt x="3677" y="295"/>
                    <a:pt x="3681" y="292"/>
                  </a:cubicBezTo>
                  <a:cubicBezTo>
                    <a:pt x="3681" y="292"/>
                    <a:pt x="3682" y="291"/>
                    <a:pt x="3682" y="284"/>
                  </a:cubicBezTo>
                  <a:cubicBezTo>
                    <a:pt x="3681" y="270"/>
                    <a:pt x="3682" y="251"/>
                    <a:pt x="3696" y="243"/>
                  </a:cubicBezTo>
                  <a:cubicBezTo>
                    <a:pt x="3710" y="235"/>
                    <a:pt x="3728" y="243"/>
                    <a:pt x="3751" y="258"/>
                  </a:cubicBezTo>
                  <a:cubicBezTo>
                    <a:pt x="3771" y="271"/>
                    <a:pt x="3784" y="276"/>
                    <a:pt x="3791" y="278"/>
                  </a:cubicBezTo>
                  <a:cubicBezTo>
                    <a:pt x="3790" y="276"/>
                    <a:pt x="3789" y="272"/>
                    <a:pt x="3787" y="268"/>
                  </a:cubicBezTo>
                  <a:lnTo>
                    <a:pt x="3783" y="259"/>
                  </a:lnTo>
                  <a:cubicBezTo>
                    <a:pt x="3772" y="236"/>
                    <a:pt x="3772" y="236"/>
                    <a:pt x="3751" y="225"/>
                  </a:cubicBezTo>
                  <a:cubicBezTo>
                    <a:pt x="3745" y="221"/>
                    <a:pt x="3737" y="216"/>
                    <a:pt x="3726" y="210"/>
                  </a:cubicBezTo>
                  <a:cubicBezTo>
                    <a:pt x="3694" y="191"/>
                    <a:pt x="3687" y="170"/>
                    <a:pt x="3682" y="154"/>
                  </a:cubicBezTo>
                  <a:cubicBezTo>
                    <a:pt x="3677" y="141"/>
                    <a:pt x="3674" y="131"/>
                    <a:pt x="3658" y="123"/>
                  </a:cubicBezTo>
                  <a:cubicBezTo>
                    <a:pt x="3635" y="110"/>
                    <a:pt x="3624" y="87"/>
                    <a:pt x="3614" y="69"/>
                  </a:cubicBezTo>
                  <a:cubicBezTo>
                    <a:pt x="3604" y="49"/>
                    <a:pt x="3598" y="38"/>
                    <a:pt x="3585" y="38"/>
                  </a:cubicBezTo>
                  <a:cubicBezTo>
                    <a:pt x="3574" y="38"/>
                    <a:pt x="3551" y="36"/>
                    <a:pt x="3521" y="34"/>
                  </a:cubicBezTo>
                  <a:cubicBezTo>
                    <a:pt x="3455" y="28"/>
                    <a:pt x="3331" y="18"/>
                    <a:pt x="3307" y="30"/>
                  </a:cubicBezTo>
                  <a:cubicBezTo>
                    <a:pt x="3271" y="49"/>
                    <a:pt x="3217" y="60"/>
                    <a:pt x="3192" y="46"/>
                  </a:cubicBezTo>
                  <a:lnTo>
                    <a:pt x="3185" y="42"/>
                  </a:lnTo>
                  <a:cubicBezTo>
                    <a:pt x="3161" y="28"/>
                    <a:pt x="3139" y="18"/>
                    <a:pt x="3117" y="37"/>
                  </a:cubicBezTo>
                  <a:cubicBezTo>
                    <a:pt x="3079" y="70"/>
                    <a:pt x="3050" y="57"/>
                    <a:pt x="3020" y="43"/>
                  </a:cubicBezTo>
                  <a:lnTo>
                    <a:pt x="3018" y="41"/>
                  </a:lnTo>
                  <a:cubicBezTo>
                    <a:pt x="3003" y="34"/>
                    <a:pt x="3003" y="34"/>
                    <a:pt x="2989" y="53"/>
                  </a:cubicBezTo>
                  <a:cubicBezTo>
                    <a:pt x="2983" y="60"/>
                    <a:pt x="2976" y="69"/>
                    <a:pt x="2966" y="80"/>
                  </a:cubicBezTo>
                  <a:cubicBezTo>
                    <a:pt x="2955" y="92"/>
                    <a:pt x="2946" y="99"/>
                    <a:pt x="2940" y="103"/>
                  </a:cubicBezTo>
                  <a:cubicBezTo>
                    <a:pt x="2927" y="113"/>
                    <a:pt x="2925" y="114"/>
                    <a:pt x="2922" y="155"/>
                  </a:cubicBezTo>
                  <a:cubicBezTo>
                    <a:pt x="2920" y="183"/>
                    <a:pt x="2920" y="204"/>
                    <a:pt x="2921" y="223"/>
                  </a:cubicBezTo>
                  <a:cubicBezTo>
                    <a:pt x="2922" y="248"/>
                    <a:pt x="2922" y="268"/>
                    <a:pt x="2915" y="287"/>
                  </a:cubicBezTo>
                  <a:cubicBezTo>
                    <a:pt x="2912" y="297"/>
                    <a:pt x="2907" y="303"/>
                    <a:pt x="2903" y="308"/>
                  </a:cubicBezTo>
                  <a:cubicBezTo>
                    <a:pt x="2897" y="317"/>
                    <a:pt x="2894" y="321"/>
                    <a:pt x="2913" y="350"/>
                  </a:cubicBezTo>
                  <a:cubicBezTo>
                    <a:pt x="2937" y="386"/>
                    <a:pt x="2914" y="411"/>
                    <a:pt x="2898" y="429"/>
                  </a:cubicBezTo>
                  <a:cubicBezTo>
                    <a:pt x="2886" y="441"/>
                    <a:pt x="2876" y="452"/>
                    <a:pt x="2876" y="466"/>
                  </a:cubicBezTo>
                  <a:cubicBezTo>
                    <a:pt x="2876" y="468"/>
                    <a:pt x="2872" y="614"/>
                    <a:pt x="2831" y="618"/>
                  </a:cubicBezTo>
                  <a:cubicBezTo>
                    <a:pt x="2826" y="618"/>
                    <a:pt x="2819" y="617"/>
                    <a:pt x="2808" y="616"/>
                  </a:cubicBezTo>
                  <a:cubicBezTo>
                    <a:pt x="2782" y="612"/>
                    <a:pt x="2732" y="605"/>
                    <a:pt x="2709" y="625"/>
                  </a:cubicBezTo>
                  <a:cubicBezTo>
                    <a:pt x="2700" y="633"/>
                    <a:pt x="2696" y="645"/>
                    <a:pt x="2696" y="662"/>
                  </a:cubicBezTo>
                  <a:cubicBezTo>
                    <a:pt x="2698" y="709"/>
                    <a:pt x="2706" y="713"/>
                    <a:pt x="2716" y="719"/>
                  </a:cubicBezTo>
                  <a:cubicBezTo>
                    <a:pt x="2729" y="727"/>
                    <a:pt x="2740" y="735"/>
                    <a:pt x="2747" y="764"/>
                  </a:cubicBezTo>
                  <a:cubicBezTo>
                    <a:pt x="2756" y="807"/>
                    <a:pt x="2746" y="817"/>
                    <a:pt x="2716" y="824"/>
                  </a:cubicBezTo>
                  <a:cubicBezTo>
                    <a:pt x="2703" y="827"/>
                    <a:pt x="2686" y="831"/>
                    <a:pt x="2666" y="845"/>
                  </a:cubicBezTo>
                  <a:cubicBezTo>
                    <a:pt x="2642" y="862"/>
                    <a:pt x="2636" y="878"/>
                    <a:pt x="2631" y="893"/>
                  </a:cubicBezTo>
                  <a:cubicBezTo>
                    <a:pt x="2624" y="911"/>
                    <a:pt x="2617" y="930"/>
                    <a:pt x="2583" y="939"/>
                  </a:cubicBezTo>
                  <a:cubicBezTo>
                    <a:pt x="2564" y="944"/>
                    <a:pt x="2552" y="952"/>
                    <a:pt x="2550" y="959"/>
                  </a:cubicBezTo>
                  <a:cubicBezTo>
                    <a:pt x="2548" y="966"/>
                    <a:pt x="2554" y="976"/>
                    <a:pt x="2566" y="988"/>
                  </a:cubicBezTo>
                  <a:cubicBezTo>
                    <a:pt x="2590" y="1011"/>
                    <a:pt x="2595" y="1039"/>
                    <a:pt x="2580" y="1071"/>
                  </a:cubicBezTo>
                  <a:cubicBezTo>
                    <a:pt x="2574" y="1083"/>
                    <a:pt x="2563" y="1086"/>
                    <a:pt x="2554" y="1088"/>
                  </a:cubicBezTo>
                  <a:cubicBezTo>
                    <a:pt x="2542" y="1092"/>
                    <a:pt x="2531" y="1094"/>
                    <a:pt x="2524" y="1117"/>
                  </a:cubicBezTo>
                  <a:cubicBezTo>
                    <a:pt x="2517" y="1137"/>
                    <a:pt x="2509" y="1154"/>
                    <a:pt x="2501" y="1171"/>
                  </a:cubicBezTo>
                  <a:cubicBezTo>
                    <a:pt x="2491" y="1193"/>
                    <a:pt x="2481" y="1214"/>
                    <a:pt x="2477" y="1237"/>
                  </a:cubicBezTo>
                  <a:cubicBezTo>
                    <a:pt x="2471" y="1272"/>
                    <a:pt x="2459" y="1292"/>
                    <a:pt x="2441" y="1299"/>
                  </a:cubicBezTo>
                  <a:cubicBezTo>
                    <a:pt x="2428" y="1305"/>
                    <a:pt x="2413" y="1302"/>
                    <a:pt x="2397" y="1290"/>
                  </a:cubicBezTo>
                  <a:cubicBezTo>
                    <a:pt x="2361" y="1264"/>
                    <a:pt x="2347" y="1263"/>
                    <a:pt x="2329" y="1270"/>
                  </a:cubicBezTo>
                  <a:cubicBezTo>
                    <a:pt x="2303" y="1279"/>
                    <a:pt x="2282" y="1280"/>
                    <a:pt x="2281" y="1281"/>
                  </a:cubicBezTo>
                  <a:lnTo>
                    <a:pt x="2278" y="1281"/>
                  </a:lnTo>
                  <a:lnTo>
                    <a:pt x="2275" y="1279"/>
                  </a:lnTo>
                  <a:cubicBezTo>
                    <a:pt x="2256" y="1271"/>
                    <a:pt x="2201" y="1251"/>
                    <a:pt x="2173" y="1267"/>
                  </a:cubicBezTo>
                  <a:cubicBezTo>
                    <a:pt x="2160" y="1274"/>
                    <a:pt x="2146" y="1294"/>
                    <a:pt x="2133" y="1312"/>
                  </a:cubicBezTo>
                  <a:cubicBezTo>
                    <a:pt x="2109" y="1346"/>
                    <a:pt x="2082" y="1385"/>
                    <a:pt x="2041" y="1377"/>
                  </a:cubicBezTo>
                  <a:cubicBezTo>
                    <a:pt x="2017" y="1373"/>
                    <a:pt x="2002" y="1366"/>
                    <a:pt x="1986" y="1359"/>
                  </a:cubicBezTo>
                  <a:cubicBezTo>
                    <a:pt x="1965" y="1349"/>
                    <a:pt x="1938" y="1337"/>
                    <a:pt x="1877" y="1324"/>
                  </a:cubicBezTo>
                  <a:cubicBezTo>
                    <a:pt x="1847" y="1318"/>
                    <a:pt x="1826" y="1314"/>
                    <a:pt x="1809" y="1312"/>
                  </a:cubicBezTo>
                  <a:cubicBezTo>
                    <a:pt x="1764" y="1304"/>
                    <a:pt x="1750" y="1302"/>
                    <a:pt x="1718" y="1265"/>
                  </a:cubicBezTo>
                  <a:cubicBezTo>
                    <a:pt x="1689" y="1232"/>
                    <a:pt x="1621" y="1224"/>
                    <a:pt x="1510" y="1239"/>
                  </a:cubicBezTo>
                  <a:cubicBezTo>
                    <a:pt x="1500" y="1241"/>
                    <a:pt x="1491" y="1242"/>
                    <a:pt x="1484" y="1242"/>
                  </a:cubicBezTo>
                  <a:cubicBezTo>
                    <a:pt x="1460" y="1245"/>
                    <a:pt x="1460" y="1245"/>
                    <a:pt x="1454" y="1266"/>
                  </a:cubicBezTo>
                  <a:cubicBezTo>
                    <a:pt x="1452" y="1275"/>
                    <a:pt x="1449" y="1287"/>
                    <a:pt x="1443" y="1303"/>
                  </a:cubicBezTo>
                  <a:lnTo>
                    <a:pt x="1439" y="1317"/>
                  </a:lnTo>
                  <a:cubicBezTo>
                    <a:pt x="1418" y="1384"/>
                    <a:pt x="1410" y="1409"/>
                    <a:pt x="1382" y="1434"/>
                  </a:cubicBezTo>
                  <a:cubicBezTo>
                    <a:pt x="1365" y="1451"/>
                    <a:pt x="1338" y="1452"/>
                    <a:pt x="1310" y="1453"/>
                  </a:cubicBezTo>
                  <a:cubicBezTo>
                    <a:pt x="1288" y="1455"/>
                    <a:pt x="1266" y="1456"/>
                    <a:pt x="1248" y="1464"/>
                  </a:cubicBezTo>
                  <a:cubicBezTo>
                    <a:pt x="1204" y="1485"/>
                    <a:pt x="1075" y="1496"/>
                    <a:pt x="993" y="1469"/>
                  </a:cubicBezTo>
                  <a:cubicBezTo>
                    <a:pt x="923" y="1445"/>
                    <a:pt x="887" y="1461"/>
                    <a:pt x="838" y="1502"/>
                  </a:cubicBezTo>
                  <a:cubicBezTo>
                    <a:pt x="799" y="1536"/>
                    <a:pt x="778" y="1537"/>
                    <a:pt x="748" y="1539"/>
                  </a:cubicBezTo>
                  <a:cubicBezTo>
                    <a:pt x="740" y="1539"/>
                    <a:pt x="731" y="1539"/>
                    <a:pt x="720" y="1540"/>
                  </a:cubicBezTo>
                  <a:cubicBezTo>
                    <a:pt x="711" y="1542"/>
                    <a:pt x="642" y="1550"/>
                    <a:pt x="567" y="1440"/>
                  </a:cubicBezTo>
                  <a:cubicBezTo>
                    <a:pt x="527" y="1380"/>
                    <a:pt x="486" y="1361"/>
                    <a:pt x="447" y="1342"/>
                  </a:cubicBezTo>
                  <a:cubicBezTo>
                    <a:pt x="415" y="1328"/>
                    <a:pt x="386" y="1314"/>
                    <a:pt x="362" y="1281"/>
                  </a:cubicBezTo>
                  <a:cubicBezTo>
                    <a:pt x="310" y="1211"/>
                    <a:pt x="296" y="1172"/>
                    <a:pt x="272" y="1084"/>
                  </a:cubicBezTo>
                  <a:cubicBezTo>
                    <a:pt x="264" y="1055"/>
                    <a:pt x="249" y="1038"/>
                    <a:pt x="231" y="1040"/>
                  </a:cubicBezTo>
                  <a:cubicBezTo>
                    <a:pt x="214" y="1042"/>
                    <a:pt x="195" y="1061"/>
                    <a:pt x="192" y="1092"/>
                  </a:cubicBezTo>
                  <a:cubicBezTo>
                    <a:pt x="192" y="1104"/>
                    <a:pt x="191" y="1114"/>
                    <a:pt x="191" y="1122"/>
                  </a:cubicBezTo>
                  <a:cubicBezTo>
                    <a:pt x="190" y="1163"/>
                    <a:pt x="188" y="1172"/>
                    <a:pt x="137" y="1218"/>
                  </a:cubicBezTo>
                  <a:cubicBezTo>
                    <a:pt x="125" y="1229"/>
                    <a:pt x="114" y="1239"/>
                    <a:pt x="105" y="1247"/>
                  </a:cubicBezTo>
                  <a:cubicBezTo>
                    <a:pt x="88" y="1262"/>
                    <a:pt x="69" y="1278"/>
                    <a:pt x="69" y="1284"/>
                  </a:cubicBezTo>
                  <a:lnTo>
                    <a:pt x="69" y="1284"/>
                  </a:lnTo>
                  <a:cubicBezTo>
                    <a:pt x="69" y="1284"/>
                    <a:pt x="70" y="1286"/>
                    <a:pt x="76" y="1290"/>
                  </a:cubicBezTo>
                  <a:cubicBezTo>
                    <a:pt x="87" y="1296"/>
                    <a:pt x="101" y="1289"/>
                    <a:pt x="120" y="1278"/>
                  </a:cubicBezTo>
                  <a:cubicBezTo>
                    <a:pt x="138" y="1268"/>
                    <a:pt x="157" y="1257"/>
                    <a:pt x="174" y="1270"/>
                  </a:cubicBezTo>
                  <a:cubicBezTo>
                    <a:pt x="181" y="1275"/>
                    <a:pt x="185" y="1283"/>
                    <a:pt x="185" y="1293"/>
                  </a:cubicBezTo>
                  <a:cubicBezTo>
                    <a:pt x="186" y="1320"/>
                    <a:pt x="158" y="1358"/>
                    <a:pt x="138" y="1375"/>
                  </a:cubicBezTo>
                  <a:cubicBezTo>
                    <a:pt x="127" y="1386"/>
                    <a:pt x="110" y="1386"/>
                    <a:pt x="94" y="1387"/>
                  </a:cubicBezTo>
                  <a:cubicBezTo>
                    <a:pt x="67" y="1387"/>
                    <a:pt x="56" y="1388"/>
                    <a:pt x="56" y="1414"/>
                  </a:cubicBezTo>
                  <a:cubicBezTo>
                    <a:pt x="56" y="1431"/>
                    <a:pt x="57" y="1442"/>
                    <a:pt x="58" y="1452"/>
                  </a:cubicBezTo>
                  <a:cubicBezTo>
                    <a:pt x="60" y="1479"/>
                    <a:pt x="60" y="1491"/>
                    <a:pt x="38" y="1528"/>
                  </a:cubicBezTo>
                  <a:cubicBezTo>
                    <a:pt x="21" y="1556"/>
                    <a:pt x="20" y="1625"/>
                    <a:pt x="35" y="1680"/>
                  </a:cubicBezTo>
                  <a:cubicBezTo>
                    <a:pt x="45" y="1715"/>
                    <a:pt x="56" y="1724"/>
                    <a:pt x="59" y="1725"/>
                  </a:cubicBezTo>
                  <a:lnTo>
                    <a:pt x="75" y="1734"/>
                  </a:lnTo>
                  <a:cubicBezTo>
                    <a:pt x="100" y="1748"/>
                    <a:pt x="115" y="1755"/>
                    <a:pt x="142" y="1787"/>
                  </a:cubicBezTo>
                  <a:cubicBezTo>
                    <a:pt x="152" y="1799"/>
                    <a:pt x="163" y="1798"/>
                    <a:pt x="176" y="1797"/>
                  </a:cubicBezTo>
                  <a:cubicBezTo>
                    <a:pt x="191" y="1796"/>
                    <a:pt x="216" y="1794"/>
                    <a:pt x="219" y="1834"/>
                  </a:cubicBezTo>
                  <a:cubicBezTo>
                    <a:pt x="224" y="1879"/>
                    <a:pt x="194" y="1888"/>
                    <a:pt x="175" y="1894"/>
                  </a:cubicBezTo>
                  <a:cubicBezTo>
                    <a:pt x="166" y="1897"/>
                    <a:pt x="158" y="1899"/>
                    <a:pt x="153" y="1904"/>
                  </a:cubicBezTo>
                  <a:cubicBezTo>
                    <a:pt x="147" y="1909"/>
                    <a:pt x="144" y="1918"/>
                    <a:pt x="145" y="1928"/>
                  </a:cubicBezTo>
                  <a:cubicBezTo>
                    <a:pt x="147" y="1939"/>
                    <a:pt x="153" y="1948"/>
                    <a:pt x="162" y="1952"/>
                  </a:cubicBezTo>
                  <a:cubicBezTo>
                    <a:pt x="179" y="1960"/>
                    <a:pt x="196" y="1976"/>
                    <a:pt x="192" y="1993"/>
                  </a:cubicBezTo>
                  <a:cubicBezTo>
                    <a:pt x="190" y="2002"/>
                    <a:pt x="182" y="2013"/>
                    <a:pt x="153" y="2014"/>
                  </a:cubicBezTo>
                  <a:cubicBezTo>
                    <a:pt x="137" y="2014"/>
                    <a:pt x="126" y="2018"/>
                    <a:pt x="121" y="2025"/>
                  </a:cubicBezTo>
                  <a:cubicBezTo>
                    <a:pt x="114" y="2035"/>
                    <a:pt x="117" y="2051"/>
                    <a:pt x="121" y="2064"/>
                  </a:cubicBezTo>
                  <a:cubicBezTo>
                    <a:pt x="131" y="2096"/>
                    <a:pt x="182" y="2109"/>
                    <a:pt x="222" y="2110"/>
                  </a:cubicBezTo>
                  <a:cubicBezTo>
                    <a:pt x="228" y="2110"/>
                    <a:pt x="246" y="2111"/>
                    <a:pt x="254" y="2123"/>
                  </a:cubicBezTo>
                  <a:cubicBezTo>
                    <a:pt x="262" y="2135"/>
                    <a:pt x="255" y="2149"/>
                    <a:pt x="249" y="2161"/>
                  </a:cubicBezTo>
                  <a:cubicBezTo>
                    <a:pt x="247" y="2166"/>
                    <a:pt x="243" y="2173"/>
                    <a:pt x="243" y="2176"/>
                  </a:cubicBezTo>
                  <a:cubicBezTo>
                    <a:pt x="244" y="2178"/>
                    <a:pt x="249" y="2181"/>
                    <a:pt x="258" y="2184"/>
                  </a:cubicBezTo>
                  <a:cubicBezTo>
                    <a:pt x="270" y="2190"/>
                    <a:pt x="286" y="2197"/>
                    <a:pt x="304" y="2214"/>
                  </a:cubicBezTo>
                  <a:cubicBezTo>
                    <a:pt x="317" y="2227"/>
                    <a:pt x="321" y="2240"/>
                    <a:pt x="323" y="2249"/>
                  </a:cubicBezTo>
                  <a:cubicBezTo>
                    <a:pt x="326" y="2261"/>
                    <a:pt x="328" y="2266"/>
                    <a:pt x="356" y="2267"/>
                  </a:cubicBezTo>
                  <a:cubicBezTo>
                    <a:pt x="396" y="2269"/>
                    <a:pt x="399" y="2291"/>
                    <a:pt x="401" y="2306"/>
                  </a:cubicBezTo>
                  <a:cubicBezTo>
                    <a:pt x="403" y="2319"/>
                    <a:pt x="404" y="2326"/>
                    <a:pt x="419" y="2330"/>
                  </a:cubicBezTo>
                  <a:cubicBezTo>
                    <a:pt x="431" y="2334"/>
                    <a:pt x="440" y="2335"/>
                    <a:pt x="447" y="2337"/>
                  </a:cubicBezTo>
                  <a:cubicBezTo>
                    <a:pt x="474" y="2343"/>
                    <a:pt x="484" y="2347"/>
                    <a:pt x="493" y="2385"/>
                  </a:cubicBezTo>
                  <a:cubicBezTo>
                    <a:pt x="496" y="2399"/>
                    <a:pt x="499" y="2399"/>
                    <a:pt x="505" y="2400"/>
                  </a:cubicBezTo>
                  <a:cubicBezTo>
                    <a:pt x="520" y="2401"/>
                    <a:pt x="530" y="2407"/>
                    <a:pt x="533" y="2432"/>
                  </a:cubicBezTo>
                  <a:cubicBezTo>
                    <a:pt x="543" y="2505"/>
                    <a:pt x="551" y="2607"/>
                    <a:pt x="517" y="2638"/>
                  </a:cubicBezTo>
                  <a:cubicBezTo>
                    <a:pt x="514" y="2641"/>
                    <a:pt x="510" y="2646"/>
                    <a:pt x="510" y="2649"/>
                  </a:cubicBezTo>
                  <a:cubicBezTo>
                    <a:pt x="510" y="2655"/>
                    <a:pt x="518" y="2664"/>
                    <a:pt x="526" y="2672"/>
                  </a:cubicBezTo>
                  <a:cubicBezTo>
                    <a:pt x="536" y="2683"/>
                    <a:pt x="547" y="2694"/>
                    <a:pt x="552" y="2710"/>
                  </a:cubicBezTo>
                  <a:cubicBezTo>
                    <a:pt x="557" y="2725"/>
                    <a:pt x="556" y="2755"/>
                    <a:pt x="555" y="2792"/>
                  </a:cubicBezTo>
                  <a:cubicBezTo>
                    <a:pt x="554" y="2837"/>
                    <a:pt x="552" y="2904"/>
                    <a:pt x="567" y="2917"/>
                  </a:cubicBezTo>
                  <a:cubicBezTo>
                    <a:pt x="575" y="2924"/>
                    <a:pt x="582" y="2926"/>
                    <a:pt x="589" y="2929"/>
                  </a:cubicBezTo>
                  <a:cubicBezTo>
                    <a:pt x="613" y="2936"/>
                    <a:pt x="618" y="2948"/>
                    <a:pt x="613" y="2990"/>
                  </a:cubicBezTo>
                  <a:cubicBezTo>
                    <a:pt x="612" y="3002"/>
                    <a:pt x="609" y="3015"/>
                    <a:pt x="607" y="3028"/>
                  </a:cubicBezTo>
                  <a:cubicBezTo>
                    <a:pt x="601" y="3063"/>
                    <a:pt x="595" y="3103"/>
                    <a:pt x="606" y="3116"/>
                  </a:cubicBezTo>
                  <a:cubicBezTo>
                    <a:pt x="608" y="3118"/>
                    <a:pt x="612" y="3121"/>
                    <a:pt x="621" y="3121"/>
                  </a:cubicBezTo>
                  <a:cubicBezTo>
                    <a:pt x="641" y="3121"/>
                    <a:pt x="649" y="3113"/>
                    <a:pt x="659" y="3104"/>
                  </a:cubicBezTo>
                  <a:cubicBezTo>
                    <a:pt x="670" y="3093"/>
                    <a:pt x="684" y="3078"/>
                    <a:pt x="716" y="3093"/>
                  </a:cubicBezTo>
                  <a:cubicBezTo>
                    <a:pt x="739" y="3103"/>
                    <a:pt x="752" y="3123"/>
                    <a:pt x="763" y="3139"/>
                  </a:cubicBezTo>
                  <a:cubicBezTo>
                    <a:pt x="775" y="3158"/>
                    <a:pt x="783" y="3168"/>
                    <a:pt x="798" y="3166"/>
                  </a:cubicBezTo>
                  <a:cubicBezTo>
                    <a:pt x="811" y="3165"/>
                    <a:pt x="818" y="3161"/>
                    <a:pt x="823" y="3157"/>
                  </a:cubicBezTo>
                  <a:cubicBezTo>
                    <a:pt x="840" y="3146"/>
                    <a:pt x="852" y="3146"/>
                    <a:pt x="881" y="3169"/>
                  </a:cubicBezTo>
                  <a:cubicBezTo>
                    <a:pt x="908" y="3190"/>
                    <a:pt x="923" y="3179"/>
                    <a:pt x="948" y="3156"/>
                  </a:cubicBezTo>
                  <a:cubicBezTo>
                    <a:pt x="953" y="3151"/>
                    <a:pt x="959" y="3145"/>
                    <a:pt x="965" y="3141"/>
                  </a:cubicBezTo>
                  <a:cubicBezTo>
                    <a:pt x="971" y="3136"/>
                    <a:pt x="977" y="3131"/>
                    <a:pt x="982" y="3125"/>
                  </a:cubicBezTo>
                  <a:cubicBezTo>
                    <a:pt x="1000" y="3106"/>
                    <a:pt x="1021" y="3085"/>
                    <a:pt x="1072" y="3110"/>
                  </a:cubicBezTo>
                  <a:cubicBezTo>
                    <a:pt x="1087" y="3118"/>
                    <a:pt x="1102" y="3127"/>
                    <a:pt x="1115" y="3135"/>
                  </a:cubicBezTo>
                  <a:cubicBezTo>
                    <a:pt x="1135" y="3148"/>
                    <a:pt x="1156" y="3161"/>
                    <a:pt x="1166" y="3158"/>
                  </a:cubicBezTo>
                  <a:cubicBezTo>
                    <a:pt x="1168" y="3158"/>
                    <a:pt x="1171" y="3157"/>
                    <a:pt x="1175" y="3148"/>
                  </a:cubicBezTo>
                  <a:cubicBezTo>
                    <a:pt x="1182" y="3132"/>
                    <a:pt x="1184" y="3115"/>
                    <a:pt x="1186" y="3100"/>
                  </a:cubicBezTo>
                  <a:cubicBezTo>
                    <a:pt x="1190" y="3079"/>
                    <a:pt x="1193" y="3052"/>
                    <a:pt x="1220" y="3054"/>
                  </a:cubicBezTo>
                  <a:cubicBezTo>
                    <a:pt x="1225" y="3055"/>
                    <a:pt x="1229" y="3055"/>
                    <a:pt x="1233" y="3054"/>
                  </a:cubicBezTo>
                  <a:cubicBezTo>
                    <a:pt x="1242" y="3054"/>
                    <a:pt x="1251" y="3053"/>
                    <a:pt x="1259" y="3061"/>
                  </a:cubicBezTo>
                  <a:cubicBezTo>
                    <a:pt x="1268" y="3069"/>
                    <a:pt x="1270" y="3084"/>
                    <a:pt x="1270" y="3115"/>
                  </a:cubicBezTo>
                  <a:cubicBezTo>
                    <a:pt x="1269" y="3144"/>
                    <a:pt x="1271" y="3150"/>
                    <a:pt x="1275" y="3157"/>
                  </a:cubicBezTo>
                  <a:cubicBezTo>
                    <a:pt x="1279" y="3166"/>
                    <a:pt x="1283" y="3176"/>
                    <a:pt x="1283" y="3211"/>
                  </a:cubicBezTo>
                  <a:cubicBezTo>
                    <a:pt x="1283" y="3232"/>
                    <a:pt x="1280" y="3257"/>
                    <a:pt x="1277" y="3281"/>
                  </a:cubicBezTo>
                  <a:cubicBezTo>
                    <a:pt x="1272" y="3319"/>
                    <a:pt x="1265" y="3366"/>
                    <a:pt x="1276" y="3379"/>
                  </a:cubicBezTo>
                  <a:cubicBezTo>
                    <a:pt x="1278" y="3381"/>
                    <a:pt x="1279" y="3382"/>
                    <a:pt x="1283" y="3382"/>
                  </a:cubicBezTo>
                  <a:cubicBezTo>
                    <a:pt x="1284" y="3382"/>
                    <a:pt x="1284" y="3382"/>
                    <a:pt x="1284" y="3382"/>
                  </a:cubicBezTo>
                  <a:cubicBezTo>
                    <a:pt x="1304" y="3382"/>
                    <a:pt x="1324" y="3360"/>
                    <a:pt x="1343" y="3338"/>
                  </a:cubicBezTo>
                  <a:cubicBezTo>
                    <a:pt x="1363" y="3315"/>
                    <a:pt x="1381" y="3293"/>
                    <a:pt x="1405" y="3290"/>
                  </a:cubicBezTo>
                  <a:cubicBezTo>
                    <a:pt x="1448" y="3283"/>
                    <a:pt x="1504" y="3274"/>
                    <a:pt x="1547" y="3333"/>
                  </a:cubicBezTo>
                  <a:cubicBezTo>
                    <a:pt x="1556" y="3344"/>
                    <a:pt x="1564" y="3350"/>
                    <a:pt x="1574" y="3351"/>
                  </a:cubicBezTo>
                  <a:cubicBezTo>
                    <a:pt x="1599" y="3353"/>
                    <a:pt x="1630" y="3321"/>
                    <a:pt x="1658" y="3293"/>
                  </a:cubicBezTo>
                  <a:lnTo>
                    <a:pt x="1663" y="3288"/>
                  </a:lnTo>
                  <a:cubicBezTo>
                    <a:pt x="1703" y="3248"/>
                    <a:pt x="1737" y="3214"/>
                    <a:pt x="1738" y="3193"/>
                  </a:cubicBezTo>
                  <a:cubicBezTo>
                    <a:pt x="1739" y="3173"/>
                    <a:pt x="1758" y="3145"/>
                    <a:pt x="1785" y="3135"/>
                  </a:cubicBezTo>
                  <a:cubicBezTo>
                    <a:pt x="1799" y="3130"/>
                    <a:pt x="1826" y="3127"/>
                    <a:pt x="1855" y="3158"/>
                  </a:cubicBezTo>
                  <a:cubicBezTo>
                    <a:pt x="1872" y="3177"/>
                    <a:pt x="1883" y="3197"/>
                    <a:pt x="1891" y="3213"/>
                  </a:cubicBezTo>
                  <a:cubicBezTo>
                    <a:pt x="1908" y="3247"/>
                    <a:pt x="1915" y="3260"/>
                    <a:pt x="1956" y="3248"/>
                  </a:cubicBezTo>
                  <a:cubicBezTo>
                    <a:pt x="1980" y="3240"/>
                    <a:pt x="1997" y="3229"/>
                    <a:pt x="2011" y="3221"/>
                  </a:cubicBezTo>
                  <a:cubicBezTo>
                    <a:pt x="2027" y="3211"/>
                    <a:pt x="2040" y="3203"/>
                    <a:pt x="2053" y="3208"/>
                  </a:cubicBezTo>
                  <a:cubicBezTo>
                    <a:pt x="2066" y="3214"/>
                    <a:pt x="2072" y="3231"/>
                    <a:pt x="2078" y="3258"/>
                  </a:cubicBezTo>
                  <a:cubicBezTo>
                    <a:pt x="2083" y="3283"/>
                    <a:pt x="2082" y="3305"/>
                    <a:pt x="2081" y="3323"/>
                  </a:cubicBezTo>
                  <a:cubicBezTo>
                    <a:pt x="2080" y="3338"/>
                    <a:pt x="2080" y="3351"/>
                    <a:pt x="2084" y="3355"/>
                  </a:cubicBezTo>
                  <a:cubicBezTo>
                    <a:pt x="2089" y="3359"/>
                    <a:pt x="2104" y="3361"/>
                    <a:pt x="2151" y="3349"/>
                  </a:cubicBezTo>
                  <a:cubicBezTo>
                    <a:pt x="2217" y="3333"/>
                    <a:pt x="2220" y="3291"/>
                    <a:pt x="2222" y="3260"/>
                  </a:cubicBezTo>
                  <a:cubicBezTo>
                    <a:pt x="2224" y="3245"/>
                    <a:pt x="2225" y="3231"/>
                    <a:pt x="2236" y="3226"/>
                  </a:cubicBezTo>
                  <a:cubicBezTo>
                    <a:pt x="2245" y="3220"/>
                    <a:pt x="2256" y="3225"/>
                    <a:pt x="2264" y="3229"/>
                  </a:cubicBezTo>
                  <a:cubicBezTo>
                    <a:pt x="2299" y="3249"/>
                    <a:pt x="2294" y="3283"/>
                    <a:pt x="2292" y="3301"/>
                  </a:cubicBezTo>
                  <a:cubicBezTo>
                    <a:pt x="2292" y="3303"/>
                    <a:pt x="2291" y="3305"/>
                    <a:pt x="2291" y="3307"/>
                  </a:cubicBezTo>
                  <a:cubicBezTo>
                    <a:pt x="2292" y="3307"/>
                    <a:pt x="2293" y="3307"/>
                    <a:pt x="2295" y="3306"/>
                  </a:cubicBezTo>
                  <a:cubicBezTo>
                    <a:pt x="2314" y="3298"/>
                    <a:pt x="2328" y="3288"/>
                    <a:pt x="2339" y="3280"/>
                  </a:cubicBezTo>
                  <a:cubicBezTo>
                    <a:pt x="2352" y="3271"/>
                    <a:pt x="2361" y="3264"/>
                    <a:pt x="2372" y="3266"/>
                  </a:cubicBezTo>
                  <a:cubicBezTo>
                    <a:pt x="2378" y="3267"/>
                    <a:pt x="2383" y="3271"/>
                    <a:pt x="2386" y="3277"/>
                  </a:cubicBezTo>
                  <a:cubicBezTo>
                    <a:pt x="2395" y="3291"/>
                    <a:pt x="2387" y="3305"/>
                    <a:pt x="2380" y="3317"/>
                  </a:cubicBezTo>
                  <a:cubicBezTo>
                    <a:pt x="2376" y="3325"/>
                    <a:pt x="2371" y="3334"/>
                    <a:pt x="2372" y="3339"/>
                  </a:cubicBezTo>
                  <a:cubicBezTo>
                    <a:pt x="2373" y="3341"/>
                    <a:pt x="2376" y="3344"/>
                    <a:pt x="2381" y="3346"/>
                  </a:cubicBezTo>
                  <a:cubicBezTo>
                    <a:pt x="2391" y="3351"/>
                    <a:pt x="2399" y="3345"/>
                    <a:pt x="2414" y="3331"/>
                  </a:cubicBezTo>
                  <a:cubicBezTo>
                    <a:pt x="2422" y="3323"/>
                    <a:pt x="2430" y="3315"/>
                    <a:pt x="2440" y="331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6" name="Google Shape;786;p51"/>
            <p:cNvSpPr/>
            <p:nvPr/>
          </p:nvSpPr>
          <p:spPr>
            <a:xfrm>
              <a:off x="6850481" y="3489763"/>
              <a:ext cx="60785" cy="125811"/>
            </a:xfrm>
            <a:custGeom>
              <a:avLst/>
              <a:gdLst/>
              <a:ahLst/>
              <a:cxnLst/>
              <a:rect l="l" t="t" r="r" b="b"/>
              <a:pathLst>
                <a:path w="129" h="267" extrusionOk="0">
                  <a:moveTo>
                    <a:pt x="69" y="267"/>
                  </a:moveTo>
                  <a:cubicBezTo>
                    <a:pt x="54" y="267"/>
                    <a:pt x="41" y="259"/>
                    <a:pt x="31" y="245"/>
                  </a:cubicBezTo>
                  <a:cubicBezTo>
                    <a:pt x="0" y="197"/>
                    <a:pt x="-3" y="153"/>
                    <a:pt x="2" y="90"/>
                  </a:cubicBezTo>
                  <a:cubicBezTo>
                    <a:pt x="7" y="25"/>
                    <a:pt x="51" y="3"/>
                    <a:pt x="66" y="0"/>
                  </a:cubicBezTo>
                  <a:cubicBezTo>
                    <a:pt x="81" y="-2"/>
                    <a:pt x="92" y="0"/>
                    <a:pt x="100" y="6"/>
                  </a:cubicBezTo>
                  <a:cubicBezTo>
                    <a:pt x="115" y="18"/>
                    <a:pt x="116" y="38"/>
                    <a:pt x="118" y="70"/>
                  </a:cubicBezTo>
                  <a:cubicBezTo>
                    <a:pt x="119" y="90"/>
                    <a:pt x="121" y="115"/>
                    <a:pt x="126" y="144"/>
                  </a:cubicBezTo>
                  <a:cubicBezTo>
                    <a:pt x="138" y="207"/>
                    <a:pt x="114" y="252"/>
                    <a:pt x="85" y="264"/>
                  </a:cubicBezTo>
                  <a:cubicBezTo>
                    <a:pt x="79" y="266"/>
                    <a:pt x="74" y="267"/>
                    <a:pt x="69" y="267"/>
                  </a:cubicBezTo>
                  <a:moveTo>
                    <a:pt x="70" y="24"/>
                  </a:moveTo>
                  <a:cubicBezTo>
                    <a:pt x="69" y="24"/>
                    <a:pt x="30" y="35"/>
                    <a:pt x="25" y="92"/>
                  </a:cubicBezTo>
                  <a:cubicBezTo>
                    <a:pt x="20" y="151"/>
                    <a:pt x="23" y="189"/>
                    <a:pt x="51" y="232"/>
                  </a:cubicBezTo>
                  <a:cubicBezTo>
                    <a:pt x="56" y="239"/>
                    <a:pt x="64" y="247"/>
                    <a:pt x="76" y="242"/>
                  </a:cubicBezTo>
                  <a:cubicBezTo>
                    <a:pt x="92" y="236"/>
                    <a:pt x="114" y="204"/>
                    <a:pt x="103" y="148"/>
                  </a:cubicBezTo>
                  <a:cubicBezTo>
                    <a:pt x="97" y="118"/>
                    <a:pt x="96" y="92"/>
                    <a:pt x="94" y="72"/>
                  </a:cubicBezTo>
                  <a:cubicBezTo>
                    <a:pt x="93" y="49"/>
                    <a:pt x="92" y="30"/>
                    <a:pt x="86" y="25"/>
                  </a:cubicBezTo>
                  <a:cubicBezTo>
                    <a:pt x="82" y="22"/>
                    <a:pt x="76" y="23"/>
                    <a:pt x="7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7" name="Google Shape;787;p51"/>
            <p:cNvSpPr/>
            <p:nvPr/>
          </p:nvSpPr>
          <p:spPr>
            <a:xfrm>
              <a:off x="7398491" y="2459713"/>
              <a:ext cx="1317481" cy="1501250"/>
            </a:xfrm>
            <a:custGeom>
              <a:avLst/>
              <a:gdLst/>
              <a:ahLst/>
              <a:cxnLst/>
              <a:rect l="l" t="t" r="r" b="b"/>
              <a:pathLst>
                <a:path w="2796" h="3186" extrusionOk="0">
                  <a:moveTo>
                    <a:pt x="1737" y="3186"/>
                  </a:moveTo>
                  <a:cubicBezTo>
                    <a:pt x="1734" y="3186"/>
                    <a:pt x="1731" y="3186"/>
                    <a:pt x="1728" y="3186"/>
                  </a:cubicBezTo>
                  <a:cubicBezTo>
                    <a:pt x="1673" y="3182"/>
                    <a:pt x="1660" y="3149"/>
                    <a:pt x="1659" y="3148"/>
                  </a:cubicBezTo>
                  <a:lnTo>
                    <a:pt x="1658" y="3144"/>
                  </a:lnTo>
                  <a:cubicBezTo>
                    <a:pt x="1656" y="3046"/>
                    <a:pt x="1687" y="3029"/>
                    <a:pt x="1720" y="3020"/>
                  </a:cubicBezTo>
                  <a:cubicBezTo>
                    <a:pt x="1731" y="3017"/>
                    <a:pt x="1734" y="3016"/>
                    <a:pt x="1735" y="3012"/>
                  </a:cubicBezTo>
                  <a:cubicBezTo>
                    <a:pt x="1738" y="2999"/>
                    <a:pt x="1740" y="2982"/>
                    <a:pt x="1742" y="2964"/>
                  </a:cubicBezTo>
                  <a:cubicBezTo>
                    <a:pt x="1746" y="2932"/>
                    <a:pt x="1750" y="2896"/>
                    <a:pt x="1762" y="2869"/>
                  </a:cubicBezTo>
                  <a:cubicBezTo>
                    <a:pt x="1778" y="2833"/>
                    <a:pt x="1781" y="2797"/>
                    <a:pt x="1769" y="2780"/>
                  </a:cubicBezTo>
                  <a:cubicBezTo>
                    <a:pt x="1768" y="2781"/>
                    <a:pt x="1758" y="2786"/>
                    <a:pt x="1747" y="2799"/>
                  </a:cubicBezTo>
                  <a:cubicBezTo>
                    <a:pt x="1736" y="2812"/>
                    <a:pt x="1732" y="2823"/>
                    <a:pt x="1733" y="2826"/>
                  </a:cubicBezTo>
                  <a:cubicBezTo>
                    <a:pt x="1750" y="2849"/>
                    <a:pt x="1732" y="2899"/>
                    <a:pt x="1695" y="2928"/>
                  </a:cubicBezTo>
                  <a:cubicBezTo>
                    <a:pt x="1668" y="2949"/>
                    <a:pt x="1668" y="2949"/>
                    <a:pt x="1662" y="2985"/>
                  </a:cubicBezTo>
                  <a:lnTo>
                    <a:pt x="1660" y="3005"/>
                  </a:lnTo>
                  <a:cubicBezTo>
                    <a:pt x="1654" y="3046"/>
                    <a:pt x="1644" y="3047"/>
                    <a:pt x="1587" y="3045"/>
                  </a:cubicBezTo>
                  <a:cubicBezTo>
                    <a:pt x="1568" y="3044"/>
                    <a:pt x="1540" y="3040"/>
                    <a:pt x="1531" y="3021"/>
                  </a:cubicBezTo>
                  <a:cubicBezTo>
                    <a:pt x="1521" y="3002"/>
                    <a:pt x="1534" y="2978"/>
                    <a:pt x="1550" y="2954"/>
                  </a:cubicBezTo>
                  <a:cubicBezTo>
                    <a:pt x="1567" y="2928"/>
                    <a:pt x="1565" y="2922"/>
                    <a:pt x="1559" y="2898"/>
                  </a:cubicBezTo>
                  <a:cubicBezTo>
                    <a:pt x="1556" y="2888"/>
                    <a:pt x="1552" y="2877"/>
                    <a:pt x="1549" y="2861"/>
                  </a:cubicBezTo>
                  <a:cubicBezTo>
                    <a:pt x="1540" y="2813"/>
                    <a:pt x="1573" y="2801"/>
                    <a:pt x="1594" y="2792"/>
                  </a:cubicBezTo>
                  <a:cubicBezTo>
                    <a:pt x="1602" y="2789"/>
                    <a:pt x="1610" y="2786"/>
                    <a:pt x="1614" y="2782"/>
                  </a:cubicBezTo>
                  <a:cubicBezTo>
                    <a:pt x="1632" y="2767"/>
                    <a:pt x="1662" y="2755"/>
                    <a:pt x="1684" y="2748"/>
                  </a:cubicBezTo>
                  <a:cubicBezTo>
                    <a:pt x="1687" y="2746"/>
                    <a:pt x="1709" y="2727"/>
                    <a:pt x="1730" y="2686"/>
                  </a:cubicBezTo>
                  <a:cubicBezTo>
                    <a:pt x="1746" y="2652"/>
                    <a:pt x="1739" y="2646"/>
                    <a:pt x="1713" y="2625"/>
                  </a:cubicBezTo>
                  <a:lnTo>
                    <a:pt x="1710" y="2622"/>
                  </a:lnTo>
                  <a:cubicBezTo>
                    <a:pt x="1706" y="2618"/>
                    <a:pt x="1692" y="2607"/>
                    <a:pt x="1688" y="2607"/>
                  </a:cubicBezTo>
                  <a:cubicBezTo>
                    <a:pt x="1688" y="2607"/>
                    <a:pt x="1686" y="2608"/>
                    <a:pt x="1681" y="2621"/>
                  </a:cubicBezTo>
                  <a:cubicBezTo>
                    <a:pt x="1666" y="2658"/>
                    <a:pt x="1656" y="2670"/>
                    <a:pt x="1552" y="2668"/>
                  </a:cubicBezTo>
                  <a:cubicBezTo>
                    <a:pt x="1468" y="2666"/>
                    <a:pt x="1448" y="2694"/>
                    <a:pt x="1429" y="2721"/>
                  </a:cubicBezTo>
                  <a:cubicBezTo>
                    <a:pt x="1426" y="2725"/>
                    <a:pt x="1424" y="2729"/>
                    <a:pt x="1421" y="2732"/>
                  </a:cubicBezTo>
                  <a:cubicBezTo>
                    <a:pt x="1411" y="2746"/>
                    <a:pt x="1414" y="2773"/>
                    <a:pt x="1416" y="2794"/>
                  </a:cubicBezTo>
                  <a:cubicBezTo>
                    <a:pt x="1419" y="2815"/>
                    <a:pt x="1420" y="2831"/>
                    <a:pt x="1411" y="2841"/>
                  </a:cubicBezTo>
                  <a:cubicBezTo>
                    <a:pt x="1400" y="2854"/>
                    <a:pt x="1383" y="2849"/>
                    <a:pt x="1359" y="2841"/>
                  </a:cubicBezTo>
                  <a:cubicBezTo>
                    <a:pt x="1339" y="2835"/>
                    <a:pt x="1311" y="2826"/>
                    <a:pt x="1272" y="2821"/>
                  </a:cubicBezTo>
                  <a:cubicBezTo>
                    <a:pt x="1235" y="2815"/>
                    <a:pt x="1211" y="2809"/>
                    <a:pt x="1198" y="2792"/>
                  </a:cubicBezTo>
                  <a:cubicBezTo>
                    <a:pt x="1183" y="2771"/>
                    <a:pt x="1188" y="2742"/>
                    <a:pt x="1197" y="2684"/>
                  </a:cubicBezTo>
                  <a:cubicBezTo>
                    <a:pt x="1205" y="2632"/>
                    <a:pt x="1218" y="2604"/>
                    <a:pt x="1228" y="2582"/>
                  </a:cubicBezTo>
                  <a:cubicBezTo>
                    <a:pt x="1238" y="2561"/>
                    <a:pt x="1245" y="2546"/>
                    <a:pt x="1246" y="2519"/>
                  </a:cubicBezTo>
                  <a:cubicBezTo>
                    <a:pt x="1246" y="2490"/>
                    <a:pt x="1237" y="2488"/>
                    <a:pt x="1202" y="2483"/>
                  </a:cubicBezTo>
                  <a:cubicBezTo>
                    <a:pt x="1186" y="2481"/>
                    <a:pt x="1169" y="2479"/>
                    <a:pt x="1150" y="2473"/>
                  </a:cubicBezTo>
                  <a:cubicBezTo>
                    <a:pt x="1116" y="2462"/>
                    <a:pt x="1097" y="2445"/>
                    <a:pt x="1072" y="2423"/>
                  </a:cubicBezTo>
                  <a:cubicBezTo>
                    <a:pt x="1051" y="2404"/>
                    <a:pt x="1025" y="2381"/>
                    <a:pt x="980" y="2354"/>
                  </a:cubicBezTo>
                  <a:cubicBezTo>
                    <a:pt x="933" y="2325"/>
                    <a:pt x="922" y="2286"/>
                    <a:pt x="921" y="2258"/>
                  </a:cubicBezTo>
                  <a:cubicBezTo>
                    <a:pt x="920" y="2208"/>
                    <a:pt x="950" y="2158"/>
                    <a:pt x="980" y="2138"/>
                  </a:cubicBezTo>
                  <a:cubicBezTo>
                    <a:pt x="1017" y="2113"/>
                    <a:pt x="1024" y="2109"/>
                    <a:pt x="1012" y="1962"/>
                  </a:cubicBezTo>
                  <a:cubicBezTo>
                    <a:pt x="1010" y="1926"/>
                    <a:pt x="1002" y="1904"/>
                    <a:pt x="991" y="1897"/>
                  </a:cubicBezTo>
                  <a:cubicBezTo>
                    <a:pt x="979" y="1889"/>
                    <a:pt x="961" y="1895"/>
                    <a:pt x="942" y="1901"/>
                  </a:cubicBezTo>
                  <a:cubicBezTo>
                    <a:pt x="917" y="1909"/>
                    <a:pt x="889" y="1917"/>
                    <a:pt x="864" y="1904"/>
                  </a:cubicBezTo>
                  <a:cubicBezTo>
                    <a:pt x="836" y="1888"/>
                    <a:pt x="822" y="1897"/>
                    <a:pt x="790" y="1920"/>
                  </a:cubicBezTo>
                  <a:cubicBezTo>
                    <a:pt x="773" y="1934"/>
                    <a:pt x="751" y="1950"/>
                    <a:pt x="721" y="1963"/>
                  </a:cubicBezTo>
                  <a:cubicBezTo>
                    <a:pt x="646" y="1996"/>
                    <a:pt x="638" y="2039"/>
                    <a:pt x="635" y="2092"/>
                  </a:cubicBezTo>
                  <a:cubicBezTo>
                    <a:pt x="633" y="2123"/>
                    <a:pt x="650" y="2142"/>
                    <a:pt x="672" y="2167"/>
                  </a:cubicBezTo>
                  <a:cubicBezTo>
                    <a:pt x="686" y="2183"/>
                    <a:pt x="703" y="2202"/>
                    <a:pt x="716" y="2227"/>
                  </a:cubicBezTo>
                  <a:cubicBezTo>
                    <a:pt x="743" y="2280"/>
                    <a:pt x="720" y="2335"/>
                    <a:pt x="696" y="2393"/>
                  </a:cubicBezTo>
                  <a:cubicBezTo>
                    <a:pt x="691" y="2406"/>
                    <a:pt x="685" y="2419"/>
                    <a:pt x="680" y="2433"/>
                  </a:cubicBezTo>
                  <a:cubicBezTo>
                    <a:pt x="664" y="2477"/>
                    <a:pt x="680" y="2562"/>
                    <a:pt x="691" y="2623"/>
                  </a:cubicBezTo>
                  <a:cubicBezTo>
                    <a:pt x="698" y="2664"/>
                    <a:pt x="704" y="2696"/>
                    <a:pt x="701" y="2713"/>
                  </a:cubicBezTo>
                  <a:cubicBezTo>
                    <a:pt x="698" y="2731"/>
                    <a:pt x="700" y="2760"/>
                    <a:pt x="702" y="2789"/>
                  </a:cubicBezTo>
                  <a:cubicBezTo>
                    <a:pt x="704" y="2823"/>
                    <a:pt x="706" y="2852"/>
                    <a:pt x="701" y="2868"/>
                  </a:cubicBezTo>
                  <a:cubicBezTo>
                    <a:pt x="698" y="2878"/>
                    <a:pt x="692" y="2888"/>
                    <a:pt x="686" y="2897"/>
                  </a:cubicBezTo>
                  <a:cubicBezTo>
                    <a:pt x="672" y="2919"/>
                    <a:pt x="656" y="2944"/>
                    <a:pt x="660" y="2986"/>
                  </a:cubicBezTo>
                  <a:cubicBezTo>
                    <a:pt x="663" y="3010"/>
                    <a:pt x="671" y="3025"/>
                    <a:pt x="678" y="3039"/>
                  </a:cubicBezTo>
                  <a:cubicBezTo>
                    <a:pt x="689" y="3059"/>
                    <a:pt x="699" y="3078"/>
                    <a:pt x="675" y="3110"/>
                  </a:cubicBezTo>
                  <a:cubicBezTo>
                    <a:pt x="647" y="3149"/>
                    <a:pt x="614" y="3139"/>
                    <a:pt x="587" y="3131"/>
                  </a:cubicBezTo>
                  <a:cubicBezTo>
                    <a:pt x="577" y="3128"/>
                    <a:pt x="567" y="3125"/>
                    <a:pt x="557" y="3124"/>
                  </a:cubicBezTo>
                  <a:cubicBezTo>
                    <a:pt x="545" y="3123"/>
                    <a:pt x="533" y="3126"/>
                    <a:pt x="518" y="3131"/>
                  </a:cubicBezTo>
                  <a:cubicBezTo>
                    <a:pt x="487" y="3141"/>
                    <a:pt x="444" y="3154"/>
                    <a:pt x="368" y="3139"/>
                  </a:cubicBezTo>
                  <a:cubicBezTo>
                    <a:pt x="324" y="3130"/>
                    <a:pt x="303" y="3124"/>
                    <a:pt x="294" y="3109"/>
                  </a:cubicBezTo>
                  <a:cubicBezTo>
                    <a:pt x="287" y="3098"/>
                    <a:pt x="290" y="3085"/>
                    <a:pt x="294" y="3068"/>
                  </a:cubicBezTo>
                  <a:cubicBezTo>
                    <a:pt x="298" y="3053"/>
                    <a:pt x="304" y="3032"/>
                    <a:pt x="304" y="3002"/>
                  </a:cubicBezTo>
                  <a:cubicBezTo>
                    <a:pt x="304" y="2942"/>
                    <a:pt x="320" y="2876"/>
                    <a:pt x="334" y="2817"/>
                  </a:cubicBezTo>
                  <a:cubicBezTo>
                    <a:pt x="343" y="2777"/>
                    <a:pt x="352" y="2739"/>
                    <a:pt x="356" y="2708"/>
                  </a:cubicBezTo>
                  <a:cubicBezTo>
                    <a:pt x="357" y="2693"/>
                    <a:pt x="360" y="2673"/>
                    <a:pt x="362" y="2651"/>
                  </a:cubicBezTo>
                  <a:cubicBezTo>
                    <a:pt x="371" y="2587"/>
                    <a:pt x="390" y="2435"/>
                    <a:pt x="374" y="2419"/>
                  </a:cubicBezTo>
                  <a:cubicBezTo>
                    <a:pt x="359" y="2413"/>
                    <a:pt x="344" y="2395"/>
                    <a:pt x="335" y="2369"/>
                  </a:cubicBezTo>
                  <a:cubicBezTo>
                    <a:pt x="324" y="2341"/>
                    <a:pt x="319" y="2299"/>
                    <a:pt x="335" y="2267"/>
                  </a:cubicBezTo>
                  <a:cubicBezTo>
                    <a:pt x="344" y="2248"/>
                    <a:pt x="341" y="2224"/>
                    <a:pt x="327" y="2213"/>
                  </a:cubicBezTo>
                  <a:cubicBezTo>
                    <a:pt x="314" y="2203"/>
                    <a:pt x="294" y="2208"/>
                    <a:pt x="272" y="2227"/>
                  </a:cubicBezTo>
                  <a:cubicBezTo>
                    <a:pt x="216" y="2276"/>
                    <a:pt x="150" y="2271"/>
                    <a:pt x="102" y="2268"/>
                  </a:cubicBezTo>
                  <a:cubicBezTo>
                    <a:pt x="90" y="2267"/>
                    <a:pt x="80" y="2266"/>
                    <a:pt x="70" y="2266"/>
                  </a:cubicBezTo>
                  <a:cubicBezTo>
                    <a:pt x="55" y="2266"/>
                    <a:pt x="44" y="2262"/>
                    <a:pt x="37" y="2254"/>
                  </a:cubicBezTo>
                  <a:cubicBezTo>
                    <a:pt x="24" y="2240"/>
                    <a:pt x="27" y="2216"/>
                    <a:pt x="30" y="2184"/>
                  </a:cubicBezTo>
                  <a:cubicBezTo>
                    <a:pt x="32" y="2167"/>
                    <a:pt x="34" y="2148"/>
                    <a:pt x="35" y="2127"/>
                  </a:cubicBezTo>
                  <a:cubicBezTo>
                    <a:pt x="35" y="2100"/>
                    <a:pt x="40" y="2076"/>
                    <a:pt x="44" y="2055"/>
                  </a:cubicBezTo>
                  <a:cubicBezTo>
                    <a:pt x="52" y="2010"/>
                    <a:pt x="53" y="1994"/>
                    <a:pt x="33" y="1984"/>
                  </a:cubicBezTo>
                  <a:cubicBezTo>
                    <a:pt x="14" y="1975"/>
                    <a:pt x="2" y="1966"/>
                    <a:pt x="0" y="1954"/>
                  </a:cubicBezTo>
                  <a:cubicBezTo>
                    <a:pt x="-3" y="1942"/>
                    <a:pt x="5" y="1932"/>
                    <a:pt x="16" y="1920"/>
                  </a:cubicBezTo>
                  <a:cubicBezTo>
                    <a:pt x="20" y="1916"/>
                    <a:pt x="24" y="1912"/>
                    <a:pt x="29" y="1905"/>
                  </a:cubicBezTo>
                  <a:cubicBezTo>
                    <a:pt x="45" y="1883"/>
                    <a:pt x="64" y="1879"/>
                    <a:pt x="80" y="1876"/>
                  </a:cubicBezTo>
                  <a:cubicBezTo>
                    <a:pt x="92" y="1874"/>
                    <a:pt x="101" y="1871"/>
                    <a:pt x="110" y="1863"/>
                  </a:cubicBezTo>
                  <a:cubicBezTo>
                    <a:pt x="135" y="1838"/>
                    <a:pt x="165" y="1785"/>
                    <a:pt x="165" y="1785"/>
                  </a:cubicBezTo>
                  <a:lnTo>
                    <a:pt x="166" y="1784"/>
                  </a:lnTo>
                  <a:cubicBezTo>
                    <a:pt x="186" y="1754"/>
                    <a:pt x="184" y="1726"/>
                    <a:pt x="183" y="1699"/>
                  </a:cubicBezTo>
                  <a:cubicBezTo>
                    <a:pt x="180" y="1658"/>
                    <a:pt x="177" y="1616"/>
                    <a:pt x="262" y="1599"/>
                  </a:cubicBezTo>
                  <a:cubicBezTo>
                    <a:pt x="287" y="1589"/>
                    <a:pt x="287" y="1589"/>
                    <a:pt x="275" y="1542"/>
                  </a:cubicBezTo>
                  <a:cubicBezTo>
                    <a:pt x="270" y="1523"/>
                    <a:pt x="263" y="1498"/>
                    <a:pt x="256" y="1464"/>
                  </a:cubicBezTo>
                  <a:cubicBezTo>
                    <a:pt x="235" y="1365"/>
                    <a:pt x="241" y="1344"/>
                    <a:pt x="250" y="1314"/>
                  </a:cubicBezTo>
                  <a:cubicBezTo>
                    <a:pt x="253" y="1304"/>
                    <a:pt x="256" y="1294"/>
                    <a:pt x="258" y="1279"/>
                  </a:cubicBezTo>
                  <a:cubicBezTo>
                    <a:pt x="263" y="1243"/>
                    <a:pt x="288" y="1216"/>
                    <a:pt x="310" y="1193"/>
                  </a:cubicBezTo>
                  <a:cubicBezTo>
                    <a:pt x="327" y="1175"/>
                    <a:pt x="343" y="1158"/>
                    <a:pt x="344" y="1142"/>
                  </a:cubicBezTo>
                  <a:cubicBezTo>
                    <a:pt x="346" y="1108"/>
                    <a:pt x="365" y="1075"/>
                    <a:pt x="386" y="1068"/>
                  </a:cubicBezTo>
                  <a:cubicBezTo>
                    <a:pt x="398" y="1064"/>
                    <a:pt x="410" y="1067"/>
                    <a:pt x="419" y="1077"/>
                  </a:cubicBezTo>
                  <a:lnTo>
                    <a:pt x="424" y="1084"/>
                  </a:lnTo>
                  <a:cubicBezTo>
                    <a:pt x="445" y="1107"/>
                    <a:pt x="454" y="1115"/>
                    <a:pt x="471" y="1106"/>
                  </a:cubicBezTo>
                  <a:cubicBezTo>
                    <a:pt x="477" y="1102"/>
                    <a:pt x="480" y="1097"/>
                    <a:pt x="481" y="1090"/>
                  </a:cubicBezTo>
                  <a:cubicBezTo>
                    <a:pt x="483" y="1074"/>
                    <a:pt x="472" y="1052"/>
                    <a:pt x="455" y="1036"/>
                  </a:cubicBezTo>
                  <a:cubicBezTo>
                    <a:pt x="418" y="1003"/>
                    <a:pt x="413" y="883"/>
                    <a:pt x="457" y="815"/>
                  </a:cubicBezTo>
                  <a:cubicBezTo>
                    <a:pt x="488" y="767"/>
                    <a:pt x="484" y="728"/>
                    <a:pt x="481" y="686"/>
                  </a:cubicBezTo>
                  <a:cubicBezTo>
                    <a:pt x="480" y="673"/>
                    <a:pt x="479" y="660"/>
                    <a:pt x="479" y="646"/>
                  </a:cubicBezTo>
                  <a:lnTo>
                    <a:pt x="479" y="631"/>
                  </a:lnTo>
                  <a:cubicBezTo>
                    <a:pt x="478" y="584"/>
                    <a:pt x="480" y="570"/>
                    <a:pt x="528" y="541"/>
                  </a:cubicBezTo>
                  <a:cubicBezTo>
                    <a:pt x="552" y="526"/>
                    <a:pt x="552" y="524"/>
                    <a:pt x="552" y="514"/>
                  </a:cubicBezTo>
                  <a:cubicBezTo>
                    <a:pt x="552" y="505"/>
                    <a:pt x="552" y="491"/>
                    <a:pt x="562" y="467"/>
                  </a:cubicBezTo>
                  <a:cubicBezTo>
                    <a:pt x="584" y="416"/>
                    <a:pt x="608" y="374"/>
                    <a:pt x="676" y="387"/>
                  </a:cubicBezTo>
                  <a:cubicBezTo>
                    <a:pt x="697" y="391"/>
                    <a:pt x="714" y="399"/>
                    <a:pt x="728" y="406"/>
                  </a:cubicBezTo>
                  <a:cubicBezTo>
                    <a:pt x="752" y="418"/>
                    <a:pt x="764" y="425"/>
                    <a:pt x="788" y="405"/>
                  </a:cubicBezTo>
                  <a:cubicBezTo>
                    <a:pt x="838" y="363"/>
                    <a:pt x="875" y="316"/>
                    <a:pt x="888" y="279"/>
                  </a:cubicBezTo>
                  <a:cubicBezTo>
                    <a:pt x="892" y="266"/>
                    <a:pt x="895" y="255"/>
                    <a:pt x="897" y="246"/>
                  </a:cubicBezTo>
                  <a:cubicBezTo>
                    <a:pt x="903" y="221"/>
                    <a:pt x="907" y="201"/>
                    <a:pt x="932" y="190"/>
                  </a:cubicBezTo>
                  <a:cubicBezTo>
                    <a:pt x="969" y="174"/>
                    <a:pt x="1014" y="199"/>
                    <a:pt x="1032" y="211"/>
                  </a:cubicBezTo>
                  <a:cubicBezTo>
                    <a:pt x="1039" y="215"/>
                    <a:pt x="1056" y="216"/>
                    <a:pt x="1072" y="218"/>
                  </a:cubicBezTo>
                  <a:cubicBezTo>
                    <a:pt x="1105" y="220"/>
                    <a:pt x="1145" y="224"/>
                    <a:pt x="1161" y="252"/>
                  </a:cubicBezTo>
                  <a:cubicBezTo>
                    <a:pt x="1178" y="283"/>
                    <a:pt x="1189" y="298"/>
                    <a:pt x="1251" y="289"/>
                  </a:cubicBezTo>
                  <a:cubicBezTo>
                    <a:pt x="1316" y="279"/>
                    <a:pt x="1350" y="279"/>
                    <a:pt x="1377" y="316"/>
                  </a:cubicBezTo>
                  <a:cubicBezTo>
                    <a:pt x="1388" y="332"/>
                    <a:pt x="1450" y="319"/>
                    <a:pt x="1484" y="312"/>
                  </a:cubicBezTo>
                  <a:cubicBezTo>
                    <a:pt x="1501" y="308"/>
                    <a:pt x="1516" y="305"/>
                    <a:pt x="1526" y="304"/>
                  </a:cubicBezTo>
                  <a:cubicBezTo>
                    <a:pt x="1561" y="302"/>
                    <a:pt x="1635" y="313"/>
                    <a:pt x="1688" y="349"/>
                  </a:cubicBezTo>
                  <a:lnTo>
                    <a:pt x="1698" y="356"/>
                  </a:lnTo>
                  <a:cubicBezTo>
                    <a:pt x="1747" y="390"/>
                    <a:pt x="1765" y="400"/>
                    <a:pt x="1795" y="360"/>
                  </a:cubicBezTo>
                  <a:cubicBezTo>
                    <a:pt x="1810" y="341"/>
                    <a:pt x="1822" y="332"/>
                    <a:pt x="1834" y="332"/>
                  </a:cubicBezTo>
                  <a:lnTo>
                    <a:pt x="1835" y="332"/>
                  </a:lnTo>
                  <a:cubicBezTo>
                    <a:pt x="1850" y="332"/>
                    <a:pt x="1860" y="346"/>
                    <a:pt x="1870" y="360"/>
                  </a:cubicBezTo>
                  <a:cubicBezTo>
                    <a:pt x="1877" y="369"/>
                    <a:pt x="1884" y="378"/>
                    <a:pt x="1892" y="386"/>
                  </a:cubicBezTo>
                  <a:cubicBezTo>
                    <a:pt x="1902" y="393"/>
                    <a:pt x="1908" y="391"/>
                    <a:pt x="1927" y="382"/>
                  </a:cubicBezTo>
                  <a:cubicBezTo>
                    <a:pt x="1949" y="372"/>
                    <a:pt x="1981" y="356"/>
                    <a:pt x="2038" y="364"/>
                  </a:cubicBezTo>
                  <a:cubicBezTo>
                    <a:pt x="2134" y="378"/>
                    <a:pt x="2142" y="380"/>
                    <a:pt x="2195" y="394"/>
                  </a:cubicBezTo>
                  <a:lnTo>
                    <a:pt x="2199" y="395"/>
                  </a:lnTo>
                  <a:cubicBezTo>
                    <a:pt x="2226" y="403"/>
                    <a:pt x="2235" y="395"/>
                    <a:pt x="2251" y="383"/>
                  </a:cubicBezTo>
                  <a:cubicBezTo>
                    <a:pt x="2264" y="374"/>
                    <a:pt x="2280" y="362"/>
                    <a:pt x="2307" y="357"/>
                  </a:cubicBezTo>
                  <a:cubicBezTo>
                    <a:pt x="2358" y="348"/>
                    <a:pt x="2378" y="312"/>
                    <a:pt x="2401" y="271"/>
                  </a:cubicBezTo>
                  <a:cubicBezTo>
                    <a:pt x="2421" y="236"/>
                    <a:pt x="2438" y="237"/>
                    <a:pt x="2465" y="243"/>
                  </a:cubicBezTo>
                  <a:cubicBezTo>
                    <a:pt x="2476" y="246"/>
                    <a:pt x="2488" y="249"/>
                    <a:pt x="2505" y="249"/>
                  </a:cubicBezTo>
                  <a:cubicBezTo>
                    <a:pt x="2515" y="250"/>
                    <a:pt x="2530" y="248"/>
                    <a:pt x="2535" y="241"/>
                  </a:cubicBezTo>
                  <a:cubicBezTo>
                    <a:pt x="2541" y="234"/>
                    <a:pt x="2538" y="220"/>
                    <a:pt x="2536" y="211"/>
                  </a:cubicBezTo>
                  <a:cubicBezTo>
                    <a:pt x="2530" y="188"/>
                    <a:pt x="2532" y="171"/>
                    <a:pt x="2561" y="150"/>
                  </a:cubicBezTo>
                  <a:cubicBezTo>
                    <a:pt x="2571" y="143"/>
                    <a:pt x="2580" y="139"/>
                    <a:pt x="2588" y="136"/>
                  </a:cubicBezTo>
                  <a:cubicBezTo>
                    <a:pt x="2602" y="131"/>
                    <a:pt x="2608" y="128"/>
                    <a:pt x="2611" y="117"/>
                  </a:cubicBezTo>
                  <a:cubicBezTo>
                    <a:pt x="2619" y="91"/>
                    <a:pt x="2636" y="53"/>
                    <a:pt x="2688" y="15"/>
                  </a:cubicBezTo>
                  <a:cubicBezTo>
                    <a:pt x="2706" y="2"/>
                    <a:pt x="2722" y="-3"/>
                    <a:pt x="2738" y="2"/>
                  </a:cubicBezTo>
                  <a:cubicBezTo>
                    <a:pt x="2764" y="9"/>
                    <a:pt x="2778" y="43"/>
                    <a:pt x="2790" y="73"/>
                  </a:cubicBezTo>
                  <a:cubicBezTo>
                    <a:pt x="2805" y="115"/>
                    <a:pt x="2790" y="125"/>
                    <a:pt x="2764" y="138"/>
                  </a:cubicBezTo>
                  <a:cubicBezTo>
                    <a:pt x="2756" y="142"/>
                    <a:pt x="2746" y="148"/>
                    <a:pt x="2734" y="156"/>
                  </a:cubicBezTo>
                  <a:cubicBezTo>
                    <a:pt x="2706" y="175"/>
                    <a:pt x="2704" y="182"/>
                    <a:pt x="2697" y="207"/>
                  </a:cubicBezTo>
                  <a:cubicBezTo>
                    <a:pt x="2693" y="219"/>
                    <a:pt x="2689" y="234"/>
                    <a:pt x="2680" y="255"/>
                  </a:cubicBezTo>
                  <a:cubicBezTo>
                    <a:pt x="2661" y="300"/>
                    <a:pt x="2636" y="320"/>
                    <a:pt x="2602" y="347"/>
                  </a:cubicBezTo>
                  <a:cubicBezTo>
                    <a:pt x="2581" y="363"/>
                    <a:pt x="2558" y="382"/>
                    <a:pt x="2530" y="410"/>
                  </a:cubicBezTo>
                  <a:cubicBezTo>
                    <a:pt x="2497" y="443"/>
                    <a:pt x="2483" y="474"/>
                    <a:pt x="2471" y="501"/>
                  </a:cubicBezTo>
                  <a:cubicBezTo>
                    <a:pt x="2456" y="535"/>
                    <a:pt x="2443" y="564"/>
                    <a:pt x="2396" y="578"/>
                  </a:cubicBezTo>
                  <a:cubicBezTo>
                    <a:pt x="2351" y="591"/>
                    <a:pt x="2309" y="594"/>
                    <a:pt x="2272" y="597"/>
                  </a:cubicBezTo>
                  <a:cubicBezTo>
                    <a:pt x="2247" y="599"/>
                    <a:pt x="2224" y="601"/>
                    <a:pt x="2204" y="605"/>
                  </a:cubicBezTo>
                  <a:cubicBezTo>
                    <a:pt x="2168" y="614"/>
                    <a:pt x="2101" y="609"/>
                    <a:pt x="2043" y="604"/>
                  </a:cubicBezTo>
                  <a:cubicBezTo>
                    <a:pt x="2019" y="602"/>
                    <a:pt x="1997" y="601"/>
                    <a:pt x="1980" y="600"/>
                  </a:cubicBezTo>
                  <a:cubicBezTo>
                    <a:pt x="1941" y="599"/>
                    <a:pt x="1930" y="594"/>
                    <a:pt x="1911" y="582"/>
                  </a:cubicBezTo>
                  <a:cubicBezTo>
                    <a:pt x="1904" y="578"/>
                    <a:pt x="1895" y="572"/>
                    <a:pt x="1881" y="566"/>
                  </a:cubicBezTo>
                  <a:cubicBezTo>
                    <a:pt x="1862" y="557"/>
                    <a:pt x="1853" y="549"/>
                    <a:pt x="1847" y="543"/>
                  </a:cubicBezTo>
                  <a:cubicBezTo>
                    <a:pt x="1837" y="534"/>
                    <a:pt x="1833" y="530"/>
                    <a:pt x="1799" y="530"/>
                  </a:cubicBezTo>
                  <a:cubicBezTo>
                    <a:pt x="1776" y="529"/>
                    <a:pt x="1739" y="527"/>
                    <a:pt x="1698" y="525"/>
                  </a:cubicBezTo>
                  <a:cubicBezTo>
                    <a:pt x="1625" y="522"/>
                    <a:pt x="1535" y="517"/>
                    <a:pt x="1481" y="518"/>
                  </a:cubicBezTo>
                  <a:cubicBezTo>
                    <a:pt x="1449" y="519"/>
                    <a:pt x="1423" y="525"/>
                    <a:pt x="1400" y="531"/>
                  </a:cubicBezTo>
                  <a:cubicBezTo>
                    <a:pt x="1364" y="541"/>
                    <a:pt x="1333" y="549"/>
                    <a:pt x="1293" y="528"/>
                  </a:cubicBezTo>
                  <a:cubicBezTo>
                    <a:pt x="1256" y="510"/>
                    <a:pt x="1230" y="512"/>
                    <a:pt x="1194" y="515"/>
                  </a:cubicBezTo>
                  <a:cubicBezTo>
                    <a:pt x="1175" y="517"/>
                    <a:pt x="1153" y="519"/>
                    <a:pt x="1125" y="518"/>
                  </a:cubicBezTo>
                  <a:cubicBezTo>
                    <a:pt x="1093" y="517"/>
                    <a:pt x="1090" y="521"/>
                    <a:pt x="1085" y="526"/>
                  </a:cubicBezTo>
                  <a:cubicBezTo>
                    <a:pt x="1074" y="539"/>
                    <a:pt x="1059" y="550"/>
                    <a:pt x="994" y="556"/>
                  </a:cubicBezTo>
                  <a:cubicBezTo>
                    <a:pt x="924" y="562"/>
                    <a:pt x="890" y="543"/>
                    <a:pt x="863" y="527"/>
                  </a:cubicBezTo>
                  <a:cubicBezTo>
                    <a:pt x="842" y="515"/>
                    <a:pt x="824" y="505"/>
                    <a:pt x="792" y="509"/>
                  </a:cubicBezTo>
                  <a:cubicBezTo>
                    <a:pt x="718" y="519"/>
                    <a:pt x="674" y="535"/>
                    <a:pt x="602" y="640"/>
                  </a:cubicBezTo>
                  <a:cubicBezTo>
                    <a:pt x="515" y="764"/>
                    <a:pt x="553" y="956"/>
                    <a:pt x="567" y="1012"/>
                  </a:cubicBezTo>
                  <a:cubicBezTo>
                    <a:pt x="594" y="1126"/>
                    <a:pt x="614" y="1138"/>
                    <a:pt x="638" y="1153"/>
                  </a:cubicBezTo>
                  <a:cubicBezTo>
                    <a:pt x="646" y="1159"/>
                    <a:pt x="655" y="1159"/>
                    <a:pt x="667" y="1160"/>
                  </a:cubicBezTo>
                  <a:cubicBezTo>
                    <a:pt x="687" y="1161"/>
                    <a:pt x="712" y="1162"/>
                    <a:pt x="746" y="1187"/>
                  </a:cubicBezTo>
                  <a:cubicBezTo>
                    <a:pt x="783" y="1215"/>
                    <a:pt x="788" y="1252"/>
                    <a:pt x="793" y="1289"/>
                  </a:cubicBezTo>
                  <a:cubicBezTo>
                    <a:pt x="795" y="1310"/>
                    <a:pt x="798" y="1331"/>
                    <a:pt x="806" y="1351"/>
                  </a:cubicBezTo>
                  <a:cubicBezTo>
                    <a:pt x="812" y="1364"/>
                    <a:pt x="830" y="1372"/>
                    <a:pt x="844" y="1377"/>
                  </a:cubicBezTo>
                  <a:cubicBezTo>
                    <a:pt x="901" y="1395"/>
                    <a:pt x="991" y="1387"/>
                    <a:pt x="1016" y="1372"/>
                  </a:cubicBezTo>
                  <a:cubicBezTo>
                    <a:pt x="1033" y="1362"/>
                    <a:pt x="1040" y="1344"/>
                    <a:pt x="1051" y="1320"/>
                  </a:cubicBezTo>
                  <a:cubicBezTo>
                    <a:pt x="1061" y="1297"/>
                    <a:pt x="1073" y="1268"/>
                    <a:pt x="1099" y="1236"/>
                  </a:cubicBezTo>
                  <a:cubicBezTo>
                    <a:pt x="1114" y="1217"/>
                    <a:pt x="1126" y="1198"/>
                    <a:pt x="1136" y="1181"/>
                  </a:cubicBezTo>
                  <a:cubicBezTo>
                    <a:pt x="1159" y="1142"/>
                    <a:pt x="1179" y="1109"/>
                    <a:pt x="1229" y="1119"/>
                  </a:cubicBezTo>
                  <a:cubicBezTo>
                    <a:pt x="1259" y="1124"/>
                    <a:pt x="1273" y="1134"/>
                    <a:pt x="1285" y="1143"/>
                  </a:cubicBezTo>
                  <a:cubicBezTo>
                    <a:pt x="1298" y="1152"/>
                    <a:pt x="1307" y="1158"/>
                    <a:pt x="1336" y="1158"/>
                  </a:cubicBezTo>
                  <a:cubicBezTo>
                    <a:pt x="1356" y="1158"/>
                    <a:pt x="1373" y="1162"/>
                    <a:pt x="1388" y="1166"/>
                  </a:cubicBezTo>
                  <a:cubicBezTo>
                    <a:pt x="1419" y="1174"/>
                    <a:pt x="1431" y="1177"/>
                    <a:pt x="1445" y="1135"/>
                  </a:cubicBezTo>
                  <a:cubicBezTo>
                    <a:pt x="1471" y="1057"/>
                    <a:pt x="1583" y="1077"/>
                    <a:pt x="1643" y="1087"/>
                  </a:cubicBezTo>
                  <a:lnTo>
                    <a:pt x="1659" y="1090"/>
                  </a:lnTo>
                  <a:cubicBezTo>
                    <a:pt x="1723" y="1100"/>
                    <a:pt x="1767" y="1091"/>
                    <a:pt x="1789" y="1064"/>
                  </a:cubicBezTo>
                  <a:cubicBezTo>
                    <a:pt x="1814" y="1034"/>
                    <a:pt x="1842" y="1010"/>
                    <a:pt x="1843" y="1009"/>
                  </a:cubicBezTo>
                  <a:cubicBezTo>
                    <a:pt x="1875" y="989"/>
                    <a:pt x="1892" y="993"/>
                    <a:pt x="1911" y="998"/>
                  </a:cubicBezTo>
                  <a:cubicBezTo>
                    <a:pt x="1918" y="1000"/>
                    <a:pt x="1926" y="1002"/>
                    <a:pt x="1937" y="1003"/>
                  </a:cubicBezTo>
                  <a:cubicBezTo>
                    <a:pt x="1966" y="1006"/>
                    <a:pt x="2002" y="1020"/>
                    <a:pt x="2013" y="1043"/>
                  </a:cubicBezTo>
                  <a:cubicBezTo>
                    <a:pt x="2018" y="1052"/>
                    <a:pt x="2021" y="1067"/>
                    <a:pt x="2010" y="1085"/>
                  </a:cubicBezTo>
                  <a:cubicBezTo>
                    <a:pt x="2002" y="1099"/>
                    <a:pt x="2000" y="1120"/>
                    <a:pt x="1999" y="1139"/>
                  </a:cubicBezTo>
                  <a:cubicBezTo>
                    <a:pt x="1996" y="1166"/>
                    <a:pt x="1994" y="1197"/>
                    <a:pt x="1965" y="1198"/>
                  </a:cubicBezTo>
                  <a:cubicBezTo>
                    <a:pt x="1943" y="1200"/>
                    <a:pt x="1934" y="1179"/>
                    <a:pt x="1924" y="1160"/>
                  </a:cubicBezTo>
                  <a:cubicBezTo>
                    <a:pt x="1911" y="1134"/>
                    <a:pt x="1901" y="1118"/>
                    <a:pt x="1879" y="1124"/>
                  </a:cubicBezTo>
                  <a:cubicBezTo>
                    <a:pt x="1865" y="1127"/>
                    <a:pt x="1850" y="1128"/>
                    <a:pt x="1836" y="1130"/>
                  </a:cubicBezTo>
                  <a:cubicBezTo>
                    <a:pt x="1788" y="1136"/>
                    <a:pt x="1743" y="1142"/>
                    <a:pt x="1733" y="1187"/>
                  </a:cubicBezTo>
                  <a:cubicBezTo>
                    <a:pt x="1725" y="1222"/>
                    <a:pt x="1708" y="1230"/>
                    <a:pt x="1688" y="1240"/>
                  </a:cubicBezTo>
                  <a:cubicBezTo>
                    <a:pt x="1664" y="1251"/>
                    <a:pt x="1632" y="1267"/>
                    <a:pt x="1589" y="1343"/>
                  </a:cubicBezTo>
                  <a:cubicBezTo>
                    <a:pt x="1530" y="1447"/>
                    <a:pt x="1489" y="1443"/>
                    <a:pt x="1450" y="1439"/>
                  </a:cubicBezTo>
                  <a:cubicBezTo>
                    <a:pt x="1434" y="1438"/>
                    <a:pt x="1419" y="1436"/>
                    <a:pt x="1403" y="1442"/>
                  </a:cubicBezTo>
                  <a:cubicBezTo>
                    <a:pt x="1340" y="1464"/>
                    <a:pt x="1308" y="1477"/>
                    <a:pt x="1277" y="1534"/>
                  </a:cubicBezTo>
                  <a:cubicBezTo>
                    <a:pt x="1261" y="1564"/>
                    <a:pt x="1242" y="1579"/>
                    <a:pt x="1221" y="1579"/>
                  </a:cubicBezTo>
                  <a:lnTo>
                    <a:pt x="1221" y="1579"/>
                  </a:lnTo>
                  <a:cubicBezTo>
                    <a:pt x="1200" y="1579"/>
                    <a:pt x="1180" y="1563"/>
                    <a:pt x="1163" y="1533"/>
                  </a:cubicBezTo>
                  <a:cubicBezTo>
                    <a:pt x="1155" y="1518"/>
                    <a:pt x="1142" y="1509"/>
                    <a:pt x="1127" y="1508"/>
                  </a:cubicBezTo>
                  <a:cubicBezTo>
                    <a:pt x="1114" y="1507"/>
                    <a:pt x="1102" y="1514"/>
                    <a:pt x="1095" y="1524"/>
                  </a:cubicBezTo>
                  <a:cubicBezTo>
                    <a:pt x="1085" y="1539"/>
                    <a:pt x="1074" y="1556"/>
                    <a:pt x="1078" y="1574"/>
                  </a:cubicBezTo>
                  <a:cubicBezTo>
                    <a:pt x="1082" y="1588"/>
                    <a:pt x="1094" y="1601"/>
                    <a:pt x="1114" y="1614"/>
                  </a:cubicBezTo>
                  <a:cubicBezTo>
                    <a:pt x="1146" y="1633"/>
                    <a:pt x="1155" y="1639"/>
                    <a:pt x="1164" y="1645"/>
                  </a:cubicBezTo>
                  <a:cubicBezTo>
                    <a:pt x="1174" y="1652"/>
                    <a:pt x="1184" y="1659"/>
                    <a:pt x="1222" y="1682"/>
                  </a:cubicBezTo>
                  <a:cubicBezTo>
                    <a:pt x="1298" y="1728"/>
                    <a:pt x="1368" y="1775"/>
                    <a:pt x="1385" y="1844"/>
                  </a:cubicBezTo>
                  <a:lnTo>
                    <a:pt x="1387" y="1854"/>
                  </a:lnTo>
                  <a:cubicBezTo>
                    <a:pt x="1400" y="1909"/>
                    <a:pt x="1404" y="1927"/>
                    <a:pt x="1470" y="1987"/>
                  </a:cubicBezTo>
                  <a:cubicBezTo>
                    <a:pt x="1546" y="2058"/>
                    <a:pt x="1530" y="2114"/>
                    <a:pt x="1511" y="2179"/>
                  </a:cubicBezTo>
                  <a:lnTo>
                    <a:pt x="1511" y="2182"/>
                  </a:lnTo>
                  <a:cubicBezTo>
                    <a:pt x="1505" y="2201"/>
                    <a:pt x="1496" y="2219"/>
                    <a:pt x="1488" y="2234"/>
                  </a:cubicBezTo>
                  <a:cubicBezTo>
                    <a:pt x="1468" y="2275"/>
                    <a:pt x="1456" y="2297"/>
                    <a:pt x="1503" y="2326"/>
                  </a:cubicBezTo>
                  <a:cubicBezTo>
                    <a:pt x="1579" y="2373"/>
                    <a:pt x="1613" y="2410"/>
                    <a:pt x="1637" y="2473"/>
                  </a:cubicBezTo>
                  <a:cubicBezTo>
                    <a:pt x="1649" y="2506"/>
                    <a:pt x="1660" y="2509"/>
                    <a:pt x="1679" y="2515"/>
                  </a:cubicBezTo>
                  <a:cubicBezTo>
                    <a:pt x="1691" y="2519"/>
                    <a:pt x="1706" y="2523"/>
                    <a:pt x="1723" y="2535"/>
                  </a:cubicBezTo>
                  <a:cubicBezTo>
                    <a:pt x="1767" y="2565"/>
                    <a:pt x="1789" y="2584"/>
                    <a:pt x="1805" y="2618"/>
                  </a:cubicBezTo>
                  <a:cubicBezTo>
                    <a:pt x="1812" y="2633"/>
                    <a:pt x="1814" y="2652"/>
                    <a:pt x="1815" y="2666"/>
                  </a:cubicBezTo>
                  <a:cubicBezTo>
                    <a:pt x="1815" y="2667"/>
                    <a:pt x="1815" y="2668"/>
                    <a:pt x="1815" y="2669"/>
                  </a:cubicBezTo>
                  <a:cubicBezTo>
                    <a:pt x="1837" y="2654"/>
                    <a:pt x="1860" y="2658"/>
                    <a:pt x="1888" y="2680"/>
                  </a:cubicBezTo>
                  <a:cubicBezTo>
                    <a:pt x="1909" y="2698"/>
                    <a:pt x="1921" y="2728"/>
                    <a:pt x="1917" y="2753"/>
                  </a:cubicBezTo>
                  <a:cubicBezTo>
                    <a:pt x="1913" y="2771"/>
                    <a:pt x="1901" y="2785"/>
                    <a:pt x="1883" y="2792"/>
                  </a:cubicBezTo>
                  <a:cubicBezTo>
                    <a:pt x="1859" y="2800"/>
                    <a:pt x="1854" y="2818"/>
                    <a:pt x="1843" y="2868"/>
                  </a:cubicBezTo>
                  <a:cubicBezTo>
                    <a:pt x="1840" y="2885"/>
                    <a:pt x="1836" y="2904"/>
                    <a:pt x="1830" y="2926"/>
                  </a:cubicBezTo>
                  <a:cubicBezTo>
                    <a:pt x="1821" y="2957"/>
                    <a:pt x="1825" y="2964"/>
                    <a:pt x="1826" y="2966"/>
                  </a:cubicBezTo>
                  <a:cubicBezTo>
                    <a:pt x="1829" y="2969"/>
                    <a:pt x="1840" y="2968"/>
                    <a:pt x="1850" y="2967"/>
                  </a:cubicBezTo>
                  <a:cubicBezTo>
                    <a:pt x="1864" y="2966"/>
                    <a:pt x="1879" y="2965"/>
                    <a:pt x="1894" y="2970"/>
                  </a:cubicBezTo>
                  <a:cubicBezTo>
                    <a:pt x="1910" y="2976"/>
                    <a:pt x="1921" y="2985"/>
                    <a:pt x="1925" y="2998"/>
                  </a:cubicBezTo>
                  <a:cubicBezTo>
                    <a:pt x="1933" y="3023"/>
                    <a:pt x="1915" y="3053"/>
                    <a:pt x="1900" y="3074"/>
                  </a:cubicBezTo>
                  <a:cubicBezTo>
                    <a:pt x="1884" y="3097"/>
                    <a:pt x="1858" y="3091"/>
                    <a:pt x="1837" y="3086"/>
                  </a:cubicBezTo>
                  <a:cubicBezTo>
                    <a:pt x="1824" y="3083"/>
                    <a:pt x="1811" y="3081"/>
                    <a:pt x="1805" y="3084"/>
                  </a:cubicBezTo>
                  <a:cubicBezTo>
                    <a:pt x="1803" y="3086"/>
                    <a:pt x="1801" y="3090"/>
                    <a:pt x="1800" y="3096"/>
                  </a:cubicBezTo>
                  <a:cubicBezTo>
                    <a:pt x="1798" y="3102"/>
                    <a:pt x="1797" y="3109"/>
                    <a:pt x="1796" y="3115"/>
                  </a:cubicBezTo>
                  <a:cubicBezTo>
                    <a:pt x="1788" y="3153"/>
                    <a:pt x="1782" y="3186"/>
                    <a:pt x="1737" y="3186"/>
                  </a:cubicBezTo>
                  <a:moveTo>
                    <a:pt x="1682" y="3141"/>
                  </a:moveTo>
                  <a:cubicBezTo>
                    <a:pt x="1685" y="3145"/>
                    <a:pt x="1696" y="3160"/>
                    <a:pt x="1730" y="3163"/>
                  </a:cubicBezTo>
                  <a:cubicBezTo>
                    <a:pt x="1761" y="3165"/>
                    <a:pt x="1764" y="3154"/>
                    <a:pt x="1773" y="3111"/>
                  </a:cubicBezTo>
                  <a:cubicBezTo>
                    <a:pt x="1774" y="3104"/>
                    <a:pt x="1775" y="3098"/>
                    <a:pt x="1776" y="3091"/>
                  </a:cubicBezTo>
                  <a:cubicBezTo>
                    <a:pt x="1779" y="3079"/>
                    <a:pt x="1784" y="3070"/>
                    <a:pt x="1792" y="3065"/>
                  </a:cubicBezTo>
                  <a:cubicBezTo>
                    <a:pt x="1807" y="3056"/>
                    <a:pt x="1824" y="3059"/>
                    <a:pt x="1842" y="3063"/>
                  </a:cubicBezTo>
                  <a:cubicBezTo>
                    <a:pt x="1862" y="3068"/>
                    <a:pt x="1874" y="3070"/>
                    <a:pt x="1881" y="3061"/>
                  </a:cubicBezTo>
                  <a:cubicBezTo>
                    <a:pt x="1899" y="3035"/>
                    <a:pt x="1906" y="3016"/>
                    <a:pt x="1903" y="3005"/>
                  </a:cubicBezTo>
                  <a:cubicBezTo>
                    <a:pt x="1902" y="3003"/>
                    <a:pt x="1900" y="2997"/>
                    <a:pt x="1886" y="2992"/>
                  </a:cubicBezTo>
                  <a:cubicBezTo>
                    <a:pt x="1876" y="2989"/>
                    <a:pt x="1863" y="2990"/>
                    <a:pt x="1852" y="2991"/>
                  </a:cubicBezTo>
                  <a:cubicBezTo>
                    <a:pt x="1835" y="2992"/>
                    <a:pt x="1818" y="2993"/>
                    <a:pt x="1808" y="2981"/>
                  </a:cubicBezTo>
                  <a:cubicBezTo>
                    <a:pt x="1799" y="2970"/>
                    <a:pt x="1798" y="2952"/>
                    <a:pt x="1807" y="2920"/>
                  </a:cubicBezTo>
                  <a:cubicBezTo>
                    <a:pt x="1813" y="2899"/>
                    <a:pt x="1817" y="2880"/>
                    <a:pt x="1820" y="2863"/>
                  </a:cubicBezTo>
                  <a:cubicBezTo>
                    <a:pt x="1831" y="2814"/>
                    <a:pt x="1838" y="2782"/>
                    <a:pt x="1875" y="2770"/>
                  </a:cubicBezTo>
                  <a:cubicBezTo>
                    <a:pt x="1885" y="2766"/>
                    <a:pt x="1892" y="2759"/>
                    <a:pt x="1894" y="2749"/>
                  </a:cubicBezTo>
                  <a:cubicBezTo>
                    <a:pt x="1897" y="2732"/>
                    <a:pt x="1887" y="2711"/>
                    <a:pt x="1872" y="2698"/>
                  </a:cubicBezTo>
                  <a:cubicBezTo>
                    <a:pt x="1845" y="2676"/>
                    <a:pt x="1833" y="2684"/>
                    <a:pt x="1823" y="2694"/>
                  </a:cubicBezTo>
                  <a:cubicBezTo>
                    <a:pt x="1815" y="2702"/>
                    <a:pt x="1808" y="2701"/>
                    <a:pt x="1804" y="2700"/>
                  </a:cubicBezTo>
                  <a:cubicBezTo>
                    <a:pt x="1793" y="2696"/>
                    <a:pt x="1793" y="2684"/>
                    <a:pt x="1791" y="2668"/>
                  </a:cubicBezTo>
                  <a:cubicBezTo>
                    <a:pt x="1790" y="2655"/>
                    <a:pt x="1789" y="2639"/>
                    <a:pt x="1784" y="2628"/>
                  </a:cubicBezTo>
                  <a:cubicBezTo>
                    <a:pt x="1771" y="2602"/>
                    <a:pt x="1755" y="2586"/>
                    <a:pt x="1710" y="2555"/>
                  </a:cubicBezTo>
                  <a:cubicBezTo>
                    <a:pt x="1695" y="2545"/>
                    <a:pt x="1683" y="2541"/>
                    <a:pt x="1672" y="2538"/>
                  </a:cubicBezTo>
                  <a:cubicBezTo>
                    <a:pt x="1650" y="2531"/>
                    <a:pt x="1631" y="2525"/>
                    <a:pt x="1615" y="2482"/>
                  </a:cubicBezTo>
                  <a:cubicBezTo>
                    <a:pt x="1593" y="2423"/>
                    <a:pt x="1563" y="2390"/>
                    <a:pt x="1490" y="2346"/>
                  </a:cubicBezTo>
                  <a:cubicBezTo>
                    <a:pt x="1425" y="2305"/>
                    <a:pt x="1447" y="2264"/>
                    <a:pt x="1467" y="2224"/>
                  </a:cubicBezTo>
                  <a:cubicBezTo>
                    <a:pt x="1475" y="2209"/>
                    <a:pt x="1483" y="2193"/>
                    <a:pt x="1488" y="2175"/>
                  </a:cubicBezTo>
                  <a:lnTo>
                    <a:pt x="1489" y="2172"/>
                  </a:lnTo>
                  <a:cubicBezTo>
                    <a:pt x="1507" y="2108"/>
                    <a:pt x="1520" y="2066"/>
                    <a:pt x="1454" y="2005"/>
                  </a:cubicBezTo>
                  <a:cubicBezTo>
                    <a:pt x="1383" y="1939"/>
                    <a:pt x="1378" y="1915"/>
                    <a:pt x="1364" y="1859"/>
                  </a:cubicBezTo>
                  <a:lnTo>
                    <a:pt x="1362" y="1849"/>
                  </a:lnTo>
                  <a:cubicBezTo>
                    <a:pt x="1347" y="1789"/>
                    <a:pt x="1282" y="1745"/>
                    <a:pt x="1210" y="1702"/>
                  </a:cubicBezTo>
                  <a:cubicBezTo>
                    <a:pt x="1172" y="1679"/>
                    <a:pt x="1161" y="1672"/>
                    <a:pt x="1151" y="1665"/>
                  </a:cubicBezTo>
                  <a:cubicBezTo>
                    <a:pt x="1142" y="1659"/>
                    <a:pt x="1133" y="1653"/>
                    <a:pt x="1102" y="1634"/>
                  </a:cubicBezTo>
                  <a:cubicBezTo>
                    <a:pt x="1076" y="1618"/>
                    <a:pt x="1060" y="1600"/>
                    <a:pt x="1055" y="1579"/>
                  </a:cubicBezTo>
                  <a:cubicBezTo>
                    <a:pt x="1050" y="1554"/>
                    <a:pt x="1062" y="1531"/>
                    <a:pt x="1075" y="1511"/>
                  </a:cubicBezTo>
                  <a:cubicBezTo>
                    <a:pt x="1087" y="1494"/>
                    <a:pt x="1107" y="1484"/>
                    <a:pt x="1128" y="1485"/>
                  </a:cubicBezTo>
                  <a:cubicBezTo>
                    <a:pt x="1151" y="1486"/>
                    <a:pt x="1172" y="1499"/>
                    <a:pt x="1184" y="1522"/>
                  </a:cubicBezTo>
                  <a:cubicBezTo>
                    <a:pt x="1196" y="1544"/>
                    <a:pt x="1209" y="1556"/>
                    <a:pt x="1221" y="1556"/>
                  </a:cubicBezTo>
                  <a:lnTo>
                    <a:pt x="1221" y="1556"/>
                  </a:lnTo>
                  <a:cubicBezTo>
                    <a:pt x="1232" y="1556"/>
                    <a:pt x="1245" y="1545"/>
                    <a:pt x="1256" y="1523"/>
                  </a:cubicBezTo>
                  <a:cubicBezTo>
                    <a:pt x="1291" y="1459"/>
                    <a:pt x="1330" y="1443"/>
                    <a:pt x="1395" y="1420"/>
                  </a:cubicBezTo>
                  <a:cubicBezTo>
                    <a:pt x="1417" y="1412"/>
                    <a:pt x="1436" y="1414"/>
                    <a:pt x="1452" y="1416"/>
                  </a:cubicBezTo>
                  <a:cubicBezTo>
                    <a:pt x="1487" y="1419"/>
                    <a:pt x="1517" y="1422"/>
                    <a:pt x="1569" y="1331"/>
                  </a:cubicBezTo>
                  <a:cubicBezTo>
                    <a:pt x="1615" y="1249"/>
                    <a:pt x="1653" y="1231"/>
                    <a:pt x="1678" y="1219"/>
                  </a:cubicBezTo>
                  <a:cubicBezTo>
                    <a:pt x="1696" y="1210"/>
                    <a:pt x="1704" y="1206"/>
                    <a:pt x="1710" y="1182"/>
                  </a:cubicBezTo>
                  <a:cubicBezTo>
                    <a:pt x="1723" y="1121"/>
                    <a:pt x="1782" y="1113"/>
                    <a:pt x="1833" y="1107"/>
                  </a:cubicBezTo>
                  <a:cubicBezTo>
                    <a:pt x="1848" y="1105"/>
                    <a:pt x="1861" y="1103"/>
                    <a:pt x="1873" y="1101"/>
                  </a:cubicBezTo>
                  <a:cubicBezTo>
                    <a:pt x="1915" y="1091"/>
                    <a:pt x="1933" y="1126"/>
                    <a:pt x="1945" y="1150"/>
                  </a:cubicBezTo>
                  <a:cubicBezTo>
                    <a:pt x="1951" y="1161"/>
                    <a:pt x="1958" y="1175"/>
                    <a:pt x="1964" y="1175"/>
                  </a:cubicBezTo>
                  <a:lnTo>
                    <a:pt x="1964" y="1175"/>
                  </a:lnTo>
                  <a:cubicBezTo>
                    <a:pt x="1971" y="1175"/>
                    <a:pt x="1973" y="1159"/>
                    <a:pt x="1975" y="1137"/>
                  </a:cubicBezTo>
                  <a:cubicBezTo>
                    <a:pt x="1977" y="1115"/>
                    <a:pt x="1979" y="1091"/>
                    <a:pt x="1990" y="1073"/>
                  </a:cubicBezTo>
                  <a:cubicBezTo>
                    <a:pt x="1996" y="1063"/>
                    <a:pt x="1994" y="1057"/>
                    <a:pt x="1992" y="1054"/>
                  </a:cubicBezTo>
                  <a:cubicBezTo>
                    <a:pt x="1986" y="1041"/>
                    <a:pt x="1961" y="1029"/>
                    <a:pt x="1934" y="1026"/>
                  </a:cubicBezTo>
                  <a:cubicBezTo>
                    <a:pt x="1922" y="1025"/>
                    <a:pt x="1913" y="1022"/>
                    <a:pt x="1905" y="1020"/>
                  </a:cubicBezTo>
                  <a:cubicBezTo>
                    <a:pt x="1887" y="1016"/>
                    <a:pt x="1879" y="1014"/>
                    <a:pt x="1857" y="1028"/>
                  </a:cubicBezTo>
                  <a:lnTo>
                    <a:pt x="1857" y="1028"/>
                  </a:lnTo>
                  <a:cubicBezTo>
                    <a:pt x="1857" y="1028"/>
                    <a:pt x="1831" y="1051"/>
                    <a:pt x="1807" y="1079"/>
                  </a:cubicBezTo>
                  <a:cubicBezTo>
                    <a:pt x="1779" y="1113"/>
                    <a:pt x="1728" y="1124"/>
                    <a:pt x="1655" y="1113"/>
                  </a:cubicBezTo>
                  <a:lnTo>
                    <a:pt x="1639" y="1110"/>
                  </a:lnTo>
                  <a:cubicBezTo>
                    <a:pt x="1582" y="1100"/>
                    <a:pt x="1487" y="1084"/>
                    <a:pt x="1467" y="1143"/>
                  </a:cubicBezTo>
                  <a:cubicBezTo>
                    <a:pt x="1447" y="1206"/>
                    <a:pt x="1414" y="1197"/>
                    <a:pt x="1382" y="1189"/>
                  </a:cubicBezTo>
                  <a:cubicBezTo>
                    <a:pt x="1369" y="1186"/>
                    <a:pt x="1353" y="1182"/>
                    <a:pt x="1336" y="1182"/>
                  </a:cubicBezTo>
                  <a:cubicBezTo>
                    <a:pt x="1300" y="1182"/>
                    <a:pt x="1285" y="1172"/>
                    <a:pt x="1271" y="1162"/>
                  </a:cubicBezTo>
                  <a:cubicBezTo>
                    <a:pt x="1261" y="1154"/>
                    <a:pt x="1250" y="1146"/>
                    <a:pt x="1224" y="1142"/>
                  </a:cubicBezTo>
                  <a:cubicBezTo>
                    <a:pt x="1192" y="1135"/>
                    <a:pt x="1180" y="1153"/>
                    <a:pt x="1156" y="1193"/>
                  </a:cubicBezTo>
                  <a:cubicBezTo>
                    <a:pt x="1145" y="1211"/>
                    <a:pt x="1134" y="1230"/>
                    <a:pt x="1117" y="1251"/>
                  </a:cubicBezTo>
                  <a:cubicBezTo>
                    <a:pt x="1094" y="1280"/>
                    <a:pt x="1082" y="1306"/>
                    <a:pt x="1072" y="1329"/>
                  </a:cubicBezTo>
                  <a:cubicBezTo>
                    <a:pt x="1061" y="1356"/>
                    <a:pt x="1051" y="1378"/>
                    <a:pt x="1028" y="1392"/>
                  </a:cubicBezTo>
                  <a:cubicBezTo>
                    <a:pt x="996" y="1412"/>
                    <a:pt x="897" y="1419"/>
                    <a:pt x="837" y="1399"/>
                  </a:cubicBezTo>
                  <a:cubicBezTo>
                    <a:pt x="810" y="1391"/>
                    <a:pt x="792" y="1377"/>
                    <a:pt x="785" y="1360"/>
                  </a:cubicBezTo>
                  <a:cubicBezTo>
                    <a:pt x="775" y="1337"/>
                    <a:pt x="772" y="1314"/>
                    <a:pt x="769" y="1292"/>
                  </a:cubicBezTo>
                  <a:cubicBezTo>
                    <a:pt x="765" y="1257"/>
                    <a:pt x="761" y="1227"/>
                    <a:pt x="732" y="1206"/>
                  </a:cubicBezTo>
                  <a:cubicBezTo>
                    <a:pt x="703" y="1185"/>
                    <a:pt x="684" y="1184"/>
                    <a:pt x="666" y="1183"/>
                  </a:cubicBezTo>
                  <a:cubicBezTo>
                    <a:pt x="652" y="1182"/>
                    <a:pt x="639" y="1182"/>
                    <a:pt x="625" y="1173"/>
                  </a:cubicBezTo>
                  <a:cubicBezTo>
                    <a:pt x="593" y="1153"/>
                    <a:pt x="572" y="1135"/>
                    <a:pt x="544" y="1017"/>
                  </a:cubicBezTo>
                  <a:cubicBezTo>
                    <a:pt x="525" y="943"/>
                    <a:pt x="493" y="755"/>
                    <a:pt x="582" y="626"/>
                  </a:cubicBezTo>
                  <a:cubicBezTo>
                    <a:pt x="657" y="519"/>
                    <a:pt x="704" y="497"/>
                    <a:pt x="789" y="486"/>
                  </a:cubicBezTo>
                  <a:cubicBezTo>
                    <a:pt x="829" y="481"/>
                    <a:pt x="851" y="493"/>
                    <a:pt x="875" y="507"/>
                  </a:cubicBezTo>
                  <a:cubicBezTo>
                    <a:pt x="902" y="522"/>
                    <a:pt x="929" y="537"/>
                    <a:pt x="992" y="532"/>
                  </a:cubicBezTo>
                  <a:cubicBezTo>
                    <a:pt x="1053" y="527"/>
                    <a:pt x="1062" y="517"/>
                    <a:pt x="1068" y="510"/>
                  </a:cubicBezTo>
                  <a:cubicBezTo>
                    <a:pt x="1077" y="500"/>
                    <a:pt x="1086" y="493"/>
                    <a:pt x="1125" y="494"/>
                  </a:cubicBezTo>
                  <a:cubicBezTo>
                    <a:pt x="1152" y="495"/>
                    <a:pt x="1173" y="493"/>
                    <a:pt x="1192" y="492"/>
                  </a:cubicBezTo>
                  <a:cubicBezTo>
                    <a:pt x="1231" y="488"/>
                    <a:pt x="1261" y="485"/>
                    <a:pt x="1304" y="507"/>
                  </a:cubicBezTo>
                  <a:cubicBezTo>
                    <a:pt x="1336" y="524"/>
                    <a:pt x="1361" y="517"/>
                    <a:pt x="1394" y="508"/>
                  </a:cubicBezTo>
                  <a:cubicBezTo>
                    <a:pt x="1418" y="502"/>
                    <a:pt x="1445" y="495"/>
                    <a:pt x="1481" y="494"/>
                  </a:cubicBezTo>
                  <a:cubicBezTo>
                    <a:pt x="1536" y="494"/>
                    <a:pt x="1626" y="498"/>
                    <a:pt x="1699" y="502"/>
                  </a:cubicBezTo>
                  <a:cubicBezTo>
                    <a:pt x="1740" y="504"/>
                    <a:pt x="1777" y="505"/>
                    <a:pt x="1799" y="506"/>
                  </a:cubicBezTo>
                  <a:cubicBezTo>
                    <a:pt x="1840" y="507"/>
                    <a:pt x="1849" y="513"/>
                    <a:pt x="1862" y="525"/>
                  </a:cubicBezTo>
                  <a:cubicBezTo>
                    <a:pt x="1869" y="531"/>
                    <a:pt x="1875" y="537"/>
                    <a:pt x="1891" y="544"/>
                  </a:cubicBezTo>
                  <a:cubicBezTo>
                    <a:pt x="1906" y="552"/>
                    <a:pt x="1916" y="557"/>
                    <a:pt x="1924" y="562"/>
                  </a:cubicBezTo>
                  <a:cubicBezTo>
                    <a:pt x="1939" y="572"/>
                    <a:pt x="1946" y="576"/>
                    <a:pt x="1981" y="577"/>
                  </a:cubicBezTo>
                  <a:cubicBezTo>
                    <a:pt x="1997" y="577"/>
                    <a:pt x="2020" y="579"/>
                    <a:pt x="2045" y="581"/>
                  </a:cubicBezTo>
                  <a:cubicBezTo>
                    <a:pt x="2098" y="585"/>
                    <a:pt x="2166" y="590"/>
                    <a:pt x="2199" y="582"/>
                  </a:cubicBezTo>
                  <a:cubicBezTo>
                    <a:pt x="2220" y="577"/>
                    <a:pt x="2244" y="575"/>
                    <a:pt x="2270" y="574"/>
                  </a:cubicBezTo>
                  <a:cubicBezTo>
                    <a:pt x="2306" y="571"/>
                    <a:pt x="2347" y="568"/>
                    <a:pt x="2390" y="555"/>
                  </a:cubicBezTo>
                  <a:cubicBezTo>
                    <a:pt x="2426" y="545"/>
                    <a:pt x="2435" y="523"/>
                    <a:pt x="2450" y="491"/>
                  </a:cubicBezTo>
                  <a:cubicBezTo>
                    <a:pt x="2462" y="464"/>
                    <a:pt x="2477" y="429"/>
                    <a:pt x="2513" y="393"/>
                  </a:cubicBezTo>
                  <a:cubicBezTo>
                    <a:pt x="2542" y="364"/>
                    <a:pt x="2567" y="344"/>
                    <a:pt x="2587" y="328"/>
                  </a:cubicBezTo>
                  <a:cubicBezTo>
                    <a:pt x="2620" y="302"/>
                    <a:pt x="2642" y="285"/>
                    <a:pt x="2658" y="246"/>
                  </a:cubicBezTo>
                  <a:cubicBezTo>
                    <a:pt x="2666" y="226"/>
                    <a:pt x="2671" y="211"/>
                    <a:pt x="2674" y="200"/>
                  </a:cubicBezTo>
                  <a:cubicBezTo>
                    <a:pt x="2682" y="172"/>
                    <a:pt x="2686" y="160"/>
                    <a:pt x="2720" y="136"/>
                  </a:cubicBezTo>
                  <a:cubicBezTo>
                    <a:pt x="2733" y="127"/>
                    <a:pt x="2744" y="122"/>
                    <a:pt x="2753" y="117"/>
                  </a:cubicBezTo>
                  <a:cubicBezTo>
                    <a:pt x="2775" y="106"/>
                    <a:pt x="2776" y="105"/>
                    <a:pt x="2768" y="82"/>
                  </a:cubicBezTo>
                  <a:cubicBezTo>
                    <a:pt x="2758" y="56"/>
                    <a:pt x="2746" y="29"/>
                    <a:pt x="2731" y="24"/>
                  </a:cubicBezTo>
                  <a:cubicBezTo>
                    <a:pt x="2723" y="22"/>
                    <a:pt x="2713" y="25"/>
                    <a:pt x="2702" y="34"/>
                  </a:cubicBezTo>
                  <a:cubicBezTo>
                    <a:pt x="2655" y="68"/>
                    <a:pt x="2641" y="102"/>
                    <a:pt x="2634" y="124"/>
                  </a:cubicBezTo>
                  <a:cubicBezTo>
                    <a:pt x="2627" y="147"/>
                    <a:pt x="2611" y="153"/>
                    <a:pt x="2597" y="158"/>
                  </a:cubicBezTo>
                  <a:cubicBezTo>
                    <a:pt x="2590" y="161"/>
                    <a:pt x="2582" y="164"/>
                    <a:pt x="2574" y="169"/>
                  </a:cubicBezTo>
                  <a:cubicBezTo>
                    <a:pt x="2554" y="184"/>
                    <a:pt x="2555" y="191"/>
                    <a:pt x="2558" y="205"/>
                  </a:cubicBezTo>
                  <a:cubicBezTo>
                    <a:pt x="2561" y="214"/>
                    <a:pt x="2567" y="238"/>
                    <a:pt x="2554" y="256"/>
                  </a:cubicBezTo>
                  <a:cubicBezTo>
                    <a:pt x="2544" y="268"/>
                    <a:pt x="2527" y="273"/>
                    <a:pt x="2504" y="273"/>
                  </a:cubicBezTo>
                  <a:cubicBezTo>
                    <a:pt x="2485" y="272"/>
                    <a:pt x="2471" y="269"/>
                    <a:pt x="2460" y="266"/>
                  </a:cubicBezTo>
                  <a:cubicBezTo>
                    <a:pt x="2438" y="262"/>
                    <a:pt x="2434" y="261"/>
                    <a:pt x="2422" y="282"/>
                  </a:cubicBezTo>
                  <a:cubicBezTo>
                    <a:pt x="2398" y="325"/>
                    <a:pt x="2373" y="369"/>
                    <a:pt x="2311" y="381"/>
                  </a:cubicBezTo>
                  <a:cubicBezTo>
                    <a:pt x="2289" y="384"/>
                    <a:pt x="2277" y="394"/>
                    <a:pt x="2265" y="402"/>
                  </a:cubicBezTo>
                  <a:cubicBezTo>
                    <a:pt x="2248" y="415"/>
                    <a:pt x="2230" y="428"/>
                    <a:pt x="2192" y="418"/>
                  </a:cubicBezTo>
                  <a:lnTo>
                    <a:pt x="2188" y="417"/>
                  </a:lnTo>
                  <a:cubicBezTo>
                    <a:pt x="2136" y="403"/>
                    <a:pt x="2129" y="401"/>
                    <a:pt x="2034" y="388"/>
                  </a:cubicBezTo>
                  <a:cubicBezTo>
                    <a:pt x="1985" y="381"/>
                    <a:pt x="1958" y="393"/>
                    <a:pt x="1937" y="403"/>
                  </a:cubicBezTo>
                  <a:cubicBezTo>
                    <a:pt x="1917" y="412"/>
                    <a:pt x="1899" y="421"/>
                    <a:pt x="1878" y="404"/>
                  </a:cubicBezTo>
                  <a:cubicBezTo>
                    <a:pt x="1866" y="395"/>
                    <a:pt x="1858" y="383"/>
                    <a:pt x="1851" y="373"/>
                  </a:cubicBezTo>
                  <a:cubicBezTo>
                    <a:pt x="1845" y="366"/>
                    <a:pt x="1838" y="356"/>
                    <a:pt x="1834" y="356"/>
                  </a:cubicBezTo>
                  <a:lnTo>
                    <a:pt x="1834" y="356"/>
                  </a:lnTo>
                  <a:cubicBezTo>
                    <a:pt x="1833" y="356"/>
                    <a:pt x="1827" y="357"/>
                    <a:pt x="1814" y="374"/>
                  </a:cubicBezTo>
                  <a:cubicBezTo>
                    <a:pt x="1769" y="434"/>
                    <a:pt x="1728" y="406"/>
                    <a:pt x="1684" y="376"/>
                  </a:cubicBezTo>
                  <a:lnTo>
                    <a:pt x="1674" y="368"/>
                  </a:lnTo>
                  <a:cubicBezTo>
                    <a:pt x="1629" y="337"/>
                    <a:pt x="1562" y="326"/>
                    <a:pt x="1527" y="328"/>
                  </a:cubicBezTo>
                  <a:cubicBezTo>
                    <a:pt x="1519" y="328"/>
                    <a:pt x="1504" y="331"/>
                    <a:pt x="1489" y="335"/>
                  </a:cubicBezTo>
                  <a:cubicBezTo>
                    <a:pt x="1439" y="345"/>
                    <a:pt x="1378" y="358"/>
                    <a:pt x="1358" y="330"/>
                  </a:cubicBezTo>
                  <a:cubicBezTo>
                    <a:pt x="1340" y="306"/>
                    <a:pt x="1321" y="302"/>
                    <a:pt x="1254" y="312"/>
                  </a:cubicBezTo>
                  <a:cubicBezTo>
                    <a:pt x="1185" y="322"/>
                    <a:pt x="1163" y="305"/>
                    <a:pt x="1140" y="263"/>
                  </a:cubicBezTo>
                  <a:cubicBezTo>
                    <a:pt x="1130" y="246"/>
                    <a:pt x="1098" y="243"/>
                    <a:pt x="1070" y="241"/>
                  </a:cubicBezTo>
                  <a:cubicBezTo>
                    <a:pt x="1049" y="240"/>
                    <a:pt x="1031" y="238"/>
                    <a:pt x="1019" y="231"/>
                  </a:cubicBezTo>
                  <a:cubicBezTo>
                    <a:pt x="996" y="215"/>
                    <a:pt x="963" y="202"/>
                    <a:pt x="941" y="212"/>
                  </a:cubicBezTo>
                  <a:cubicBezTo>
                    <a:pt x="928" y="218"/>
                    <a:pt x="925" y="226"/>
                    <a:pt x="920" y="251"/>
                  </a:cubicBezTo>
                  <a:cubicBezTo>
                    <a:pt x="917" y="261"/>
                    <a:pt x="914" y="273"/>
                    <a:pt x="910" y="286"/>
                  </a:cubicBezTo>
                  <a:cubicBezTo>
                    <a:pt x="896" y="328"/>
                    <a:pt x="857" y="378"/>
                    <a:pt x="803" y="423"/>
                  </a:cubicBezTo>
                  <a:cubicBezTo>
                    <a:pt x="767" y="453"/>
                    <a:pt x="742" y="440"/>
                    <a:pt x="717" y="427"/>
                  </a:cubicBezTo>
                  <a:cubicBezTo>
                    <a:pt x="703" y="420"/>
                    <a:pt x="690" y="413"/>
                    <a:pt x="671" y="410"/>
                  </a:cubicBezTo>
                  <a:cubicBezTo>
                    <a:pt x="625" y="401"/>
                    <a:pt x="607" y="422"/>
                    <a:pt x="584" y="476"/>
                  </a:cubicBezTo>
                  <a:cubicBezTo>
                    <a:pt x="575" y="496"/>
                    <a:pt x="575" y="506"/>
                    <a:pt x="575" y="515"/>
                  </a:cubicBezTo>
                  <a:cubicBezTo>
                    <a:pt x="575" y="534"/>
                    <a:pt x="571" y="542"/>
                    <a:pt x="541" y="561"/>
                  </a:cubicBezTo>
                  <a:cubicBezTo>
                    <a:pt x="502" y="585"/>
                    <a:pt x="502" y="589"/>
                    <a:pt x="502" y="631"/>
                  </a:cubicBezTo>
                  <a:lnTo>
                    <a:pt x="502" y="646"/>
                  </a:lnTo>
                  <a:cubicBezTo>
                    <a:pt x="502" y="659"/>
                    <a:pt x="504" y="672"/>
                    <a:pt x="505" y="684"/>
                  </a:cubicBezTo>
                  <a:cubicBezTo>
                    <a:pt x="508" y="728"/>
                    <a:pt x="512" y="774"/>
                    <a:pt x="477" y="828"/>
                  </a:cubicBezTo>
                  <a:cubicBezTo>
                    <a:pt x="435" y="893"/>
                    <a:pt x="447" y="997"/>
                    <a:pt x="470" y="1018"/>
                  </a:cubicBezTo>
                  <a:cubicBezTo>
                    <a:pt x="493" y="1039"/>
                    <a:pt x="507" y="1069"/>
                    <a:pt x="504" y="1093"/>
                  </a:cubicBezTo>
                  <a:cubicBezTo>
                    <a:pt x="503" y="1107"/>
                    <a:pt x="495" y="1119"/>
                    <a:pt x="482" y="1126"/>
                  </a:cubicBezTo>
                  <a:cubicBezTo>
                    <a:pt x="447" y="1146"/>
                    <a:pt x="425" y="1120"/>
                    <a:pt x="406" y="1099"/>
                  </a:cubicBezTo>
                  <a:lnTo>
                    <a:pt x="401" y="1093"/>
                  </a:lnTo>
                  <a:cubicBezTo>
                    <a:pt x="398" y="1089"/>
                    <a:pt x="396" y="1090"/>
                    <a:pt x="394" y="1090"/>
                  </a:cubicBezTo>
                  <a:cubicBezTo>
                    <a:pt x="384" y="1094"/>
                    <a:pt x="369" y="1116"/>
                    <a:pt x="367" y="1144"/>
                  </a:cubicBezTo>
                  <a:cubicBezTo>
                    <a:pt x="366" y="1168"/>
                    <a:pt x="347" y="1188"/>
                    <a:pt x="327" y="1209"/>
                  </a:cubicBezTo>
                  <a:cubicBezTo>
                    <a:pt x="307" y="1231"/>
                    <a:pt x="285" y="1254"/>
                    <a:pt x="281" y="1282"/>
                  </a:cubicBezTo>
                  <a:cubicBezTo>
                    <a:pt x="279" y="1299"/>
                    <a:pt x="275" y="1310"/>
                    <a:pt x="272" y="1321"/>
                  </a:cubicBezTo>
                  <a:cubicBezTo>
                    <a:pt x="265" y="1347"/>
                    <a:pt x="260" y="1366"/>
                    <a:pt x="279" y="1459"/>
                  </a:cubicBezTo>
                  <a:cubicBezTo>
                    <a:pt x="286" y="1492"/>
                    <a:pt x="293" y="1517"/>
                    <a:pt x="298" y="1536"/>
                  </a:cubicBezTo>
                  <a:cubicBezTo>
                    <a:pt x="312" y="1589"/>
                    <a:pt x="315" y="1604"/>
                    <a:pt x="268" y="1622"/>
                  </a:cubicBezTo>
                  <a:cubicBezTo>
                    <a:pt x="202" y="1635"/>
                    <a:pt x="203" y="1657"/>
                    <a:pt x="206" y="1697"/>
                  </a:cubicBezTo>
                  <a:cubicBezTo>
                    <a:pt x="208" y="1725"/>
                    <a:pt x="210" y="1761"/>
                    <a:pt x="185" y="1797"/>
                  </a:cubicBezTo>
                  <a:cubicBezTo>
                    <a:pt x="182" y="1803"/>
                    <a:pt x="153" y="1854"/>
                    <a:pt x="127" y="1880"/>
                  </a:cubicBezTo>
                  <a:cubicBezTo>
                    <a:pt x="114" y="1894"/>
                    <a:pt x="97" y="1897"/>
                    <a:pt x="84" y="1900"/>
                  </a:cubicBezTo>
                  <a:cubicBezTo>
                    <a:pt x="70" y="1902"/>
                    <a:pt x="59" y="1905"/>
                    <a:pt x="47" y="1919"/>
                  </a:cubicBezTo>
                  <a:cubicBezTo>
                    <a:pt x="42" y="1925"/>
                    <a:pt x="38" y="1931"/>
                    <a:pt x="34" y="1936"/>
                  </a:cubicBezTo>
                  <a:cubicBezTo>
                    <a:pt x="29" y="1941"/>
                    <a:pt x="23" y="1948"/>
                    <a:pt x="23" y="1950"/>
                  </a:cubicBezTo>
                  <a:lnTo>
                    <a:pt x="23" y="1950"/>
                  </a:lnTo>
                  <a:cubicBezTo>
                    <a:pt x="23" y="1950"/>
                    <a:pt x="26" y="1954"/>
                    <a:pt x="43" y="1963"/>
                  </a:cubicBezTo>
                  <a:cubicBezTo>
                    <a:pt x="81" y="1981"/>
                    <a:pt x="74" y="2017"/>
                    <a:pt x="67" y="2059"/>
                  </a:cubicBezTo>
                  <a:cubicBezTo>
                    <a:pt x="63" y="2079"/>
                    <a:pt x="59" y="2102"/>
                    <a:pt x="58" y="2128"/>
                  </a:cubicBezTo>
                  <a:cubicBezTo>
                    <a:pt x="58" y="2150"/>
                    <a:pt x="56" y="2170"/>
                    <a:pt x="54" y="2187"/>
                  </a:cubicBezTo>
                  <a:cubicBezTo>
                    <a:pt x="51" y="2211"/>
                    <a:pt x="49" y="2232"/>
                    <a:pt x="55" y="2239"/>
                  </a:cubicBezTo>
                  <a:cubicBezTo>
                    <a:pt x="60" y="2245"/>
                    <a:pt x="82" y="2243"/>
                    <a:pt x="103" y="2244"/>
                  </a:cubicBezTo>
                  <a:cubicBezTo>
                    <a:pt x="150" y="2248"/>
                    <a:pt x="208" y="2252"/>
                    <a:pt x="257" y="2210"/>
                  </a:cubicBezTo>
                  <a:cubicBezTo>
                    <a:pt x="301" y="2171"/>
                    <a:pt x="331" y="2186"/>
                    <a:pt x="342" y="2195"/>
                  </a:cubicBezTo>
                  <a:cubicBezTo>
                    <a:pt x="364" y="2212"/>
                    <a:pt x="370" y="2249"/>
                    <a:pt x="356" y="2278"/>
                  </a:cubicBezTo>
                  <a:cubicBezTo>
                    <a:pt x="345" y="2299"/>
                    <a:pt x="346" y="2331"/>
                    <a:pt x="357" y="2361"/>
                  </a:cubicBezTo>
                  <a:cubicBezTo>
                    <a:pt x="364" y="2380"/>
                    <a:pt x="374" y="2394"/>
                    <a:pt x="383" y="2398"/>
                  </a:cubicBezTo>
                  <a:cubicBezTo>
                    <a:pt x="412" y="2410"/>
                    <a:pt x="407" y="2487"/>
                    <a:pt x="386" y="2654"/>
                  </a:cubicBezTo>
                  <a:cubicBezTo>
                    <a:pt x="383" y="2676"/>
                    <a:pt x="380" y="2695"/>
                    <a:pt x="379" y="2710"/>
                  </a:cubicBezTo>
                  <a:cubicBezTo>
                    <a:pt x="375" y="2743"/>
                    <a:pt x="366" y="2782"/>
                    <a:pt x="357" y="2822"/>
                  </a:cubicBezTo>
                  <a:cubicBezTo>
                    <a:pt x="342" y="2883"/>
                    <a:pt x="328" y="2945"/>
                    <a:pt x="328" y="3002"/>
                  </a:cubicBezTo>
                  <a:cubicBezTo>
                    <a:pt x="328" y="3035"/>
                    <a:pt x="321" y="3058"/>
                    <a:pt x="317" y="3074"/>
                  </a:cubicBezTo>
                  <a:cubicBezTo>
                    <a:pt x="314" y="3085"/>
                    <a:pt x="312" y="3094"/>
                    <a:pt x="314" y="3097"/>
                  </a:cubicBezTo>
                  <a:cubicBezTo>
                    <a:pt x="319" y="3105"/>
                    <a:pt x="357" y="3113"/>
                    <a:pt x="373" y="3116"/>
                  </a:cubicBezTo>
                  <a:cubicBezTo>
                    <a:pt x="443" y="3130"/>
                    <a:pt x="481" y="3118"/>
                    <a:pt x="511" y="3109"/>
                  </a:cubicBezTo>
                  <a:cubicBezTo>
                    <a:pt x="528" y="3103"/>
                    <a:pt x="543" y="3099"/>
                    <a:pt x="559" y="3100"/>
                  </a:cubicBezTo>
                  <a:cubicBezTo>
                    <a:pt x="571" y="3101"/>
                    <a:pt x="583" y="3105"/>
                    <a:pt x="594" y="3108"/>
                  </a:cubicBezTo>
                  <a:cubicBezTo>
                    <a:pt x="623" y="3117"/>
                    <a:pt x="639" y="3121"/>
                    <a:pt x="656" y="3096"/>
                  </a:cubicBezTo>
                  <a:cubicBezTo>
                    <a:pt x="671" y="3076"/>
                    <a:pt x="667" y="3069"/>
                    <a:pt x="657" y="3050"/>
                  </a:cubicBezTo>
                  <a:cubicBezTo>
                    <a:pt x="650" y="3036"/>
                    <a:pt x="640" y="3017"/>
                    <a:pt x="637" y="2988"/>
                  </a:cubicBezTo>
                  <a:cubicBezTo>
                    <a:pt x="632" y="2938"/>
                    <a:pt x="651" y="2907"/>
                    <a:pt x="666" y="2885"/>
                  </a:cubicBezTo>
                  <a:cubicBezTo>
                    <a:pt x="671" y="2876"/>
                    <a:pt x="676" y="2868"/>
                    <a:pt x="678" y="2862"/>
                  </a:cubicBezTo>
                  <a:cubicBezTo>
                    <a:pt x="682" y="2850"/>
                    <a:pt x="680" y="2818"/>
                    <a:pt x="678" y="2791"/>
                  </a:cubicBezTo>
                  <a:cubicBezTo>
                    <a:pt x="676" y="2761"/>
                    <a:pt x="674" y="2729"/>
                    <a:pt x="678" y="2709"/>
                  </a:cubicBezTo>
                  <a:cubicBezTo>
                    <a:pt x="680" y="2696"/>
                    <a:pt x="674" y="2663"/>
                    <a:pt x="668" y="2628"/>
                  </a:cubicBezTo>
                  <a:cubicBezTo>
                    <a:pt x="655" y="2560"/>
                    <a:pt x="640" y="2475"/>
                    <a:pt x="658" y="2425"/>
                  </a:cubicBezTo>
                  <a:cubicBezTo>
                    <a:pt x="663" y="2411"/>
                    <a:pt x="669" y="2397"/>
                    <a:pt x="675" y="2384"/>
                  </a:cubicBezTo>
                  <a:cubicBezTo>
                    <a:pt x="697" y="2329"/>
                    <a:pt x="717" y="2281"/>
                    <a:pt x="695" y="2238"/>
                  </a:cubicBezTo>
                  <a:cubicBezTo>
                    <a:pt x="683" y="2216"/>
                    <a:pt x="668" y="2199"/>
                    <a:pt x="654" y="2183"/>
                  </a:cubicBezTo>
                  <a:cubicBezTo>
                    <a:pt x="631" y="2156"/>
                    <a:pt x="609" y="2131"/>
                    <a:pt x="611" y="2091"/>
                  </a:cubicBezTo>
                  <a:cubicBezTo>
                    <a:pt x="614" y="2034"/>
                    <a:pt x="625" y="1980"/>
                    <a:pt x="712" y="1942"/>
                  </a:cubicBezTo>
                  <a:cubicBezTo>
                    <a:pt x="739" y="1930"/>
                    <a:pt x="758" y="1915"/>
                    <a:pt x="776" y="1903"/>
                  </a:cubicBezTo>
                  <a:cubicBezTo>
                    <a:pt x="806" y="1879"/>
                    <a:pt x="833" y="1859"/>
                    <a:pt x="876" y="1883"/>
                  </a:cubicBezTo>
                  <a:cubicBezTo>
                    <a:pt x="892" y="1893"/>
                    <a:pt x="912" y="1886"/>
                    <a:pt x="934" y="1879"/>
                  </a:cubicBezTo>
                  <a:cubicBezTo>
                    <a:pt x="958" y="1871"/>
                    <a:pt x="983" y="1863"/>
                    <a:pt x="1004" y="1877"/>
                  </a:cubicBezTo>
                  <a:cubicBezTo>
                    <a:pt x="1022" y="1889"/>
                    <a:pt x="1032" y="1915"/>
                    <a:pt x="1036" y="1960"/>
                  </a:cubicBezTo>
                  <a:cubicBezTo>
                    <a:pt x="1048" y="2110"/>
                    <a:pt x="1041" y="2126"/>
                    <a:pt x="993" y="2158"/>
                  </a:cubicBezTo>
                  <a:cubicBezTo>
                    <a:pt x="972" y="2172"/>
                    <a:pt x="944" y="2214"/>
                    <a:pt x="945" y="2257"/>
                  </a:cubicBezTo>
                  <a:cubicBezTo>
                    <a:pt x="945" y="2289"/>
                    <a:pt x="961" y="2315"/>
                    <a:pt x="992" y="2334"/>
                  </a:cubicBezTo>
                  <a:cubicBezTo>
                    <a:pt x="1039" y="2362"/>
                    <a:pt x="1066" y="2386"/>
                    <a:pt x="1088" y="2406"/>
                  </a:cubicBezTo>
                  <a:cubicBezTo>
                    <a:pt x="1111" y="2426"/>
                    <a:pt x="1128" y="2441"/>
                    <a:pt x="1157" y="2451"/>
                  </a:cubicBezTo>
                  <a:cubicBezTo>
                    <a:pt x="1174" y="2456"/>
                    <a:pt x="1190" y="2458"/>
                    <a:pt x="1204" y="2460"/>
                  </a:cubicBezTo>
                  <a:cubicBezTo>
                    <a:pt x="1237" y="2464"/>
                    <a:pt x="1270" y="2468"/>
                    <a:pt x="1269" y="2520"/>
                  </a:cubicBezTo>
                  <a:cubicBezTo>
                    <a:pt x="1268" y="2551"/>
                    <a:pt x="1260" y="2570"/>
                    <a:pt x="1250" y="2591"/>
                  </a:cubicBezTo>
                  <a:cubicBezTo>
                    <a:pt x="1239" y="2614"/>
                    <a:pt x="1228" y="2639"/>
                    <a:pt x="1220" y="2687"/>
                  </a:cubicBezTo>
                  <a:cubicBezTo>
                    <a:pt x="1212" y="2736"/>
                    <a:pt x="1208" y="2765"/>
                    <a:pt x="1217" y="2778"/>
                  </a:cubicBezTo>
                  <a:cubicBezTo>
                    <a:pt x="1224" y="2787"/>
                    <a:pt x="1240" y="2792"/>
                    <a:pt x="1276" y="2797"/>
                  </a:cubicBezTo>
                  <a:cubicBezTo>
                    <a:pt x="1317" y="2803"/>
                    <a:pt x="1345" y="2812"/>
                    <a:pt x="1366" y="2819"/>
                  </a:cubicBezTo>
                  <a:cubicBezTo>
                    <a:pt x="1377" y="2822"/>
                    <a:pt x="1391" y="2827"/>
                    <a:pt x="1394" y="2825"/>
                  </a:cubicBezTo>
                  <a:cubicBezTo>
                    <a:pt x="1396" y="2822"/>
                    <a:pt x="1394" y="2807"/>
                    <a:pt x="1393" y="2796"/>
                  </a:cubicBezTo>
                  <a:cubicBezTo>
                    <a:pt x="1390" y="2771"/>
                    <a:pt x="1386" y="2740"/>
                    <a:pt x="1402" y="2718"/>
                  </a:cubicBezTo>
                  <a:cubicBezTo>
                    <a:pt x="1405" y="2715"/>
                    <a:pt x="1407" y="2711"/>
                    <a:pt x="1410" y="2708"/>
                  </a:cubicBezTo>
                  <a:cubicBezTo>
                    <a:pt x="1430" y="2678"/>
                    <a:pt x="1455" y="2642"/>
                    <a:pt x="1552" y="2644"/>
                  </a:cubicBezTo>
                  <a:cubicBezTo>
                    <a:pt x="1645" y="2646"/>
                    <a:pt x="1648" y="2638"/>
                    <a:pt x="1659" y="2612"/>
                  </a:cubicBezTo>
                  <a:cubicBezTo>
                    <a:pt x="1664" y="2599"/>
                    <a:pt x="1670" y="2587"/>
                    <a:pt x="1683" y="2583"/>
                  </a:cubicBezTo>
                  <a:cubicBezTo>
                    <a:pt x="1696" y="2580"/>
                    <a:pt x="1708" y="2589"/>
                    <a:pt x="1725" y="2604"/>
                  </a:cubicBezTo>
                  <a:lnTo>
                    <a:pt x="1728" y="2607"/>
                  </a:lnTo>
                  <a:cubicBezTo>
                    <a:pt x="1755" y="2628"/>
                    <a:pt x="1775" y="2646"/>
                    <a:pt x="1751" y="2696"/>
                  </a:cubicBezTo>
                  <a:cubicBezTo>
                    <a:pt x="1730" y="2738"/>
                    <a:pt x="1703" y="2766"/>
                    <a:pt x="1692" y="2770"/>
                  </a:cubicBezTo>
                  <a:cubicBezTo>
                    <a:pt x="1663" y="2779"/>
                    <a:pt x="1641" y="2790"/>
                    <a:pt x="1629" y="2800"/>
                  </a:cubicBezTo>
                  <a:cubicBezTo>
                    <a:pt x="1622" y="2807"/>
                    <a:pt x="1612" y="2811"/>
                    <a:pt x="1602" y="2814"/>
                  </a:cubicBezTo>
                  <a:cubicBezTo>
                    <a:pt x="1581" y="2822"/>
                    <a:pt x="1567" y="2828"/>
                    <a:pt x="1572" y="2857"/>
                  </a:cubicBezTo>
                  <a:cubicBezTo>
                    <a:pt x="1575" y="2871"/>
                    <a:pt x="1578" y="2882"/>
                    <a:pt x="1581" y="2891"/>
                  </a:cubicBezTo>
                  <a:cubicBezTo>
                    <a:pt x="1589" y="2919"/>
                    <a:pt x="1592" y="2933"/>
                    <a:pt x="1569" y="2967"/>
                  </a:cubicBezTo>
                  <a:cubicBezTo>
                    <a:pt x="1554" y="2990"/>
                    <a:pt x="1548" y="3004"/>
                    <a:pt x="1551" y="3011"/>
                  </a:cubicBezTo>
                  <a:cubicBezTo>
                    <a:pt x="1553" y="3013"/>
                    <a:pt x="1559" y="3020"/>
                    <a:pt x="1588" y="3021"/>
                  </a:cubicBezTo>
                  <a:cubicBezTo>
                    <a:pt x="1633" y="3023"/>
                    <a:pt x="1633" y="3023"/>
                    <a:pt x="1636" y="3002"/>
                  </a:cubicBezTo>
                  <a:cubicBezTo>
                    <a:pt x="1637" y="2998"/>
                    <a:pt x="1637" y="2993"/>
                    <a:pt x="1638" y="2988"/>
                  </a:cubicBezTo>
                  <a:lnTo>
                    <a:pt x="1639" y="2982"/>
                  </a:lnTo>
                  <a:cubicBezTo>
                    <a:pt x="1645" y="2941"/>
                    <a:pt x="1647" y="2935"/>
                    <a:pt x="1681" y="2909"/>
                  </a:cubicBezTo>
                  <a:cubicBezTo>
                    <a:pt x="1712" y="2885"/>
                    <a:pt x="1721" y="2848"/>
                    <a:pt x="1714" y="2839"/>
                  </a:cubicBezTo>
                  <a:cubicBezTo>
                    <a:pt x="1710" y="2834"/>
                    <a:pt x="1706" y="2824"/>
                    <a:pt x="1713" y="2808"/>
                  </a:cubicBezTo>
                  <a:cubicBezTo>
                    <a:pt x="1722" y="2788"/>
                    <a:pt x="1747" y="2759"/>
                    <a:pt x="1768" y="2757"/>
                  </a:cubicBezTo>
                  <a:cubicBezTo>
                    <a:pt x="1776" y="2756"/>
                    <a:pt x="1783" y="2759"/>
                    <a:pt x="1788" y="2766"/>
                  </a:cubicBezTo>
                  <a:cubicBezTo>
                    <a:pt x="1805" y="2791"/>
                    <a:pt x="1803" y="2833"/>
                    <a:pt x="1784" y="2878"/>
                  </a:cubicBezTo>
                  <a:cubicBezTo>
                    <a:pt x="1773" y="2902"/>
                    <a:pt x="1769" y="2936"/>
                    <a:pt x="1765" y="2966"/>
                  </a:cubicBezTo>
                  <a:cubicBezTo>
                    <a:pt x="1763" y="2985"/>
                    <a:pt x="1761" y="3004"/>
                    <a:pt x="1757" y="3017"/>
                  </a:cubicBezTo>
                  <a:cubicBezTo>
                    <a:pt x="1753" y="3035"/>
                    <a:pt x="1738" y="3039"/>
                    <a:pt x="1726" y="3043"/>
                  </a:cubicBezTo>
                  <a:cubicBezTo>
                    <a:pt x="1705" y="3048"/>
                    <a:pt x="1680" y="3055"/>
                    <a:pt x="1682" y="31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8" name="Google Shape;788;p51"/>
            <p:cNvSpPr/>
            <p:nvPr/>
          </p:nvSpPr>
          <p:spPr>
            <a:xfrm>
              <a:off x="5786975" y="2521441"/>
              <a:ext cx="693138" cy="900467"/>
            </a:xfrm>
            <a:custGeom>
              <a:avLst/>
              <a:gdLst/>
              <a:ahLst/>
              <a:cxnLst/>
              <a:rect l="l" t="t" r="r" b="b"/>
              <a:pathLst>
                <a:path w="1471" h="1911" extrusionOk="0">
                  <a:moveTo>
                    <a:pt x="8" y="1911"/>
                  </a:moveTo>
                  <a:lnTo>
                    <a:pt x="0" y="1889"/>
                  </a:lnTo>
                  <a:cubicBezTo>
                    <a:pt x="0" y="1889"/>
                    <a:pt x="56" y="1869"/>
                    <a:pt x="92" y="1817"/>
                  </a:cubicBezTo>
                  <a:cubicBezTo>
                    <a:pt x="129" y="1766"/>
                    <a:pt x="136" y="1742"/>
                    <a:pt x="130" y="1697"/>
                  </a:cubicBezTo>
                  <a:cubicBezTo>
                    <a:pt x="128" y="1681"/>
                    <a:pt x="116" y="1660"/>
                    <a:pt x="104" y="1637"/>
                  </a:cubicBezTo>
                  <a:cubicBezTo>
                    <a:pt x="82" y="1595"/>
                    <a:pt x="53" y="1542"/>
                    <a:pt x="62" y="1487"/>
                  </a:cubicBezTo>
                  <a:cubicBezTo>
                    <a:pt x="66" y="1462"/>
                    <a:pt x="71" y="1443"/>
                    <a:pt x="74" y="1427"/>
                  </a:cubicBezTo>
                  <a:cubicBezTo>
                    <a:pt x="82" y="1394"/>
                    <a:pt x="85" y="1382"/>
                    <a:pt x="71" y="1358"/>
                  </a:cubicBezTo>
                  <a:cubicBezTo>
                    <a:pt x="55" y="1330"/>
                    <a:pt x="51" y="1309"/>
                    <a:pt x="60" y="1292"/>
                  </a:cubicBezTo>
                  <a:cubicBezTo>
                    <a:pt x="70" y="1273"/>
                    <a:pt x="94" y="1263"/>
                    <a:pt x="133" y="1260"/>
                  </a:cubicBezTo>
                  <a:cubicBezTo>
                    <a:pt x="172" y="1257"/>
                    <a:pt x="201" y="1227"/>
                    <a:pt x="240" y="1184"/>
                  </a:cubicBezTo>
                  <a:cubicBezTo>
                    <a:pt x="267" y="1154"/>
                    <a:pt x="302" y="1117"/>
                    <a:pt x="349" y="1081"/>
                  </a:cubicBezTo>
                  <a:cubicBezTo>
                    <a:pt x="392" y="1049"/>
                    <a:pt x="414" y="1019"/>
                    <a:pt x="432" y="995"/>
                  </a:cubicBezTo>
                  <a:cubicBezTo>
                    <a:pt x="462" y="955"/>
                    <a:pt x="484" y="925"/>
                    <a:pt x="566" y="924"/>
                  </a:cubicBezTo>
                  <a:cubicBezTo>
                    <a:pt x="602" y="924"/>
                    <a:pt x="629" y="926"/>
                    <a:pt x="650" y="928"/>
                  </a:cubicBezTo>
                  <a:cubicBezTo>
                    <a:pt x="701" y="933"/>
                    <a:pt x="721" y="935"/>
                    <a:pt x="783" y="889"/>
                  </a:cubicBezTo>
                  <a:cubicBezTo>
                    <a:pt x="803" y="875"/>
                    <a:pt x="819" y="861"/>
                    <a:pt x="833" y="850"/>
                  </a:cubicBezTo>
                  <a:cubicBezTo>
                    <a:pt x="887" y="806"/>
                    <a:pt x="916" y="782"/>
                    <a:pt x="980" y="820"/>
                  </a:cubicBezTo>
                  <a:cubicBezTo>
                    <a:pt x="1022" y="845"/>
                    <a:pt x="1047" y="846"/>
                    <a:pt x="1057" y="839"/>
                  </a:cubicBezTo>
                  <a:cubicBezTo>
                    <a:pt x="1067" y="832"/>
                    <a:pt x="1065" y="816"/>
                    <a:pt x="1063" y="806"/>
                  </a:cubicBezTo>
                  <a:cubicBezTo>
                    <a:pt x="1061" y="793"/>
                    <a:pt x="1056" y="784"/>
                    <a:pt x="1052" y="775"/>
                  </a:cubicBezTo>
                  <a:cubicBezTo>
                    <a:pt x="1036" y="743"/>
                    <a:pt x="1040" y="728"/>
                    <a:pt x="1100" y="690"/>
                  </a:cubicBezTo>
                  <a:cubicBezTo>
                    <a:pt x="1151" y="657"/>
                    <a:pt x="1133" y="624"/>
                    <a:pt x="1112" y="587"/>
                  </a:cubicBezTo>
                  <a:cubicBezTo>
                    <a:pt x="1105" y="572"/>
                    <a:pt x="1097" y="558"/>
                    <a:pt x="1094" y="545"/>
                  </a:cubicBezTo>
                  <a:cubicBezTo>
                    <a:pt x="1091" y="526"/>
                    <a:pt x="1097" y="514"/>
                    <a:pt x="1103" y="507"/>
                  </a:cubicBezTo>
                  <a:cubicBezTo>
                    <a:pt x="1122" y="486"/>
                    <a:pt x="1161" y="484"/>
                    <a:pt x="1191" y="486"/>
                  </a:cubicBezTo>
                  <a:cubicBezTo>
                    <a:pt x="1208" y="487"/>
                    <a:pt x="1218" y="470"/>
                    <a:pt x="1235" y="439"/>
                  </a:cubicBezTo>
                  <a:cubicBezTo>
                    <a:pt x="1242" y="427"/>
                    <a:pt x="1250" y="412"/>
                    <a:pt x="1260" y="398"/>
                  </a:cubicBezTo>
                  <a:cubicBezTo>
                    <a:pt x="1273" y="379"/>
                    <a:pt x="1288" y="364"/>
                    <a:pt x="1302" y="351"/>
                  </a:cubicBezTo>
                  <a:cubicBezTo>
                    <a:pt x="1321" y="331"/>
                    <a:pt x="1339" y="313"/>
                    <a:pt x="1343" y="291"/>
                  </a:cubicBezTo>
                  <a:cubicBezTo>
                    <a:pt x="1346" y="277"/>
                    <a:pt x="1333" y="262"/>
                    <a:pt x="1320" y="249"/>
                  </a:cubicBezTo>
                  <a:cubicBezTo>
                    <a:pt x="1307" y="235"/>
                    <a:pt x="1295" y="221"/>
                    <a:pt x="1296" y="205"/>
                  </a:cubicBezTo>
                  <a:cubicBezTo>
                    <a:pt x="1296" y="196"/>
                    <a:pt x="1301" y="188"/>
                    <a:pt x="1309" y="181"/>
                  </a:cubicBezTo>
                  <a:cubicBezTo>
                    <a:pt x="1328" y="165"/>
                    <a:pt x="1347" y="157"/>
                    <a:pt x="1366" y="149"/>
                  </a:cubicBezTo>
                  <a:cubicBezTo>
                    <a:pt x="1385" y="141"/>
                    <a:pt x="1404" y="134"/>
                    <a:pt x="1418" y="119"/>
                  </a:cubicBezTo>
                  <a:cubicBezTo>
                    <a:pt x="1436" y="100"/>
                    <a:pt x="1463" y="60"/>
                    <a:pt x="1439" y="10"/>
                  </a:cubicBezTo>
                  <a:lnTo>
                    <a:pt x="1460" y="0"/>
                  </a:lnTo>
                  <a:cubicBezTo>
                    <a:pt x="1482" y="47"/>
                    <a:pt x="1473" y="95"/>
                    <a:pt x="1435" y="135"/>
                  </a:cubicBezTo>
                  <a:cubicBezTo>
                    <a:pt x="1417" y="154"/>
                    <a:pt x="1396" y="163"/>
                    <a:pt x="1375" y="171"/>
                  </a:cubicBezTo>
                  <a:cubicBezTo>
                    <a:pt x="1357" y="179"/>
                    <a:pt x="1340" y="186"/>
                    <a:pt x="1325" y="199"/>
                  </a:cubicBezTo>
                  <a:cubicBezTo>
                    <a:pt x="1321" y="202"/>
                    <a:pt x="1320" y="204"/>
                    <a:pt x="1319" y="206"/>
                  </a:cubicBezTo>
                  <a:cubicBezTo>
                    <a:pt x="1319" y="213"/>
                    <a:pt x="1329" y="223"/>
                    <a:pt x="1337" y="233"/>
                  </a:cubicBezTo>
                  <a:cubicBezTo>
                    <a:pt x="1353" y="249"/>
                    <a:pt x="1371" y="270"/>
                    <a:pt x="1366" y="295"/>
                  </a:cubicBezTo>
                  <a:cubicBezTo>
                    <a:pt x="1360" y="325"/>
                    <a:pt x="1340" y="346"/>
                    <a:pt x="1318" y="367"/>
                  </a:cubicBezTo>
                  <a:cubicBezTo>
                    <a:pt x="1305" y="381"/>
                    <a:pt x="1291" y="394"/>
                    <a:pt x="1279" y="412"/>
                  </a:cubicBezTo>
                  <a:cubicBezTo>
                    <a:pt x="1270" y="425"/>
                    <a:pt x="1263" y="438"/>
                    <a:pt x="1256" y="451"/>
                  </a:cubicBezTo>
                  <a:cubicBezTo>
                    <a:pt x="1238" y="482"/>
                    <a:pt x="1222" y="512"/>
                    <a:pt x="1189" y="509"/>
                  </a:cubicBezTo>
                  <a:cubicBezTo>
                    <a:pt x="1156" y="507"/>
                    <a:pt x="1130" y="512"/>
                    <a:pt x="1121" y="522"/>
                  </a:cubicBezTo>
                  <a:cubicBezTo>
                    <a:pt x="1119" y="525"/>
                    <a:pt x="1115" y="530"/>
                    <a:pt x="1118" y="540"/>
                  </a:cubicBezTo>
                  <a:cubicBezTo>
                    <a:pt x="1119" y="550"/>
                    <a:pt x="1126" y="563"/>
                    <a:pt x="1133" y="575"/>
                  </a:cubicBezTo>
                  <a:cubicBezTo>
                    <a:pt x="1154" y="613"/>
                    <a:pt x="1182" y="665"/>
                    <a:pt x="1112" y="709"/>
                  </a:cubicBezTo>
                  <a:cubicBezTo>
                    <a:pt x="1062" y="742"/>
                    <a:pt x="1064" y="747"/>
                    <a:pt x="1073" y="765"/>
                  </a:cubicBezTo>
                  <a:cubicBezTo>
                    <a:pt x="1078" y="774"/>
                    <a:pt x="1083" y="785"/>
                    <a:pt x="1087" y="802"/>
                  </a:cubicBezTo>
                  <a:cubicBezTo>
                    <a:pt x="1093" y="837"/>
                    <a:pt x="1080" y="852"/>
                    <a:pt x="1071" y="858"/>
                  </a:cubicBezTo>
                  <a:cubicBezTo>
                    <a:pt x="1049" y="874"/>
                    <a:pt x="1014" y="867"/>
                    <a:pt x="968" y="840"/>
                  </a:cubicBezTo>
                  <a:cubicBezTo>
                    <a:pt x="918" y="810"/>
                    <a:pt x="901" y="825"/>
                    <a:pt x="848" y="868"/>
                  </a:cubicBezTo>
                  <a:cubicBezTo>
                    <a:pt x="834" y="880"/>
                    <a:pt x="817" y="893"/>
                    <a:pt x="797" y="908"/>
                  </a:cubicBezTo>
                  <a:cubicBezTo>
                    <a:pt x="728" y="959"/>
                    <a:pt x="702" y="957"/>
                    <a:pt x="648" y="952"/>
                  </a:cubicBezTo>
                  <a:cubicBezTo>
                    <a:pt x="627" y="950"/>
                    <a:pt x="601" y="948"/>
                    <a:pt x="566" y="948"/>
                  </a:cubicBezTo>
                  <a:cubicBezTo>
                    <a:pt x="496" y="949"/>
                    <a:pt x="480" y="970"/>
                    <a:pt x="451" y="1009"/>
                  </a:cubicBezTo>
                  <a:cubicBezTo>
                    <a:pt x="432" y="1034"/>
                    <a:pt x="409" y="1066"/>
                    <a:pt x="364" y="1100"/>
                  </a:cubicBezTo>
                  <a:cubicBezTo>
                    <a:pt x="318" y="1135"/>
                    <a:pt x="286" y="1170"/>
                    <a:pt x="257" y="1200"/>
                  </a:cubicBezTo>
                  <a:cubicBezTo>
                    <a:pt x="216" y="1245"/>
                    <a:pt x="183" y="1280"/>
                    <a:pt x="135" y="1284"/>
                  </a:cubicBezTo>
                  <a:cubicBezTo>
                    <a:pt x="105" y="1286"/>
                    <a:pt x="87" y="1292"/>
                    <a:pt x="81" y="1303"/>
                  </a:cubicBezTo>
                  <a:cubicBezTo>
                    <a:pt x="75" y="1314"/>
                    <a:pt x="83" y="1332"/>
                    <a:pt x="91" y="1346"/>
                  </a:cubicBezTo>
                  <a:cubicBezTo>
                    <a:pt x="111" y="1378"/>
                    <a:pt x="106" y="1399"/>
                    <a:pt x="97" y="1433"/>
                  </a:cubicBezTo>
                  <a:cubicBezTo>
                    <a:pt x="94" y="1448"/>
                    <a:pt x="89" y="1466"/>
                    <a:pt x="85" y="1491"/>
                  </a:cubicBezTo>
                  <a:cubicBezTo>
                    <a:pt x="78" y="1538"/>
                    <a:pt x="103" y="1585"/>
                    <a:pt x="125" y="1626"/>
                  </a:cubicBezTo>
                  <a:cubicBezTo>
                    <a:pt x="139" y="1652"/>
                    <a:pt x="151" y="1674"/>
                    <a:pt x="153" y="1694"/>
                  </a:cubicBezTo>
                  <a:cubicBezTo>
                    <a:pt x="160" y="1745"/>
                    <a:pt x="151" y="1775"/>
                    <a:pt x="111" y="1831"/>
                  </a:cubicBezTo>
                  <a:cubicBezTo>
                    <a:pt x="71" y="1888"/>
                    <a:pt x="10" y="1911"/>
                    <a:pt x="8" y="191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89" name="Google Shape;789;p51"/>
            <p:cNvSpPr/>
            <p:nvPr/>
          </p:nvSpPr>
          <p:spPr>
            <a:xfrm>
              <a:off x="6403780" y="2657618"/>
              <a:ext cx="399579" cy="820363"/>
            </a:xfrm>
            <a:custGeom>
              <a:avLst/>
              <a:gdLst/>
              <a:ahLst/>
              <a:cxnLst/>
              <a:rect l="l" t="t" r="r" b="b"/>
              <a:pathLst>
                <a:path w="848" h="1741" extrusionOk="0">
                  <a:moveTo>
                    <a:pt x="221" y="1741"/>
                  </a:moveTo>
                  <a:lnTo>
                    <a:pt x="208" y="1722"/>
                  </a:lnTo>
                  <a:cubicBezTo>
                    <a:pt x="233" y="1704"/>
                    <a:pt x="243" y="1688"/>
                    <a:pt x="245" y="1627"/>
                  </a:cubicBezTo>
                  <a:cubicBezTo>
                    <a:pt x="246" y="1574"/>
                    <a:pt x="268" y="1564"/>
                    <a:pt x="304" y="1548"/>
                  </a:cubicBezTo>
                  <a:cubicBezTo>
                    <a:pt x="314" y="1543"/>
                    <a:pt x="327" y="1537"/>
                    <a:pt x="341" y="1530"/>
                  </a:cubicBezTo>
                  <a:cubicBezTo>
                    <a:pt x="400" y="1498"/>
                    <a:pt x="418" y="1489"/>
                    <a:pt x="437" y="1366"/>
                  </a:cubicBezTo>
                  <a:cubicBezTo>
                    <a:pt x="449" y="1286"/>
                    <a:pt x="470" y="1281"/>
                    <a:pt x="505" y="1283"/>
                  </a:cubicBezTo>
                  <a:cubicBezTo>
                    <a:pt x="523" y="1285"/>
                    <a:pt x="542" y="1286"/>
                    <a:pt x="568" y="1263"/>
                  </a:cubicBezTo>
                  <a:cubicBezTo>
                    <a:pt x="625" y="1212"/>
                    <a:pt x="624" y="1154"/>
                    <a:pt x="623" y="1087"/>
                  </a:cubicBezTo>
                  <a:cubicBezTo>
                    <a:pt x="623" y="1078"/>
                    <a:pt x="623" y="1069"/>
                    <a:pt x="623" y="1060"/>
                  </a:cubicBezTo>
                  <a:cubicBezTo>
                    <a:pt x="623" y="986"/>
                    <a:pt x="637" y="918"/>
                    <a:pt x="738" y="918"/>
                  </a:cubicBezTo>
                  <a:cubicBezTo>
                    <a:pt x="772" y="918"/>
                    <a:pt x="795" y="911"/>
                    <a:pt x="808" y="897"/>
                  </a:cubicBezTo>
                  <a:cubicBezTo>
                    <a:pt x="822" y="882"/>
                    <a:pt x="827" y="857"/>
                    <a:pt x="824" y="818"/>
                  </a:cubicBezTo>
                  <a:cubicBezTo>
                    <a:pt x="822" y="783"/>
                    <a:pt x="802" y="774"/>
                    <a:pt x="769" y="759"/>
                  </a:cubicBezTo>
                  <a:cubicBezTo>
                    <a:pt x="747" y="749"/>
                    <a:pt x="720" y="737"/>
                    <a:pt x="693" y="712"/>
                  </a:cubicBezTo>
                  <a:cubicBezTo>
                    <a:pt x="631" y="655"/>
                    <a:pt x="616" y="543"/>
                    <a:pt x="606" y="468"/>
                  </a:cubicBezTo>
                  <a:lnTo>
                    <a:pt x="603" y="451"/>
                  </a:lnTo>
                  <a:cubicBezTo>
                    <a:pt x="598" y="414"/>
                    <a:pt x="606" y="393"/>
                    <a:pt x="612" y="377"/>
                  </a:cubicBezTo>
                  <a:cubicBezTo>
                    <a:pt x="618" y="360"/>
                    <a:pt x="620" y="354"/>
                    <a:pt x="606" y="337"/>
                  </a:cubicBezTo>
                  <a:cubicBezTo>
                    <a:pt x="601" y="332"/>
                    <a:pt x="598" y="332"/>
                    <a:pt x="597" y="332"/>
                  </a:cubicBezTo>
                  <a:cubicBezTo>
                    <a:pt x="585" y="332"/>
                    <a:pt x="566" y="358"/>
                    <a:pt x="552" y="377"/>
                  </a:cubicBezTo>
                  <a:cubicBezTo>
                    <a:pt x="540" y="394"/>
                    <a:pt x="529" y="408"/>
                    <a:pt x="518" y="415"/>
                  </a:cubicBezTo>
                  <a:cubicBezTo>
                    <a:pt x="503" y="425"/>
                    <a:pt x="484" y="423"/>
                    <a:pt x="471" y="411"/>
                  </a:cubicBezTo>
                  <a:cubicBezTo>
                    <a:pt x="463" y="404"/>
                    <a:pt x="440" y="374"/>
                    <a:pt x="478" y="305"/>
                  </a:cubicBezTo>
                  <a:cubicBezTo>
                    <a:pt x="498" y="269"/>
                    <a:pt x="486" y="260"/>
                    <a:pt x="467" y="243"/>
                  </a:cubicBezTo>
                  <a:cubicBezTo>
                    <a:pt x="450" y="229"/>
                    <a:pt x="430" y="212"/>
                    <a:pt x="437" y="175"/>
                  </a:cubicBezTo>
                  <a:cubicBezTo>
                    <a:pt x="444" y="143"/>
                    <a:pt x="468" y="117"/>
                    <a:pt x="490" y="94"/>
                  </a:cubicBezTo>
                  <a:cubicBezTo>
                    <a:pt x="506" y="77"/>
                    <a:pt x="523" y="59"/>
                    <a:pt x="523" y="47"/>
                  </a:cubicBezTo>
                  <a:cubicBezTo>
                    <a:pt x="522" y="46"/>
                    <a:pt x="522" y="41"/>
                    <a:pt x="513" y="34"/>
                  </a:cubicBezTo>
                  <a:cubicBezTo>
                    <a:pt x="485" y="11"/>
                    <a:pt x="436" y="33"/>
                    <a:pt x="384" y="57"/>
                  </a:cubicBezTo>
                  <a:cubicBezTo>
                    <a:pt x="356" y="70"/>
                    <a:pt x="327" y="83"/>
                    <a:pt x="300" y="89"/>
                  </a:cubicBezTo>
                  <a:cubicBezTo>
                    <a:pt x="234" y="104"/>
                    <a:pt x="186" y="89"/>
                    <a:pt x="135" y="73"/>
                  </a:cubicBezTo>
                  <a:cubicBezTo>
                    <a:pt x="126" y="69"/>
                    <a:pt x="116" y="66"/>
                    <a:pt x="106" y="63"/>
                  </a:cubicBezTo>
                  <a:cubicBezTo>
                    <a:pt x="49" y="46"/>
                    <a:pt x="15" y="72"/>
                    <a:pt x="15" y="73"/>
                  </a:cubicBezTo>
                  <a:lnTo>
                    <a:pt x="0" y="54"/>
                  </a:lnTo>
                  <a:cubicBezTo>
                    <a:pt x="2" y="53"/>
                    <a:pt x="44" y="20"/>
                    <a:pt x="113" y="41"/>
                  </a:cubicBezTo>
                  <a:cubicBezTo>
                    <a:pt x="123" y="44"/>
                    <a:pt x="133" y="47"/>
                    <a:pt x="143" y="50"/>
                  </a:cubicBezTo>
                  <a:cubicBezTo>
                    <a:pt x="192" y="66"/>
                    <a:pt x="235" y="80"/>
                    <a:pt x="295" y="66"/>
                  </a:cubicBezTo>
                  <a:cubicBezTo>
                    <a:pt x="320" y="61"/>
                    <a:pt x="348" y="48"/>
                    <a:pt x="375" y="36"/>
                  </a:cubicBezTo>
                  <a:cubicBezTo>
                    <a:pt x="431" y="10"/>
                    <a:pt x="489" y="-16"/>
                    <a:pt x="528" y="15"/>
                  </a:cubicBezTo>
                  <a:cubicBezTo>
                    <a:pt x="539" y="24"/>
                    <a:pt x="545" y="34"/>
                    <a:pt x="546" y="46"/>
                  </a:cubicBezTo>
                  <a:cubicBezTo>
                    <a:pt x="548" y="68"/>
                    <a:pt x="529" y="88"/>
                    <a:pt x="507" y="110"/>
                  </a:cubicBezTo>
                  <a:cubicBezTo>
                    <a:pt x="488" y="131"/>
                    <a:pt x="465" y="154"/>
                    <a:pt x="460" y="180"/>
                  </a:cubicBezTo>
                  <a:cubicBezTo>
                    <a:pt x="456" y="203"/>
                    <a:pt x="467" y="212"/>
                    <a:pt x="482" y="225"/>
                  </a:cubicBezTo>
                  <a:cubicBezTo>
                    <a:pt x="501" y="242"/>
                    <a:pt x="528" y="264"/>
                    <a:pt x="498" y="317"/>
                  </a:cubicBezTo>
                  <a:cubicBezTo>
                    <a:pt x="475" y="359"/>
                    <a:pt x="478" y="385"/>
                    <a:pt x="487" y="394"/>
                  </a:cubicBezTo>
                  <a:cubicBezTo>
                    <a:pt x="492" y="399"/>
                    <a:pt x="499" y="399"/>
                    <a:pt x="506" y="395"/>
                  </a:cubicBezTo>
                  <a:cubicBezTo>
                    <a:pt x="513" y="391"/>
                    <a:pt x="523" y="377"/>
                    <a:pt x="533" y="363"/>
                  </a:cubicBezTo>
                  <a:cubicBezTo>
                    <a:pt x="552" y="336"/>
                    <a:pt x="572" y="309"/>
                    <a:pt x="596" y="308"/>
                  </a:cubicBezTo>
                  <a:cubicBezTo>
                    <a:pt x="606" y="308"/>
                    <a:pt x="616" y="313"/>
                    <a:pt x="624" y="322"/>
                  </a:cubicBezTo>
                  <a:cubicBezTo>
                    <a:pt x="647" y="349"/>
                    <a:pt x="641" y="367"/>
                    <a:pt x="634" y="385"/>
                  </a:cubicBezTo>
                  <a:cubicBezTo>
                    <a:pt x="628" y="400"/>
                    <a:pt x="622" y="417"/>
                    <a:pt x="627" y="448"/>
                  </a:cubicBezTo>
                  <a:lnTo>
                    <a:pt x="629" y="465"/>
                  </a:lnTo>
                  <a:cubicBezTo>
                    <a:pt x="639" y="536"/>
                    <a:pt x="653" y="644"/>
                    <a:pt x="709" y="695"/>
                  </a:cubicBezTo>
                  <a:cubicBezTo>
                    <a:pt x="733" y="717"/>
                    <a:pt x="757" y="728"/>
                    <a:pt x="779" y="738"/>
                  </a:cubicBezTo>
                  <a:cubicBezTo>
                    <a:pt x="813" y="753"/>
                    <a:pt x="844" y="767"/>
                    <a:pt x="848" y="816"/>
                  </a:cubicBezTo>
                  <a:cubicBezTo>
                    <a:pt x="851" y="863"/>
                    <a:pt x="845" y="893"/>
                    <a:pt x="826" y="913"/>
                  </a:cubicBezTo>
                  <a:cubicBezTo>
                    <a:pt x="808" y="932"/>
                    <a:pt x="779" y="942"/>
                    <a:pt x="738" y="942"/>
                  </a:cubicBezTo>
                  <a:cubicBezTo>
                    <a:pt x="661" y="942"/>
                    <a:pt x="647" y="985"/>
                    <a:pt x="647" y="1060"/>
                  </a:cubicBezTo>
                  <a:cubicBezTo>
                    <a:pt x="647" y="1069"/>
                    <a:pt x="647" y="1078"/>
                    <a:pt x="647" y="1086"/>
                  </a:cubicBezTo>
                  <a:cubicBezTo>
                    <a:pt x="648" y="1153"/>
                    <a:pt x="649" y="1223"/>
                    <a:pt x="583" y="1281"/>
                  </a:cubicBezTo>
                  <a:cubicBezTo>
                    <a:pt x="551" y="1310"/>
                    <a:pt x="523" y="1308"/>
                    <a:pt x="503" y="1307"/>
                  </a:cubicBezTo>
                  <a:cubicBezTo>
                    <a:pt x="480" y="1306"/>
                    <a:pt x="470" y="1305"/>
                    <a:pt x="460" y="1369"/>
                  </a:cubicBezTo>
                  <a:cubicBezTo>
                    <a:pt x="441" y="1497"/>
                    <a:pt x="420" y="1514"/>
                    <a:pt x="352" y="1550"/>
                  </a:cubicBezTo>
                  <a:cubicBezTo>
                    <a:pt x="337" y="1558"/>
                    <a:pt x="324" y="1564"/>
                    <a:pt x="313" y="1569"/>
                  </a:cubicBezTo>
                  <a:cubicBezTo>
                    <a:pt x="279" y="1584"/>
                    <a:pt x="269" y="1589"/>
                    <a:pt x="268" y="1628"/>
                  </a:cubicBezTo>
                  <a:cubicBezTo>
                    <a:pt x="267" y="1690"/>
                    <a:pt x="255" y="1718"/>
                    <a:pt x="221" y="17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0" name="Google Shape;790;p51"/>
            <p:cNvSpPr/>
            <p:nvPr/>
          </p:nvSpPr>
          <p:spPr>
            <a:xfrm>
              <a:off x="6744460" y="3090654"/>
              <a:ext cx="213455" cy="218638"/>
            </a:xfrm>
            <a:custGeom>
              <a:avLst/>
              <a:gdLst/>
              <a:ahLst/>
              <a:cxnLst/>
              <a:rect l="l" t="t" r="r" b="b"/>
              <a:pathLst>
                <a:path w="453" h="464" extrusionOk="0">
                  <a:moveTo>
                    <a:pt x="448" y="464"/>
                  </a:moveTo>
                  <a:lnTo>
                    <a:pt x="429" y="451"/>
                  </a:lnTo>
                  <a:cubicBezTo>
                    <a:pt x="430" y="449"/>
                    <a:pt x="430" y="448"/>
                    <a:pt x="430" y="448"/>
                  </a:cubicBezTo>
                  <a:cubicBezTo>
                    <a:pt x="423" y="432"/>
                    <a:pt x="322" y="433"/>
                    <a:pt x="267" y="434"/>
                  </a:cubicBezTo>
                  <a:cubicBezTo>
                    <a:pt x="209" y="434"/>
                    <a:pt x="158" y="434"/>
                    <a:pt x="136" y="426"/>
                  </a:cubicBezTo>
                  <a:cubicBezTo>
                    <a:pt x="102" y="413"/>
                    <a:pt x="103" y="390"/>
                    <a:pt x="105" y="366"/>
                  </a:cubicBezTo>
                  <a:cubicBezTo>
                    <a:pt x="106" y="343"/>
                    <a:pt x="107" y="315"/>
                    <a:pt x="85" y="274"/>
                  </a:cubicBezTo>
                  <a:cubicBezTo>
                    <a:pt x="52" y="212"/>
                    <a:pt x="53" y="167"/>
                    <a:pt x="54" y="128"/>
                  </a:cubicBezTo>
                  <a:cubicBezTo>
                    <a:pt x="54" y="110"/>
                    <a:pt x="54" y="92"/>
                    <a:pt x="51" y="75"/>
                  </a:cubicBezTo>
                  <a:cubicBezTo>
                    <a:pt x="41" y="30"/>
                    <a:pt x="2" y="23"/>
                    <a:pt x="0" y="23"/>
                  </a:cubicBezTo>
                  <a:lnTo>
                    <a:pt x="3" y="0"/>
                  </a:lnTo>
                  <a:cubicBezTo>
                    <a:pt x="6" y="0"/>
                    <a:pt x="61" y="9"/>
                    <a:pt x="74" y="70"/>
                  </a:cubicBezTo>
                  <a:cubicBezTo>
                    <a:pt x="78" y="90"/>
                    <a:pt x="78" y="109"/>
                    <a:pt x="77" y="128"/>
                  </a:cubicBezTo>
                  <a:cubicBezTo>
                    <a:pt x="77" y="165"/>
                    <a:pt x="76" y="206"/>
                    <a:pt x="106" y="263"/>
                  </a:cubicBezTo>
                  <a:cubicBezTo>
                    <a:pt x="131" y="310"/>
                    <a:pt x="129" y="344"/>
                    <a:pt x="128" y="367"/>
                  </a:cubicBezTo>
                  <a:cubicBezTo>
                    <a:pt x="127" y="391"/>
                    <a:pt x="126" y="397"/>
                    <a:pt x="145" y="404"/>
                  </a:cubicBezTo>
                  <a:cubicBezTo>
                    <a:pt x="163" y="411"/>
                    <a:pt x="216" y="410"/>
                    <a:pt x="267" y="410"/>
                  </a:cubicBezTo>
                  <a:cubicBezTo>
                    <a:pt x="372" y="409"/>
                    <a:pt x="436" y="411"/>
                    <a:pt x="451" y="436"/>
                  </a:cubicBezTo>
                  <a:cubicBezTo>
                    <a:pt x="454" y="442"/>
                    <a:pt x="456" y="452"/>
                    <a:pt x="448" y="46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1" name="Google Shape;791;p51"/>
            <p:cNvSpPr/>
            <p:nvPr/>
          </p:nvSpPr>
          <p:spPr>
            <a:xfrm>
              <a:off x="8294248" y="2644425"/>
              <a:ext cx="79162" cy="95654"/>
            </a:xfrm>
            <a:custGeom>
              <a:avLst/>
              <a:gdLst/>
              <a:ahLst/>
              <a:cxnLst/>
              <a:rect l="l" t="t" r="r" b="b"/>
              <a:pathLst>
                <a:path w="168" h="203" extrusionOk="0">
                  <a:moveTo>
                    <a:pt x="161" y="203"/>
                  </a:moveTo>
                  <a:lnTo>
                    <a:pt x="138" y="199"/>
                  </a:lnTo>
                  <a:cubicBezTo>
                    <a:pt x="152" y="132"/>
                    <a:pt x="141" y="126"/>
                    <a:pt x="121" y="114"/>
                  </a:cubicBezTo>
                  <a:cubicBezTo>
                    <a:pt x="112" y="109"/>
                    <a:pt x="100" y="103"/>
                    <a:pt x="88" y="90"/>
                  </a:cubicBezTo>
                  <a:cubicBezTo>
                    <a:pt x="55" y="53"/>
                    <a:pt x="1" y="20"/>
                    <a:pt x="0" y="20"/>
                  </a:cubicBezTo>
                  <a:lnTo>
                    <a:pt x="12" y="0"/>
                  </a:lnTo>
                  <a:cubicBezTo>
                    <a:pt x="15" y="1"/>
                    <a:pt x="70" y="35"/>
                    <a:pt x="106" y="74"/>
                  </a:cubicBezTo>
                  <a:cubicBezTo>
                    <a:pt x="115" y="84"/>
                    <a:pt x="124" y="89"/>
                    <a:pt x="133" y="94"/>
                  </a:cubicBezTo>
                  <a:cubicBezTo>
                    <a:pt x="161" y="110"/>
                    <a:pt x="178" y="125"/>
                    <a:pt x="161" y="203"/>
                  </a:cubicBezTo>
                  <a:close/>
                </a:path>
              </a:pathLst>
            </a:custGeom>
            <a:solidFill>
              <a:schemeClr val="dk1"/>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2" name="Google Shape;792;p51"/>
            <p:cNvSpPr/>
            <p:nvPr/>
          </p:nvSpPr>
          <p:spPr>
            <a:xfrm>
              <a:off x="7880060" y="2610027"/>
              <a:ext cx="176230" cy="95183"/>
            </a:xfrm>
            <a:custGeom>
              <a:avLst/>
              <a:gdLst/>
              <a:ahLst/>
              <a:cxnLst/>
              <a:rect l="l" t="t" r="r" b="b"/>
              <a:pathLst>
                <a:path w="374" h="202" extrusionOk="0">
                  <a:moveTo>
                    <a:pt x="63" y="202"/>
                  </a:moveTo>
                  <a:cubicBezTo>
                    <a:pt x="53" y="198"/>
                    <a:pt x="7" y="181"/>
                    <a:pt x="2" y="150"/>
                  </a:cubicBezTo>
                  <a:cubicBezTo>
                    <a:pt x="2" y="148"/>
                    <a:pt x="2" y="145"/>
                    <a:pt x="1" y="143"/>
                  </a:cubicBezTo>
                  <a:cubicBezTo>
                    <a:pt x="-4" y="113"/>
                    <a:pt x="-4" y="82"/>
                    <a:pt x="63" y="63"/>
                  </a:cubicBezTo>
                  <a:cubicBezTo>
                    <a:pt x="89" y="56"/>
                    <a:pt x="104" y="48"/>
                    <a:pt x="117" y="41"/>
                  </a:cubicBezTo>
                  <a:cubicBezTo>
                    <a:pt x="140" y="29"/>
                    <a:pt x="156" y="20"/>
                    <a:pt x="197" y="29"/>
                  </a:cubicBezTo>
                  <a:cubicBezTo>
                    <a:pt x="224" y="35"/>
                    <a:pt x="251" y="26"/>
                    <a:pt x="279" y="16"/>
                  </a:cubicBezTo>
                  <a:cubicBezTo>
                    <a:pt x="310" y="5"/>
                    <a:pt x="342" y="-6"/>
                    <a:pt x="374" y="4"/>
                  </a:cubicBezTo>
                  <a:lnTo>
                    <a:pt x="367" y="27"/>
                  </a:lnTo>
                  <a:cubicBezTo>
                    <a:pt x="342" y="19"/>
                    <a:pt x="315" y="28"/>
                    <a:pt x="286" y="38"/>
                  </a:cubicBezTo>
                  <a:cubicBezTo>
                    <a:pt x="256" y="48"/>
                    <a:pt x="225" y="59"/>
                    <a:pt x="193" y="52"/>
                  </a:cubicBezTo>
                  <a:cubicBezTo>
                    <a:pt x="159" y="45"/>
                    <a:pt x="149" y="51"/>
                    <a:pt x="128" y="61"/>
                  </a:cubicBezTo>
                  <a:cubicBezTo>
                    <a:pt x="115" y="69"/>
                    <a:pt x="98" y="77"/>
                    <a:pt x="70" y="85"/>
                  </a:cubicBezTo>
                  <a:cubicBezTo>
                    <a:pt x="17" y="100"/>
                    <a:pt x="20" y="117"/>
                    <a:pt x="24" y="138"/>
                  </a:cubicBezTo>
                  <a:cubicBezTo>
                    <a:pt x="25" y="141"/>
                    <a:pt x="25" y="144"/>
                    <a:pt x="26" y="147"/>
                  </a:cubicBezTo>
                  <a:cubicBezTo>
                    <a:pt x="27" y="159"/>
                    <a:pt x="53" y="173"/>
                    <a:pt x="70" y="179"/>
                  </a:cubicBezTo>
                  <a:lnTo>
                    <a:pt x="63" y="202"/>
                  </a:lnTo>
                  <a:close/>
                </a:path>
              </a:pathLst>
            </a:custGeom>
            <a:solidFill>
              <a:schemeClr val="dk1"/>
            </a:solidFill>
            <a:ln>
              <a:noFill/>
            </a:ln>
          </p:spPr>
          <p:txBody>
            <a:bodyPr spcFirstLastPara="1" wrap="square" lIns="90000" tIns="27700" rIns="90000" bIns="27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3" name="Google Shape;793;p51"/>
            <p:cNvSpPr/>
            <p:nvPr/>
          </p:nvSpPr>
          <p:spPr>
            <a:xfrm>
              <a:off x="7546920" y="2997356"/>
              <a:ext cx="566856" cy="456595"/>
            </a:xfrm>
            <a:custGeom>
              <a:avLst/>
              <a:gdLst/>
              <a:ahLst/>
              <a:cxnLst/>
              <a:rect l="l" t="t" r="r" b="b"/>
              <a:pathLst>
                <a:path w="1203" h="969" extrusionOk="0">
                  <a:moveTo>
                    <a:pt x="1161" y="969"/>
                  </a:moveTo>
                  <a:cubicBezTo>
                    <a:pt x="1132" y="969"/>
                    <a:pt x="1092" y="963"/>
                    <a:pt x="1054" y="936"/>
                  </a:cubicBezTo>
                  <a:cubicBezTo>
                    <a:pt x="995" y="895"/>
                    <a:pt x="938" y="926"/>
                    <a:pt x="935" y="927"/>
                  </a:cubicBezTo>
                  <a:lnTo>
                    <a:pt x="924" y="933"/>
                  </a:lnTo>
                  <a:lnTo>
                    <a:pt x="919" y="921"/>
                  </a:lnTo>
                  <a:cubicBezTo>
                    <a:pt x="917" y="917"/>
                    <a:pt x="903" y="880"/>
                    <a:pt x="957" y="806"/>
                  </a:cubicBezTo>
                  <a:cubicBezTo>
                    <a:pt x="983" y="772"/>
                    <a:pt x="982" y="771"/>
                    <a:pt x="957" y="752"/>
                  </a:cubicBezTo>
                  <a:cubicBezTo>
                    <a:pt x="941" y="739"/>
                    <a:pt x="917" y="720"/>
                    <a:pt x="890" y="684"/>
                  </a:cubicBezTo>
                  <a:cubicBezTo>
                    <a:pt x="849" y="628"/>
                    <a:pt x="819" y="627"/>
                    <a:pt x="770" y="625"/>
                  </a:cubicBezTo>
                  <a:cubicBezTo>
                    <a:pt x="742" y="623"/>
                    <a:pt x="712" y="622"/>
                    <a:pt x="673" y="611"/>
                  </a:cubicBezTo>
                  <a:cubicBezTo>
                    <a:pt x="581" y="587"/>
                    <a:pt x="566" y="576"/>
                    <a:pt x="529" y="552"/>
                  </a:cubicBezTo>
                  <a:cubicBezTo>
                    <a:pt x="521" y="547"/>
                    <a:pt x="513" y="541"/>
                    <a:pt x="502" y="535"/>
                  </a:cubicBezTo>
                  <a:cubicBezTo>
                    <a:pt x="472" y="516"/>
                    <a:pt x="460" y="492"/>
                    <a:pt x="450" y="470"/>
                  </a:cubicBezTo>
                  <a:cubicBezTo>
                    <a:pt x="438" y="447"/>
                    <a:pt x="430" y="430"/>
                    <a:pt x="400" y="425"/>
                  </a:cubicBezTo>
                  <a:cubicBezTo>
                    <a:pt x="374" y="420"/>
                    <a:pt x="360" y="425"/>
                    <a:pt x="346" y="431"/>
                  </a:cubicBezTo>
                  <a:cubicBezTo>
                    <a:pt x="327" y="438"/>
                    <a:pt x="307" y="446"/>
                    <a:pt x="264" y="429"/>
                  </a:cubicBezTo>
                  <a:cubicBezTo>
                    <a:pt x="233" y="417"/>
                    <a:pt x="220" y="434"/>
                    <a:pt x="203" y="463"/>
                  </a:cubicBezTo>
                  <a:cubicBezTo>
                    <a:pt x="192" y="481"/>
                    <a:pt x="181" y="501"/>
                    <a:pt x="160" y="497"/>
                  </a:cubicBezTo>
                  <a:cubicBezTo>
                    <a:pt x="124" y="489"/>
                    <a:pt x="105" y="415"/>
                    <a:pt x="103" y="277"/>
                  </a:cubicBezTo>
                  <a:cubicBezTo>
                    <a:pt x="103" y="225"/>
                    <a:pt x="83" y="225"/>
                    <a:pt x="56" y="224"/>
                  </a:cubicBezTo>
                  <a:cubicBezTo>
                    <a:pt x="38" y="224"/>
                    <a:pt x="16" y="224"/>
                    <a:pt x="6" y="203"/>
                  </a:cubicBezTo>
                  <a:cubicBezTo>
                    <a:pt x="-8" y="176"/>
                    <a:pt x="5" y="157"/>
                    <a:pt x="16" y="142"/>
                  </a:cubicBezTo>
                  <a:cubicBezTo>
                    <a:pt x="24" y="130"/>
                    <a:pt x="32" y="120"/>
                    <a:pt x="29" y="104"/>
                  </a:cubicBezTo>
                  <a:cubicBezTo>
                    <a:pt x="21" y="61"/>
                    <a:pt x="29" y="3"/>
                    <a:pt x="29" y="0"/>
                  </a:cubicBezTo>
                  <a:lnTo>
                    <a:pt x="52" y="3"/>
                  </a:lnTo>
                  <a:cubicBezTo>
                    <a:pt x="52" y="4"/>
                    <a:pt x="45" y="60"/>
                    <a:pt x="52" y="100"/>
                  </a:cubicBezTo>
                  <a:cubicBezTo>
                    <a:pt x="57" y="125"/>
                    <a:pt x="45" y="142"/>
                    <a:pt x="35" y="156"/>
                  </a:cubicBezTo>
                  <a:cubicBezTo>
                    <a:pt x="25" y="171"/>
                    <a:pt x="20" y="179"/>
                    <a:pt x="27" y="192"/>
                  </a:cubicBezTo>
                  <a:cubicBezTo>
                    <a:pt x="30" y="200"/>
                    <a:pt x="39" y="200"/>
                    <a:pt x="56" y="201"/>
                  </a:cubicBezTo>
                  <a:cubicBezTo>
                    <a:pt x="84" y="201"/>
                    <a:pt x="126" y="202"/>
                    <a:pt x="127" y="277"/>
                  </a:cubicBezTo>
                  <a:cubicBezTo>
                    <a:pt x="129" y="427"/>
                    <a:pt x="152" y="471"/>
                    <a:pt x="164" y="474"/>
                  </a:cubicBezTo>
                  <a:cubicBezTo>
                    <a:pt x="169" y="475"/>
                    <a:pt x="177" y="462"/>
                    <a:pt x="183" y="451"/>
                  </a:cubicBezTo>
                  <a:cubicBezTo>
                    <a:pt x="198" y="426"/>
                    <a:pt x="220" y="387"/>
                    <a:pt x="273" y="407"/>
                  </a:cubicBezTo>
                  <a:cubicBezTo>
                    <a:pt x="307" y="421"/>
                    <a:pt x="320" y="415"/>
                    <a:pt x="338" y="409"/>
                  </a:cubicBezTo>
                  <a:cubicBezTo>
                    <a:pt x="353" y="403"/>
                    <a:pt x="371" y="395"/>
                    <a:pt x="404" y="402"/>
                  </a:cubicBezTo>
                  <a:cubicBezTo>
                    <a:pt x="446" y="409"/>
                    <a:pt x="458" y="435"/>
                    <a:pt x="471" y="460"/>
                  </a:cubicBezTo>
                  <a:cubicBezTo>
                    <a:pt x="480" y="479"/>
                    <a:pt x="490" y="499"/>
                    <a:pt x="515" y="515"/>
                  </a:cubicBezTo>
                  <a:cubicBezTo>
                    <a:pt x="525" y="521"/>
                    <a:pt x="534" y="527"/>
                    <a:pt x="542" y="532"/>
                  </a:cubicBezTo>
                  <a:cubicBezTo>
                    <a:pt x="577" y="555"/>
                    <a:pt x="591" y="565"/>
                    <a:pt x="679" y="589"/>
                  </a:cubicBezTo>
                  <a:cubicBezTo>
                    <a:pt x="716" y="599"/>
                    <a:pt x="745" y="600"/>
                    <a:pt x="771" y="601"/>
                  </a:cubicBezTo>
                  <a:cubicBezTo>
                    <a:pt x="821" y="603"/>
                    <a:pt x="861" y="605"/>
                    <a:pt x="909" y="670"/>
                  </a:cubicBezTo>
                  <a:cubicBezTo>
                    <a:pt x="934" y="704"/>
                    <a:pt x="956" y="721"/>
                    <a:pt x="972" y="733"/>
                  </a:cubicBezTo>
                  <a:cubicBezTo>
                    <a:pt x="1004" y="758"/>
                    <a:pt x="1012" y="771"/>
                    <a:pt x="976" y="820"/>
                  </a:cubicBezTo>
                  <a:cubicBezTo>
                    <a:pt x="948" y="859"/>
                    <a:pt x="941" y="885"/>
                    <a:pt x="940" y="900"/>
                  </a:cubicBezTo>
                  <a:cubicBezTo>
                    <a:pt x="965" y="891"/>
                    <a:pt x="1016" y="881"/>
                    <a:pt x="1067" y="917"/>
                  </a:cubicBezTo>
                  <a:cubicBezTo>
                    <a:pt x="1128" y="959"/>
                    <a:pt x="1196" y="942"/>
                    <a:pt x="1197" y="942"/>
                  </a:cubicBezTo>
                  <a:lnTo>
                    <a:pt x="1203" y="965"/>
                  </a:lnTo>
                  <a:cubicBezTo>
                    <a:pt x="1202" y="965"/>
                    <a:pt x="1185" y="969"/>
                    <a:pt x="1161" y="96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4" name="Google Shape;794;p51"/>
            <p:cNvSpPr/>
            <p:nvPr/>
          </p:nvSpPr>
          <p:spPr>
            <a:xfrm>
              <a:off x="7882416" y="3399764"/>
              <a:ext cx="106020" cy="41937"/>
            </a:xfrm>
            <a:custGeom>
              <a:avLst/>
              <a:gdLst/>
              <a:ahLst/>
              <a:cxnLst/>
              <a:rect l="l" t="t" r="r" b="b"/>
              <a:pathLst>
                <a:path w="225" h="89" extrusionOk="0">
                  <a:moveTo>
                    <a:pt x="173" y="89"/>
                  </a:moveTo>
                  <a:cubicBezTo>
                    <a:pt x="164" y="89"/>
                    <a:pt x="155" y="88"/>
                    <a:pt x="144" y="85"/>
                  </a:cubicBezTo>
                  <a:cubicBezTo>
                    <a:pt x="126" y="80"/>
                    <a:pt x="114" y="69"/>
                    <a:pt x="102" y="59"/>
                  </a:cubicBezTo>
                  <a:cubicBezTo>
                    <a:pt x="81" y="42"/>
                    <a:pt x="59" y="24"/>
                    <a:pt x="3" y="24"/>
                  </a:cubicBezTo>
                  <a:cubicBezTo>
                    <a:pt x="2" y="24"/>
                    <a:pt x="1" y="24"/>
                    <a:pt x="0" y="24"/>
                  </a:cubicBezTo>
                  <a:lnTo>
                    <a:pt x="0" y="0"/>
                  </a:lnTo>
                  <a:cubicBezTo>
                    <a:pt x="1" y="0"/>
                    <a:pt x="2" y="0"/>
                    <a:pt x="2" y="0"/>
                  </a:cubicBezTo>
                  <a:cubicBezTo>
                    <a:pt x="67" y="0"/>
                    <a:pt x="95" y="23"/>
                    <a:pt x="117" y="41"/>
                  </a:cubicBezTo>
                  <a:cubicBezTo>
                    <a:pt x="128" y="51"/>
                    <a:pt x="138" y="59"/>
                    <a:pt x="151" y="62"/>
                  </a:cubicBezTo>
                  <a:cubicBezTo>
                    <a:pt x="187" y="73"/>
                    <a:pt x="209" y="55"/>
                    <a:pt x="210" y="54"/>
                  </a:cubicBezTo>
                  <a:lnTo>
                    <a:pt x="225" y="72"/>
                  </a:lnTo>
                  <a:cubicBezTo>
                    <a:pt x="224" y="72"/>
                    <a:pt x="205" y="89"/>
                    <a:pt x="173" y="8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5" name="Google Shape;795;p51"/>
            <p:cNvSpPr/>
            <p:nvPr/>
          </p:nvSpPr>
          <p:spPr>
            <a:xfrm>
              <a:off x="7528543" y="3214109"/>
              <a:ext cx="90000" cy="290732"/>
            </a:xfrm>
            <a:custGeom>
              <a:avLst/>
              <a:gdLst/>
              <a:ahLst/>
              <a:cxnLst/>
              <a:rect l="l" t="t" r="r" b="b"/>
              <a:pathLst>
                <a:path w="191" h="617" extrusionOk="0">
                  <a:moveTo>
                    <a:pt x="7" y="617"/>
                  </a:moveTo>
                  <a:lnTo>
                    <a:pt x="5" y="605"/>
                  </a:lnTo>
                  <a:lnTo>
                    <a:pt x="0" y="595"/>
                  </a:lnTo>
                  <a:cubicBezTo>
                    <a:pt x="0" y="595"/>
                    <a:pt x="11" y="585"/>
                    <a:pt x="13" y="529"/>
                  </a:cubicBezTo>
                  <a:cubicBezTo>
                    <a:pt x="14" y="483"/>
                    <a:pt x="44" y="483"/>
                    <a:pt x="60" y="483"/>
                  </a:cubicBezTo>
                  <a:cubicBezTo>
                    <a:pt x="65" y="483"/>
                    <a:pt x="72" y="483"/>
                    <a:pt x="74" y="482"/>
                  </a:cubicBezTo>
                  <a:cubicBezTo>
                    <a:pt x="74" y="481"/>
                    <a:pt x="78" y="477"/>
                    <a:pt x="73" y="455"/>
                  </a:cubicBezTo>
                  <a:cubicBezTo>
                    <a:pt x="66" y="424"/>
                    <a:pt x="54" y="403"/>
                    <a:pt x="44" y="387"/>
                  </a:cubicBezTo>
                  <a:cubicBezTo>
                    <a:pt x="29" y="360"/>
                    <a:pt x="15" y="336"/>
                    <a:pt x="60" y="308"/>
                  </a:cubicBezTo>
                  <a:cubicBezTo>
                    <a:pt x="87" y="292"/>
                    <a:pt x="108" y="290"/>
                    <a:pt x="121" y="288"/>
                  </a:cubicBezTo>
                  <a:cubicBezTo>
                    <a:pt x="123" y="288"/>
                    <a:pt x="126" y="288"/>
                    <a:pt x="128" y="287"/>
                  </a:cubicBezTo>
                  <a:cubicBezTo>
                    <a:pt x="128" y="285"/>
                    <a:pt x="127" y="279"/>
                    <a:pt x="124" y="268"/>
                  </a:cubicBezTo>
                  <a:cubicBezTo>
                    <a:pt x="118" y="248"/>
                    <a:pt x="108" y="234"/>
                    <a:pt x="98" y="219"/>
                  </a:cubicBezTo>
                  <a:cubicBezTo>
                    <a:pt x="80" y="194"/>
                    <a:pt x="62" y="168"/>
                    <a:pt x="73" y="122"/>
                  </a:cubicBezTo>
                  <a:cubicBezTo>
                    <a:pt x="82" y="84"/>
                    <a:pt x="106" y="66"/>
                    <a:pt x="127" y="51"/>
                  </a:cubicBezTo>
                  <a:cubicBezTo>
                    <a:pt x="147" y="37"/>
                    <a:pt x="163" y="25"/>
                    <a:pt x="168" y="0"/>
                  </a:cubicBezTo>
                  <a:lnTo>
                    <a:pt x="191" y="5"/>
                  </a:lnTo>
                  <a:cubicBezTo>
                    <a:pt x="184" y="38"/>
                    <a:pt x="163" y="54"/>
                    <a:pt x="141" y="70"/>
                  </a:cubicBezTo>
                  <a:cubicBezTo>
                    <a:pt x="122" y="84"/>
                    <a:pt x="103" y="98"/>
                    <a:pt x="96" y="127"/>
                  </a:cubicBezTo>
                  <a:cubicBezTo>
                    <a:pt x="87" y="163"/>
                    <a:pt x="101" y="182"/>
                    <a:pt x="117" y="206"/>
                  </a:cubicBezTo>
                  <a:cubicBezTo>
                    <a:pt x="127" y="221"/>
                    <a:pt x="139" y="238"/>
                    <a:pt x="146" y="261"/>
                  </a:cubicBezTo>
                  <a:cubicBezTo>
                    <a:pt x="152" y="280"/>
                    <a:pt x="154" y="292"/>
                    <a:pt x="148" y="301"/>
                  </a:cubicBezTo>
                  <a:cubicBezTo>
                    <a:pt x="143" y="310"/>
                    <a:pt x="133" y="311"/>
                    <a:pt x="123" y="312"/>
                  </a:cubicBezTo>
                  <a:cubicBezTo>
                    <a:pt x="111" y="312"/>
                    <a:pt x="95" y="314"/>
                    <a:pt x="73" y="328"/>
                  </a:cubicBezTo>
                  <a:cubicBezTo>
                    <a:pt x="47" y="344"/>
                    <a:pt x="49" y="348"/>
                    <a:pt x="65" y="375"/>
                  </a:cubicBezTo>
                  <a:cubicBezTo>
                    <a:pt x="75" y="392"/>
                    <a:pt x="89" y="415"/>
                    <a:pt x="96" y="450"/>
                  </a:cubicBezTo>
                  <a:cubicBezTo>
                    <a:pt x="101" y="473"/>
                    <a:pt x="100" y="488"/>
                    <a:pt x="92" y="497"/>
                  </a:cubicBezTo>
                  <a:cubicBezTo>
                    <a:pt x="84" y="507"/>
                    <a:pt x="70" y="507"/>
                    <a:pt x="60" y="507"/>
                  </a:cubicBezTo>
                  <a:cubicBezTo>
                    <a:pt x="44" y="507"/>
                    <a:pt x="37" y="506"/>
                    <a:pt x="36" y="530"/>
                  </a:cubicBezTo>
                  <a:cubicBezTo>
                    <a:pt x="34" y="598"/>
                    <a:pt x="19" y="615"/>
                    <a:pt x="7" y="6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796" name="Google Shape;796;p51"/>
          <p:cNvSpPr/>
          <p:nvPr/>
        </p:nvSpPr>
        <p:spPr>
          <a:xfrm>
            <a:off x="5245775" y="2508398"/>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7" name="Google Shape;797;p51"/>
          <p:cNvSpPr/>
          <p:nvPr/>
        </p:nvSpPr>
        <p:spPr>
          <a:xfrm>
            <a:off x="8149805" y="217688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798" name="Google Shape;798;p51"/>
          <p:cNvSpPr/>
          <p:nvPr/>
        </p:nvSpPr>
        <p:spPr>
          <a:xfrm>
            <a:off x="6215840" y="3434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2"/>
        <p:cNvGrpSpPr/>
        <p:nvPr/>
      </p:nvGrpSpPr>
      <p:grpSpPr>
        <a:xfrm>
          <a:off x="0" y="0"/>
          <a:ext cx="0" cy="0"/>
          <a:chOff x="0" y="0"/>
          <a:chExt cx="0" cy="0"/>
        </a:xfrm>
      </p:grpSpPr>
      <p:sp>
        <p:nvSpPr>
          <p:cNvPr id="803" name="Google Shape;803;p52"/>
          <p:cNvSpPr/>
          <p:nvPr/>
        </p:nvSpPr>
        <p:spPr>
          <a:xfrm>
            <a:off x="3925675" y="1533200"/>
            <a:ext cx="1265100" cy="1265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804" name="Google Shape;804;p52"/>
          <p:cNvSpPr/>
          <p:nvPr/>
        </p:nvSpPr>
        <p:spPr>
          <a:xfrm>
            <a:off x="1239450" y="1533075"/>
            <a:ext cx="1265100" cy="1265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805" name="Google Shape;805;p52"/>
          <p:cNvSpPr/>
          <p:nvPr/>
        </p:nvSpPr>
        <p:spPr>
          <a:xfrm>
            <a:off x="6611900" y="1533075"/>
            <a:ext cx="1265100" cy="1265100"/>
          </a:xfrm>
          <a:prstGeom prst="ellipse">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806" name="Google Shape;806;p52"/>
          <p:cNvSpPr/>
          <p:nvPr/>
        </p:nvSpPr>
        <p:spPr>
          <a:xfrm flipH="1">
            <a:off x="3859427" y="1466775"/>
            <a:ext cx="1397700" cy="1397700"/>
          </a:xfrm>
          <a:prstGeom prst="blockArc">
            <a:avLst>
              <a:gd name="adj1" fmla="val 11717271"/>
              <a:gd name="adj2" fmla="val 16256715"/>
              <a:gd name="adj3" fmla="val 1271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Predominant climate types</a:t>
            </a:r>
            <a:endParaRPr/>
          </a:p>
        </p:txBody>
      </p:sp>
      <p:sp>
        <p:nvSpPr>
          <p:cNvPr id="808" name="Google Shape;808;p52"/>
          <p:cNvSpPr txBox="1">
            <a:spLocks noGrp="1"/>
          </p:cNvSpPr>
          <p:nvPr>
            <p:ph type="subTitle" idx="4294967295"/>
          </p:nvPr>
        </p:nvSpPr>
        <p:spPr>
          <a:xfrm>
            <a:off x="720000" y="3383625"/>
            <a:ext cx="2455800" cy="95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of them all</a:t>
            </a:r>
            <a:endParaRPr/>
          </a:p>
        </p:txBody>
      </p:sp>
      <p:sp>
        <p:nvSpPr>
          <p:cNvPr id="809" name="Google Shape;809;p52"/>
          <p:cNvSpPr txBox="1">
            <a:spLocks noGrp="1"/>
          </p:cNvSpPr>
          <p:nvPr>
            <p:ph type="subTitle" idx="4294967295"/>
          </p:nvPr>
        </p:nvSpPr>
        <p:spPr>
          <a:xfrm>
            <a:off x="720000" y="2942325"/>
            <a:ext cx="2455800" cy="5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b="1">
                <a:latin typeface="Archivo"/>
                <a:ea typeface="Archivo"/>
                <a:cs typeface="Archivo"/>
                <a:sym typeface="Archivo"/>
              </a:rPr>
              <a:t>Tropical rainforest</a:t>
            </a:r>
            <a:endParaRPr sz="2000" b="1">
              <a:latin typeface="Archivo"/>
              <a:ea typeface="Archivo"/>
              <a:cs typeface="Archivo"/>
              <a:sym typeface="Archivo"/>
            </a:endParaRPr>
          </a:p>
        </p:txBody>
      </p:sp>
      <p:sp>
        <p:nvSpPr>
          <p:cNvPr id="810" name="Google Shape;810;p52"/>
          <p:cNvSpPr txBox="1">
            <a:spLocks noGrp="1"/>
          </p:cNvSpPr>
          <p:nvPr>
            <p:ph type="subTitle" idx="4294967295"/>
          </p:nvPr>
        </p:nvSpPr>
        <p:spPr>
          <a:xfrm>
            <a:off x="3347482" y="3383625"/>
            <a:ext cx="2455800" cy="95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811" name="Google Shape;811;p52"/>
          <p:cNvSpPr txBox="1">
            <a:spLocks noGrp="1"/>
          </p:cNvSpPr>
          <p:nvPr>
            <p:ph type="subTitle" idx="4294967295"/>
          </p:nvPr>
        </p:nvSpPr>
        <p:spPr>
          <a:xfrm>
            <a:off x="3347486" y="2942325"/>
            <a:ext cx="2455800" cy="5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b="1">
                <a:latin typeface="Archivo"/>
                <a:ea typeface="Archivo"/>
                <a:cs typeface="Archivo"/>
                <a:sym typeface="Archivo"/>
              </a:rPr>
              <a:t>Tropical monsoon</a:t>
            </a:r>
            <a:endParaRPr sz="2000" b="1">
              <a:latin typeface="Archivo"/>
              <a:ea typeface="Archivo"/>
              <a:cs typeface="Archivo"/>
              <a:sym typeface="Archivo"/>
            </a:endParaRPr>
          </a:p>
        </p:txBody>
      </p:sp>
      <p:sp>
        <p:nvSpPr>
          <p:cNvPr id="812" name="Google Shape;812;p52"/>
          <p:cNvSpPr txBox="1">
            <a:spLocks noGrp="1"/>
          </p:cNvSpPr>
          <p:nvPr>
            <p:ph type="subTitle" idx="4294967295"/>
          </p:nvPr>
        </p:nvSpPr>
        <p:spPr>
          <a:xfrm>
            <a:off x="5974964" y="3383625"/>
            <a:ext cx="2455800" cy="95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813" name="Google Shape;813;p52"/>
          <p:cNvSpPr txBox="1">
            <a:spLocks noGrp="1"/>
          </p:cNvSpPr>
          <p:nvPr>
            <p:ph type="subTitle" idx="4294967295"/>
          </p:nvPr>
        </p:nvSpPr>
        <p:spPr>
          <a:xfrm>
            <a:off x="5974972" y="2942325"/>
            <a:ext cx="2455800" cy="5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b="1">
                <a:latin typeface="Archivo"/>
                <a:ea typeface="Archivo"/>
                <a:cs typeface="Archivo"/>
                <a:sym typeface="Archivo"/>
              </a:rPr>
              <a:t>Tropical savanna</a:t>
            </a:r>
            <a:endParaRPr sz="2000" b="1">
              <a:latin typeface="Archivo"/>
              <a:ea typeface="Archivo"/>
              <a:cs typeface="Archivo"/>
              <a:sym typeface="Archivo"/>
            </a:endParaRPr>
          </a:p>
        </p:txBody>
      </p:sp>
      <p:sp>
        <p:nvSpPr>
          <p:cNvPr id="814" name="Google Shape;814;p52"/>
          <p:cNvSpPr/>
          <p:nvPr/>
        </p:nvSpPr>
        <p:spPr>
          <a:xfrm flipH="1">
            <a:off x="1173202" y="1466650"/>
            <a:ext cx="1397700" cy="1397700"/>
          </a:xfrm>
          <a:prstGeom prst="blockArc">
            <a:avLst>
              <a:gd name="adj1" fmla="val 1216352"/>
              <a:gd name="adj2" fmla="val 16256715"/>
              <a:gd name="adj3" fmla="val 1271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2"/>
          <p:cNvSpPr txBox="1">
            <a:spLocks noGrp="1"/>
          </p:cNvSpPr>
          <p:nvPr>
            <p:ph type="title" idx="4294967295"/>
          </p:nvPr>
        </p:nvSpPr>
        <p:spPr>
          <a:xfrm>
            <a:off x="4049913" y="1962275"/>
            <a:ext cx="1016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20%</a:t>
            </a:r>
            <a:endParaRPr sz="2400"/>
          </a:p>
        </p:txBody>
      </p:sp>
      <p:sp>
        <p:nvSpPr>
          <p:cNvPr id="816" name="Google Shape;816;p52"/>
          <p:cNvSpPr txBox="1">
            <a:spLocks noGrp="1"/>
          </p:cNvSpPr>
          <p:nvPr>
            <p:ph type="title" idx="4294967295"/>
          </p:nvPr>
        </p:nvSpPr>
        <p:spPr>
          <a:xfrm>
            <a:off x="6761350" y="1962150"/>
            <a:ext cx="1016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10%</a:t>
            </a:r>
            <a:endParaRPr sz="2400"/>
          </a:p>
        </p:txBody>
      </p:sp>
      <p:sp>
        <p:nvSpPr>
          <p:cNvPr id="817" name="Google Shape;817;p52"/>
          <p:cNvSpPr txBox="1">
            <a:spLocks noGrp="1"/>
          </p:cNvSpPr>
          <p:nvPr>
            <p:ph type="title" idx="4294967295"/>
          </p:nvPr>
        </p:nvSpPr>
        <p:spPr>
          <a:xfrm>
            <a:off x="1366013" y="1962150"/>
            <a:ext cx="1016700" cy="40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t>70%</a:t>
            </a:r>
            <a:endParaRPr sz="2400"/>
          </a:p>
        </p:txBody>
      </p:sp>
      <p:sp>
        <p:nvSpPr>
          <p:cNvPr id="818" name="Google Shape;818;p52"/>
          <p:cNvSpPr/>
          <p:nvPr/>
        </p:nvSpPr>
        <p:spPr>
          <a:xfrm flipH="1">
            <a:off x="6545652" y="1466650"/>
            <a:ext cx="1397700" cy="1397700"/>
          </a:xfrm>
          <a:prstGeom prst="blockArc">
            <a:avLst>
              <a:gd name="adj1" fmla="val 13981761"/>
              <a:gd name="adj2" fmla="val 16256715"/>
              <a:gd name="adj3" fmla="val 12710"/>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22"/>
        <p:cNvGrpSpPr/>
        <p:nvPr/>
      </p:nvGrpSpPr>
      <p:grpSpPr>
        <a:xfrm>
          <a:off x="0" y="0"/>
          <a:ext cx="0" cy="0"/>
          <a:chOff x="0" y="0"/>
          <a:chExt cx="0" cy="0"/>
        </a:xfrm>
      </p:grpSpPr>
      <p:grpSp>
        <p:nvGrpSpPr>
          <p:cNvPr id="823" name="Google Shape;823;p53"/>
          <p:cNvGrpSpPr/>
          <p:nvPr/>
        </p:nvGrpSpPr>
        <p:grpSpPr>
          <a:xfrm>
            <a:off x="2742221" y="630859"/>
            <a:ext cx="3659566" cy="2472196"/>
            <a:chOff x="331781" y="414162"/>
            <a:chExt cx="7430591" cy="5019688"/>
          </a:xfrm>
        </p:grpSpPr>
        <p:sp>
          <p:nvSpPr>
            <p:cNvPr id="824" name="Google Shape;824;p53"/>
            <p:cNvSpPr/>
            <p:nvPr/>
          </p:nvSpPr>
          <p:spPr>
            <a:xfrm>
              <a:off x="3223701"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3"/>
            <p:cNvSpPr/>
            <p:nvPr/>
          </p:nvSpPr>
          <p:spPr>
            <a:xfrm>
              <a:off x="331781" y="414162"/>
              <a:ext cx="7430591"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3"/>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3"/>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3"/>
            <p:cNvSpPr/>
            <p:nvPr/>
          </p:nvSpPr>
          <p:spPr>
            <a:xfrm>
              <a:off x="3043226"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8" name="Google Shape;828;p53"/>
          <p:cNvPicPr preferRelativeResize="0"/>
          <p:nvPr/>
        </p:nvPicPr>
        <p:blipFill rotWithShape="1">
          <a:blip r:embed="rId3">
            <a:alphaModFix/>
          </a:blip>
          <a:srcRect/>
          <a:stretch/>
        </p:blipFill>
        <p:spPr>
          <a:xfrm>
            <a:off x="2830669" y="722140"/>
            <a:ext cx="3488509" cy="1962332"/>
          </a:xfrm>
          <a:prstGeom prst="rect">
            <a:avLst/>
          </a:prstGeom>
          <a:noFill/>
          <a:ln w="9525" cap="flat" cmpd="sng">
            <a:solidFill>
              <a:schemeClr val="dk1"/>
            </a:solidFill>
            <a:prstDash val="solid"/>
            <a:round/>
            <a:headEnd type="none" w="sm" len="sm"/>
            <a:tailEnd type="none" w="sm" len="sm"/>
          </a:ln>
        </p:spPr>
      </p:pic>
      <p:sp>
        <p:nvSpPr>
          <p:cNvPr id="829" name="Google Shape;829;p53"/>
          <p:cNvSpPr txBox="1">
            <a:spLocks noGrp="1"/>
          </p:cNvSpPr>
          <p:nvPr>
            <p:ph type="title"/>
          </p:nvPr>
        </p:nvSpPr>
        <p:spPr>
          <a:xfrm>
            <a:off x="2001600" y="3306350"/>
            <a:ext cx="5140800" cy="610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website</a:t>
            </a:r>
            <a:endParaRPr/>
          </a:p>
        </p:txBody>
      </p:sp>
      <p:sp>
        <p:nvSpPr>
          <p:cNvPr id="830" name="Google Shape;830;p53"/>
          <p:cNvSpPr txBox="1">
            <a:spLocks noGrp="1"/>
          </p:cNvSpPr>
          <p:nvPr>
            <p:ph type="subTitle" idx="1"/>
          </p:nvPr>
        </p:nvSpPr>
        <p:spPr>
          <a:xfrm>
            <a:off x="2001600" y="3916400"/>
            <a:ext cx="5140800" cy="687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sp>
        <p:nvSpPr>
          <p:cNvPr id="831" name="Google Shape;831;p53"/>
          <p:cNvSpPr/>
          <p:nvPr/>
        </p:nvSpPr>
        <p:spPr>
          <a:xfrm>
            <a:off x="671768" y="5417326"/>
            <a:ext cx="2067361" cy="2198707"/>
          </a:xfrm>
          <a:custGeom>
            <a:avLst/>
            <a:gdLst/>
            <a:ahLst/>
            <a:cxnLst/>
            <a:rect l="l" t="t" r="r" b="b"/>
            <a:pathLst>
              <a:path w="4659" h="4955" extrusionOk="0">
                <a:moveTo>
                  <a:pt x="4507" y="4955"/>
                </a:moveTo>
                <a:cubicBezTo>
                  <a:pt x="4506" y="4955"/>
                  <a:pt x="4506" y="4955"/>
                  <a:pt x="4505" y="4955"/>
                </a:cubicBezTo>
                <a:cubicBezTo>
                  <a:pt x="4488" y="4954"/>
                  <a:pt x="4477" y="4936"/>
                  <a:pt x="4465" y="4916"/>
                </a:cubicBezTo>
                <a:cubicBezTo>
                  <a:pt x="4453" y="4896"/>
                  <a:pt x="4440" y="4875"/>
                  <a:pt x="4421" y="4866"/>
                </a:cubicBezTo>
                <a:cubicBezTo>
                  <a:pt x="4398" y="4855"/>
                  <a:pt x="4381" y="4831"/>
                  <a:pt x="4363" y="4808"/>
                </a:cubicBezTo>
                <a:cubicBezTo>
                  <a:pt x="4334" y="4768"/>
                  <a:pt x="4312" y="4742"/>
                  <a:pt x="4280" y="4751"/>
                </a:cubicBezTo>
                <a:cubicBezTo>
                  <a:pt x="4254" y="4758"/>
                  <a:pt x="4254" y="4779"/>
                  <a:pt x="4256" y="4815"/>
                </a:cubicBezTo>
                <a:cubicBezTo>
                  <a:pt x="4258" y="4846"/>
                  <a:pt x="4260" y="4885"/>
                  <a:pt x="4223" y="4901"/>
                </a:cubicBezTo>
                <a:cubicBezTo>
                  <a:pt x="4174" y="4923"/>
                  <a:pt x="4140" y="4886"/>
                  <a:pt x="4111" y="4853"/>
                </a:cubicBezTo>
                <a:cubicBezTo>
                  <a:pt x="4097" y="4839"/>
                  <a:pt x="4083" y="4823"/>
                  <a:pt x="4068" y="4813"/>
                </a:cubicBezTo>
                <a:cubicBezTo>
                  <a:pt x="4061" y="4808"/>
                  <a:pt x="4042" y="4795"/>
                  <a:pt x="4038" y="4795"/>
                </a:cubicBezTo>
                <a:cubicBezTo>
                  <a:pt x="4037" y="4795"/>
                  <a:pt x="4035" y="4798"/>
                  <a:pt x="4033" y="4801"/>
                </a:cubicBezTo>
                <a:cubicBezTo>
                  <a:pt x="4029" y="4806"/>
                  <a:pt x="4023" y="4814"/>
                  <a:pt x="4012" y="4822"/>
                </a:cubicBezTo>
                <a:cubicBezTo>
                  <a:pt x="4001" y="4831"/>
                  <a:pt x="4002" y="4849"/>
                  <a:pt x="4003" y="4866"/>
                </a:cubicBezTo>
                <a:cubicBezTo>
                  <a:pt x="4004" y="4883"/>
                  <a:pt x="4005" y="4898"/>
                  <a:pt x="3994" y="4907"/>
                </a:cubicBezTo>
                <a:cubicBezTo>
                  <a:pt x="3988" y="4912"/>
                  <a:pt x="3980" y="4914"/>
                  <a:pt x="3969" y="4911"/>
                </a:cubicBezTo>
                <a:cubicBezTo>
                  <a:pt x="3941" y="4905"/>
                  <a:pt x="3935" y="4883"/>
                  <a:pt x="3930" y="4863"/>
                </a:cubicBezTo>
                <a:cubicBezTo>
                  <a:pt x="3926" y="4845"/>
                  <a:pt x="3921" y="4827"/>
                  <a:pt x="3901" y="4812"/>
                </a:cubicBezTo>
                <a:cubicBezTo>
                  <a:pt x="3887" y="4801"/>
                  <a:pt x="3873" y="4798"/>
                  <a:pt x="3860" y="4794"/>
                </a:cubicBezTo>
                <a:cubicBezTo>
                  <a:pt x="3835" y="4787"/>
                  <a:pt x="3812" y="4781"/>
                  <a:pt x="3796" y="4726"/>
                </a:cubicBezTo>
                <a:cubicBezTo>
                  <a:pt x="3788" y="4696"/>
                  <a:pt x="3778" y="4693"/>
                  <a:pt x="3764" y="4690"/>
                </a:cubicBezTo>
                <a:cubicBezTo>
                  <a:pt x="3742" y="4684"/>
                  <a:pt x="3723" y="4676"/>
                  <a:pt x="3709" y="4630"/>
                </a:cubicBezTo>
                <a:cubicBezTo>
                  <a:pt x="3690" y="4568"/>
                  <a:pt x="3665" y="4538"/>
                  <a:pt x="3649" y="4530"/>
                </a:cubicBezTo>
                <a:cubicBezTo>
                  <a:pt x="3646" y="4528"/>
                  <a:pt x="3643" y="4528"/>
                  <a:pt x="3641" y="4528"/>
                </a:cubicBezTo>
                <a:cubicBezTo>
                  <a:pt x="3629" y="4533"/>
                  <a:pt x="3586" y="4547"/>
                  <a:pt x="3531" y="4516"/>
                </a:cubicBezTo>
                <a:cubicBezTo>
                  <a:pt x="3508" y="4503"/>
                  <a:pt x="3474" y="4475"/>
                  <a:pt x="3444" y="4450"/>
                </a:cubicBezTo>
                <a:cubicBezTo>
                  <a:pt x="3423" y="4433"/>
                  <a:pt x="3398" y="4412"/>
                  <a:pt x="3392" y="4409"/>
                </a:cubicBezTo>
                <a:cubicBezTo>
                  <a:pt x="3384" y="4410"/>
                  <a:pt x="3373" y="4401"/>
                  <a:pt x="3295" y="4335"/>
                </a:cubicBezTo>
                <a:cubicBezTo>
                  <a:pt x="3245" y="4293"/>
                  <a:pt x="3183" y="4241"/>
                  <a:pt x="3135" y="4207"/>
                </a:cubicBezTo>
                <a:cubicBezTo>
                  <a:pt x="3050" y="4146"/>
                  <a:pt x="3046" y="4136"/>
                  <a:pt x="3033" y="4084"/>
                </a:cubicBezTo>
                <a:cubicBezTo>
                  <a:pt x="3031" y="4077"/>
                  <a:pt x="3029" y="4069"/>
                  <a:pt x="3027" y="4061"/>
                </a:cubicBezTo>
                <a:cubicBezTo>
                  <a:pt x="3009" y="3994"/>
                  <a:pt x="2980" y="3974"/>
                  <a:pt x="2910" y="3923"/>
                </a:cubicBezTo>
                <a:cubicBezTo>
                  <a:pt x="2895" y="3912"/>
                  <a:pt x="2880" y="3902"/>
                  <a:pt x="2866" y="3893"/>
                </a:cubicBezTo>
                <a:cubicBezTo>
                  <a:pt x="2814" y="3857"/>
                  <a:pt x="2766" y="3824"/>
                  <a:pt x="2697" y="3756"/>
                </a:cubicBezTo>
                <a:cubicBezTo>
                  <a:pt x="2654" y="3713"/>
                  <a:pt x="2647" y="3676"/>
                  <a:pt x="2641" y="3647"/>
                </a:cubicBezTo>
                <a:cubicBezTo>
                  <a:pt x="2635" y="3617"/>
                  <a:pt x="2631" y="3597"/>
                  <a:pt x="2588" y="3580"/>
                </a:cubicBezTo>
                <a:cubicBezTo>
                  <a:pt x="2527" y="3556"/>
                  <a:pt x="2513" y="3530"/>
                  <a:pt x="2501" y="3508"/>
                </a:cubicBezTo>
                <a:cubicBezTo>
                  <a:pt x="2494" y="3495"/>
                  <a:pt x="2487" y="3484"/>
                  <a:pt x="2473" y="3473"/>
                </a:cubicBezTo>
                <a:cubicBezTo>
                  <a:pt x="2443" y="3453"/>
                  <a:pt x="2405" y="3414"/>
                  <a:pt x="2399" y="3373"/>
                </a:cubicBezTo>
                <a:cubicBezTo>
                  <a:pt x="2396" y="3354"/>
                  <a:pt x="2401" y="3337"/>
                  <a:pt x="2412" y="3323"/>
                </a:cubicBezTo>
                <a:cubicBezTo>
                  <a:pt x="2433" y="3296"/>
                  <a:pt x="2431" y="3292"/>
                  <a:pt x="2410" y="3253"/>
                </a:cubicBezTo>
                <a:cubicBezTo>
                  <a:pt x="2404" y="3242"/>
                  <a:pt x="2398" y="3229"/>
                  <a:pt x="2390" y="3213"/>
                </a:cubicBezTo>
                <a:cubicBezTo>
                  <a:pt x="2381" y="3194"/>
                  <a:pt x="2373" y="3174"/>
                  <a:pt x="2366" y="3155"/>
                </a:cubicBezTo>
                <a:cubicBezTo>
                  <a:pt x="2343" y="3096"/>
                  <a:pt x="2321" y="3040"/>
                  <a:pt x="2259" y="2993"/>
                </a:cubicBezTo>
                <a:cubicBezTo>
                  <a:pt x="2193" y="2944"/>
                  <a:pt x="2190" y="2898"/>
                  <a:pt x="2187" y="2849"/>
                </a:cubicBezTo>
                <a:cubicBezTo>
                  <a:pt x="2186" y="2829"/>
                  <a:pt x="2185" y="2809"/>
                  <a:pt x="2180" y="2787"/>
                </a:cubicBezTo>
                <a:cubicBezTo>
                  <a:pt x="2163" y="2714"/>
                  <a:pt x="2073" y="2643"/>
                  <a:pt x="2001" y="2586"/>
                </a:cubicBezTo>
                <a:lnTo>
                  <a:pt x="1994" y="2580"/>
                </a:lnTo>
                <a:cubicBezTo>
                  <a:pt x="1943" y="2540"/>
                  <a:pt x="1935" y="2509"/>
                  <a:pt x="1927" y="2478"/>
                </a:cubicBezTo>
                <a:cubicBezTo>
                  <a:pt x="1923" y="2463"/>
                  <a:pt x="1919" y="2449"/>
                  <a:pt x="1910" y="2433"/>
                </a:cubicBezTo>
                <a:cubicBezTo>
                  <a:pt x="1875" y="2376"/>
                  <a:pt x="1843" y="2346"/>
                  <a:pt x="1808" y="2338"/>
                </a:cubicBezTo>
                <a:cubicBezTo>
                  <a:pt x="1779" y="2332"/>
                  <a:pt x="1763" y="2323"/>
                  <a:pt x="1740" y="2310"/>
                </a:cubicBezTo>
                <a:cubicBezTo>
                  <a:pt x="1726" y="2303"/>
                  <a:pt x="1708" y="2293"/>
                  <a:pt x="1681" y="2281"/>
                </a:cubicBezTo>
                <a:cubicBezTo>
                  <a:pt x="1633" y="2259"/>
                  <a:pt x="1639" y="2219"/>
                  <a:pt x="1644" y="2184"/>
                </a:cubicBezTo>
                <a:cubicBezTo>
                  <a:pt x="1648" y="2159"/>
                  <a:pt x="1651" y="2137"/>
                  <a:pt x="1641" y="2118"/>
                </a:cubicBezTo>
                <a:cubicBezTo>
                  <a:pt x="1627" y="2093"/>
                  <a:pt x="1622" y="2063"/>
                  <a:pt x="1617" y="2032"/>
                </a:cubicBezTo>
                <a:cubicBezTo>
                  <a:pt x="1610" y="1993"/>
                  <a:pt x="1603" y="1949"/>
                  <a:pt x="1576" y="1904"/>
                </a:cubicBezTo>
                <a:lnTo>
                  <a:pt x="1572" y="1898"/>
                </a:lnTo>
                <a:cubicBezTo>
                  <a:pt x="1525" y="1820"/>
                  <a:pt x="1525" y="1817"/>
                  <a:pt x="1543" y="1709"/>
                </a:cubicBezTo>
                <a:lnTo>
                  <a:pt x="1543" y="1706"/>
                </a:lnTo>
                <a:cubicBezTo>
                  <a:pt x="1550" y="1668"/>
                  <a:pt x="1545" y="1661"/>
                  <a:pt x="1544" y="1660"/>
                </a:cubicBezTo>
                <a:cubicBezTo>
                  <a:pt x="1542" y="1658"/>
                  <a:pt x="1534" y="1659"/>
                  <a:pt x="1528" y="1660"/>
                </a:cubicBezTo>
                <a:cubicBezTo>
                  <a:pt x="1512" y="1662"/>
                  <a:pt x="1484" y="1665"/>
                  <a:pt x="1467" y="1632"/>
                </a:cubicBezTo>
                <a:cubicBezTo>
                  <a:pt x="1451" y="1602"/>
                  <a:pt x="1424" y="1591"/>
                  <a:pt x="1389" y="1576"/>
                </a:cubicBezTo>
                <a:cubicBezTo>
                  <a:pt x="1364" y="1566"/>
                  <a:pt x="1335" y="1554"/>
                  <a:pt x="1307" y="1534"/>
                </a:cubicBezTo>
                <a:cubicBezTo>
                  <a:pt x="1274" y="1509"/>
                  <a:pt x="1250" y="1499"/>
                  <a:pt x="1218" y="1487"/>
                </a:cubicBezTo>
                <a:cubicBezTo>
                  <a:pt x="1189" y="1475"/>
                  <a:pt x="1152" y="1460"/>
                  <a:pt x="1097" y="1429"/>
                </a:cubicBezTo>
                <a:cubicBezTo>
                  <a:pt x="1031" y="1391"/>
                  <a:pt x="1010" y="1313"/>
                  <a:pt x="1004" y="1254"/>
                </a:cubicBezTo>
                <a:cubicBezTo>
                  <a:pt x="999" y="1205"/>
                  <a:pt x="973" y="1159"/>
                  <a:pt x="930" y="1123"/>
                </a:cubicBezTo>
                <a:cubicBezTo>
                  <a:pt x="858" y="1062"/>
                  <a:pt x="810" y="978"/>
                  <a:pt x="771" y="910"/>
                </a:cubicBezTo>
                <a:cubicBezTo>
                  <a:pt x="722" y="823"/>
                  <a:pt x="657" y="780"/>
                  <a:pt x="576" y="780"/>
                </a:cubicBezTo>
                <a:cubicBezTo>
                  <a:pt x="516" y="780"/>
                  <a:pt x="481" y="737"/>
                  <a:pt x="440" y="688"/>
                </a:cubicBezTo>
                <a:cubicBezTo>
                  <a:pt x="421" y="665"/>
                  <a:pt x="401" y="642"/>
                  <a:pt x="377" y="619"/>
                </a:cubicBezTo>
                <a:cubicBezTo>
                  <a:pt x="362" y="605"/>
                  <a:pt x="342" y="588"/>
                  <a:pt x="320" y="569"/>
                </a:cubicBezTo>
                <a:cubicBezTo>
                  <a:pt x="225" y="487"/>
                  <a:pt x="94" y="375"/>
                  <a:pt x="73" y="280"/>
                </a:cubicBezTo>
                <a:cubicBezTo>
                  <a:pt x="62" y="231"/>
                  <a:pt x="49" y="216"/>
                  <a:pt x="37" y="202"/>
                </a:cubicBezTo>
                <a:cubicBezTo>
                  <a:pt x="22" y="183"/>
                  <a:pt x="7" y="166"/>
                  <a:pt x="1" y="94"/>
                </a:cubicBezTo>
                <a:cubicBezTo>
                  <a:pt x="-3" y="51"/>
                  <a:pt x="6" y="22"/>
                  <a:pt x="27" y="8"/>
                </a:cubicBezTo>
                <a:cubicBezTo>
                  <a:pt x="59" y="-12"/>
                  <a:pt x="107" y="12"/>
                  <a:pt x="114" y="16"/>
                </a:cubicBezTo>
                <a:cubicBezTo>
                  <a:pt x="135" y="24"/>
                  <a:pt x="153" y="27"/>
                  <a:pt x="170" y="30"/>
                </a:cubicBezTo>
                <a:cubicBezTo>
                  <a:pt x="210" y="36"/>
                  <a:pt x="245" y="42"/>
                  <a:pt x="290" y="108"/>
                </a:cubicBezTo>
                <a:cubicBezTo>
                  <a:pt x="312" y="140"/>
                  <a:pt x="385" y="154"/>
                  <a:pt x="449" y="165"/>
                </a:cubicBezTo>
                <a:cubicBezTo>
                  <a:pt x="482" y="172"/>
                  <a:pt x="513" y="177"/>
                  <a:pt x="538" y="185"/>
                </a:cubicBezTo>
                <a:cubicBezTo>
                  <a:pt x="585" y="201"/>
                  <a:pt x="652" y="187"/>
                  <a:pt x="701" y="177"/>
                </a:cubicBezTo>
                <a:cubicBezTo>
                  <a:pt x="729" y="171"/>
                  <a:pt x="750" y="167"/>
                  <a:pt x="765" y="167"/>
                </a:cubicBezTo>
                <a:cubicBezTo>
                  <a:pt x="785" y="168"/>
                  <a:pt x="805" y="182"/>
                  <a:pt x="824" y="196"/>
                </a:cubicBezTo>
                <a:cubicBezTo>
                  <a:pt x="839" y="207"/>
                  <a:pt x="856" y="220"/>
                  <a:pt x="867" y="218"/>
                </a:cubicBezTo>
                <a:cubicBezTo>
                  <a:pt x="869" y="217"/>
                  <a:pt x="872" y="216"/>
                  <a:pt x="876" y="211"/>
                </a:cubicBezTo>
                <a:cubicBezTo>
                  <a:pt x="897" y="181"/>
                  <a:pt x="939" y="154"/>
                  <a:pt x="973" y="160"/>
                </a:cubicBezTo>
                <a:cubicBezTo>
                  <a:pt x="992" y="164"/>
                  <a:pt x="1006" y="178"/>
                  <a:pt x="1012" y="200"/>
                </a:cubicBezTo>
                <a:cubicBezTo>
                  <a:pt x="1019" y="231"/>
                  <a:pt x="1024" y="233"/>
                  <a:pt x="1047" y="247"/>
                </a:cubicBezTo>
                <a:cubicBezTo>
                  <a:pt x="1062" y="257"/>
                  <a:pt x="1086" y="271"/>
                  <a:pt x="1120" y="300"/>
                </a:cubicBezTo>
                <a:cubicBezTo>
                  <a:pt x="1178" y="349"/>
                  <a:pt x="1171" y="397"/>
                  <a:pt x="1167" y="429"/>
                </a:cubicBezTo>
                <a:cubicBezTo>
                  <a:pt x="1164" y="448"/>
                  <a:pt x="1164" y="456"/>
                  <a:pt x="1170" y="461"/>
                </a:cubicBezTo>
                <a:cubicBezTo>
                  <a:pt x="1180" y="469"/>
                  <a:pt x="1199" y="474"/>
                  <a:pt x="1215" y="479"/>
                </a:cubicBezTo>
                <a:cubicBezTo>
                  <a:pt x="1239" y="486"/>
                  <a:pt x="1259" y="491"/>
                  <a:pt x="1265" y="506"/>
                </a:cubicBezTo>
                <a:cubicBezTo>
                  <a:pt x="1267" y="511"/>
                  <a:pt x="1269" y="519"/>
                  <a:pt x="1264" y="529"/>
                </a:cubicBezTo>
                <a:cubicBezTo>
                  <a:pt x="1259" y="537"/>
                  <a:pt x="1262" y="542"/>
                  <a:pt x="1270" y="554"/>
                </a:cubicBezTo>
                <a:cubicBezTo>
                  <a:pt x="1277" y="564"/>
                  <a:pt x="1288" y="579"/>
                  <a:pt x="1276" y="599"/>
                </a:cubicBezTo>
                <a:cubicBezTo>
                  <a:pt x="1274" y="603"/>
                  <a:pt x="1272" y="606"/>
                  <a:pt x="1270" y="609"/>
                </a:cubicBezTo>
                <a:cubicBezTo>
                  <a:pt x="1258" y="627"/>
                  <a:pt x="1258" y="627"/>
                  <a:pt x="1274" y="640"/>
                </a:cubicBezTo>
                <a:cubicBezTo>
                  <a:pt x="1285" y="650"/>
                  <a:pt x="1287" y="650"/>
                  <a:pt x="1296" y="651"/>
                </a:cubicBezTo>
                <a:cubicBezTo>
                  <a:pt x="1307" y="653"/>
                  <a:pt x="1325" y="656"/>
                  <a:pt x="1367" y="673"/>
                </a:cubicBezTo>
                <a:cubicBezTo>
                  <a:pt x="1428" y="698"/>
                  <a:pt x="1434" y="702"/>
                  <a:pt x="1448" y="739"/>
                </a:cubicBezTo>
                <a:cubicBezTo>
                  <a:pt x="1452" y="748"/>
                  <a:pt x="1458" y="761"/>
                  <a:pt x="1466" y="778"/>
                </a:cubicBezTo>
                <a:cubicBezTo>
                  <a:pt x="1484" y="814"/>
                  <a:pt x="1525" y="827"/>
                  <a:pt x="1573" y="843"/>
                </a:cubicBezTo>
                <a:cubicBezTo>
                  <a:pt x="1614" y="857"/>
                  <a:pt x="1656" y="871"/>
                  <a:pt x="1691" y="900"/>
                </a:cubicBezTo>
                <a:cubicBezTo>
                  <a:pt x="1744" y="946"/>
                  <a:pt x="1818" y="994"/>
                  <a:pt x="1878" y="1033"/>
                </a:cubicBezTo>
                <a:cubicBezTo>
                  <a:pt x="1899" y="1047"/>
                  <a:pt x="1919" y="1060"/>
                  <a:pt x="1935" y="1071"/>
                </a:cubicBezTo>
                <a:cubicBezTo>
                  <a:pt x="1997" y="1114"/>
                  <a:pt x="2035" y="1156"/>
                  <a:pt x="2017" y="1222"/>
                </a:cubicBezTo>
                <a:cubicBezTo>
                  <a:pt x="2006" y="1265"/>
                  <a:pt x="2023" y="1281"/>
                  <a:pt x="2048" y="1304"/>
                </a:cubicBezTo>
                <a:cubicBezTo>
                  <a:pt x="2052" y="1308"/>
                  <a:pt x="2056" y="1311"/>
                  <a:pt x="2061" y="1316"/>
                </a:cubicBezTo>
                <a:cubicBezTo>
                  <a:pt x="2063" y="1318"/>
                  <a:pt x="2065" y="1319"/>
                  <a:pt x="2065" y="1319"/>
                </a:cubicBezTo>
                <a:cubicBezTo>
                  <a:pt x="2065" y="1318"/>
                  <a:pt x="2069" y="1308"/>
                  <a:pt x="2072" y="1303"/>
                </a:cubicBezTo>
                <a:cubicBezTo>
                  <a:pt x="2078" y="1287"/>
                  <a:pt x="2087" y="1268"/>
                  <a:pt x="2106" y="1266"/>
                </a:cubicBezTo>
                <a:cubicBezTo>
                  <a:pt x="2121" y="1264"/>
                  <a:pt x="2132" y="1267"/>
                  <a:pt x="2141" y="1275"/>
                </a:cubicBezTo>
                <a:cubicBezTo>
                  <a:pt x="2154" y="1288"/>
                  <a:pt x="2157" y="1312"/>
                  <a:pt x="2152" y="1353"/>
                </a:cubicBezTo>
                <a:cubicBezTo>
                  <a:pt x="2148" y="1386"/>
                  <a:pt x="2152" y="1392"/>
                  <a:pt x="2153" y="1392"/>
                </a:cubicBezTo>
                <a:cubicBezTo>
                  <a:pt x="2154" y="1393"/>
                  <a:pt x="2161" y="1392"/>
                  <a:pt x="2165" y="1392"/>
                </a:cubicBezTo>
                <a:lnTo>
                  <a:pt x="2172" y="1391"/>
                </a:lnTo>
                <a:cubicBezTo>
                  <a:pt x="2204" y="1387"/>
                  <a:pt x="2224" y="1420"/>
                  <a:pt x="2241" y="1457"/>
                </a:cubicBezTo>
                <a:cubicBezTo>
                  <a:pt x="2247" y="1471"/>
                  <a:pt x="2253" y="1473"/>
                  <a:pt x="2263" y="1477"/>
                </a:cubicBezTo>
                <a:cubicBezTo>
                  <a:pt x="2273" y="1481"/>
                  <a:pt x="2285" y="1486"/>
                  <a:pt x="2300" y="1503"/>
                </a:cubicBezTo>
                <a:cubicBezTo>
                  <a:pt x="2308" y="1513"/>
                  <a:pt x="2321" y="1520"/>
                  <a:pt x="2335" y="1529"/>
                </a:cubicBezTo>
                <a:cubicBezTo>
                  <a:pt x="2359" y="1543"/>
                  <a:pt x="2387" y="1560"/>
                  <a:pt x="2396" y="1596"/>
                </a:cubicBezTo>
                <a:cubicBezTo>
                  <a:pt x="2399" y="1610"/>
                  <a:pt x="2406" y="1620"/>
                  <a:pt x="2417" y="1625"/>
                </a:cubicBezTo>
                <a:cubicBezTo>
                  <a:pt x="2432" y="1631"/>
                  <a:pt x="2450" y="1626"/>
                  <a:pt x="2460" y="1620"/>
                </a:cubicBezTo>
                <a:cubicBezTo>
                  <a:pt x="2462" y="1619"/>
                  <a:pt x="2462" y="1618"/>
                  <a:pt x="2463" y="1616"/>
                </a:cubicBezTo>
                <a:cubicBezTo>
                  <a:pt x="2464" y="1609"/>
                  <a:pt x="2461" y="1586"/>
                  <a:pt x="2406" y="1519"/>
                </a:cubicBezTo>
                <a:cubicBezTo>
                  <a:pt x="2376" y="1482"/>
                  <a:pt x="2379" y="1460"/>
                  <a:pt x="2386" y="1448"/>
                </a:cubicBezTo>
                <a:cubicBezTo>
                  <a:pt x="2393" y="1439"/>
                  <a:pt x="2410" y="1425"/>
                  <a:pt x="2458" y="1438"/>
                </a:cubicBezTo>
                <a:cubicBezTo>
                  <a:pt x="2524" y="1457"/>
                  <a:pt x="2553" y="1487"/>
                  <a:pt x="2588" y="1571"/>
                </a:cubicBezTo>
                <a:cubicBezTo>
                  <a:pt x="2599" y="1597"/>
                  <a:pt x="2606" y="1617"/>
                  <a:pt x="2611" y="1632"/>
                </a:cubicBezTo>
                <a:cubicBezTo>
                  <a:pt x="2622" y="1665"/>
                  <a:pt x="2626" y="1676"/>
                  <a:pt x="2650" y="1694"/>
                </a:cubicBezTo>
                <a:cubicBezTo>
                  <a:pt x="2666" y="1707"/>
                  <a:pt x="2690" y="1710"/>
                  <a:pt x="2722" y="1715"/>
                </a:cubicBezTo>
                <a:cubicBezTo>
                  <a:pt x="2754" y="1720"/>
                  <a:pt x="2795" y="1725"/>
                  <a:pt x="2844" y="1745"/>
                </a:cubicBezTo>
                <a:cubicBezTo>
                  <a:pt x="2948" y="1786"/>
                  <a:pt x="2972" y="1923"/>
                  <a:pt x="2976" y="1964"/>
                </a:cubicBezTo>
                <a:cubicBezTo>
                  <a:pt x="2981" y="2001"/>
                  <a:pt x="3033" y="2048"/>
                  <a:pt x="3058" y="2070"/>
                </a:cubicBezTo>
                <a:lnTo>
                  <a:pt x="3062" y="2074"/>
                </a:lnTo>
                <a:cubicBezTo>
                  <a:pt x="3083" y="2093"/>
                  <a:pt x="3166" y="2120"/>
                  <a:pt x="3247" y="2118"/>
                </a:cubicBezTo>
                <a:cubicBezTo>
                  <a:pt x="3287" y="2117"/>
                  <a:pt x="3309" y="2135"/>
                  <a:pt x="3319" y="2149"/>
                </a:cubicBezTo>
                <a:cubicBezTo>
                  <a:pt x="3339" y="2176"/>
                  <a:pt x="3339" y="2214"/>
                  <a:pt x="3331" y="2239"/>
                </a:cubicBezTo>
                <a:cubicBezTo>
                  <a:pt x="3316" y="2283"/>
                  <a:pt x="3187" y="2320"/>
                  <a:pt x="3134" y="2305"/>
                </a:cubicBezTo>
                <a:cubicBezTo>
                  <a:pt x="3106" y="2297"/>
                  <a:pt x="3089" y="2301"/>
                  <a:pt x="3085" y="2306"/>
                </a:cubicBezTo>
                <a:cubicBezTo>
                  <a:pt x="3083" y="2309"/>
                  <a:pt x="3086" y="2318"/>
                  <a:pt x="3097" y="2331"/>
                </a:cubicBezTo>
                <a:cubicBezTo>
                  <a:pt x="3120" y="2357"/>
                  <a:pt x="3137" y="2355"/>
                  <a:pt x="3207" y="2338"/>
                </a:cubicBezTo>
                <a:cubicBezTo>
                  <a:pt x="3223" y="2335"/>
                  <a:pt x="3242" y="2330"/>
                  <a:pt x="3264" y="2326"/>
                </a:cubicBezTo>
                <a:cubicBezTo>
                  <a:pt x="3336" y="2311"/>
                  <a:pt x="3371" y="2265"/>
                  <a:pt x="3395" y="2234"/>
                </a:cubicBezTo>
                <a:cubicBezTo>
                  <a:pt x="3408" y="2217"/>
                  <a:pt x="3417" y="2205"/>
                  <a:pt x="3429" y="2202"/>
                </a:cubicBezTo>
                <a:cubicBezTo>
                  <a:pt x="3456" y="2196"/>
                  <a:pt x="3480" y="2194"/>
                  <a:pt x="3514" y="2203"/>
                </a:cubicBezTo>
                <a:cubicBezTo>
                  <a:pt x="3533" y="2208"/>
                  <a:pt x="3543" y="2223"/>
                  <a:pt x="3553" y="2237"/>
                </a:cubicBezTo>
                <a:cubicBezTo>
                  <a:pt x="3564" y="2253"/>
                  <a:pt x="3576" y="2269"/>
                  <a:pt x="3598" y="2276"/>
                </a:cubicBezTo>
                <a:cubicBezTo>
                  <a:pt x="3635" y="2289"/>
                  <a:pt x="3660" y="2335"/>
                  <a:pt x="3656" y="2368"/>
                </a:cubicBezTo>
                <a:cubicBezTo>
                  <a:pt x="3654" y="2387"/>
                  <a:pt x="3642" y="2401"/>
                  <a:pt x="3624" y="2403"/>
                </a:cubicBezTo>
                <a:lnTo>
                  <a:pt x="3611" y="2404"/>
                </a:lnTo>
                <a:cubicBezTo>
                  <a:pt x="3584" y="2407"/>
                  <a:pt x="3584" y="2407"/>
                  <a:pt x="3564" y="2450"/>
                </a:cubicBezTo>
                <a:cubicBezTo>
                  <a:pt x="3543" y="2494"/>
                  <a:pt x="3535" y="2500"/>
                  <a:pt x="3506" y="2507"/>
                </a:cubicBezTo>
                <a:cubicBezTo>
                  <a:pt x="3501" y="2508"/>
                  <a:pt x="3496" y="2509"/>
                  <a:pt x="3489" y="2511"/>
                </a:cubicBezTo>
                <a:cubicBezTo>
                  <a:pt x="3481" y="2513"/>
                  <a:pt x="3475" y="2518"/>
                  <a:pt x="3472" y="2525"/>
                </a:cubicBezTo>
                <a:cubicBezTo>
                  <a:pt x="3469" y="2533"/>
                  <a:pt x="3469" y="2541"/>
                  <a:pt x="3474" y="2549"/>
                </a:cubicBezTo>
                <a:cubicBezTo>
                  <a:pt x="3499" y="2595"/>
                  <a:pt x="3520" y="2632"/>
                  <a:pt x="3493" y="2686"/>
                </a:cubicBezTo>
                <a:cubicBezTo>
                  <a:pt x="3488" y="2697"/>
                  <a:pt x="3485" y="2707"/>
                  <a:pt x="3484" y="2717"/>
                </a:cubicBezTo>
                <a:cubicBezTo>
                  <a:pt x="3483" y="2731"/>
                  <a:pt x="3491" y="2744"/>
                  <a:pt x="3504" y="2748"/>
                </a:cubicBezTo>
                <a:cubicBezTo>
                  <a:pt x="3542" y="2761"/>
                  <a:pt x="3574" y="2782"/>
                  <a:pt x="3606" y="2802"/>
                </a:cubicBezTo>
                <a:cubicBezTo>
                  <a:pt x="3654" y="2834"/>
                  <a:pt x="3705" y="2866"/>
                  <a:pt x="3783" y="2871"/>
                </a:cubicBezTo>
                <a:lnTo>
                  <a:pt x="3789" y="2871"/>
                </a:lnTo>
                <a:cubicBezTo>
                  <a:pt x="3925" y="2878"/>
                  <a:pt x="3937" y="2879"/>
                  <a:pt x="3942" y="2982"/>
                </a:cubicBezTo>
                <a:cubicBezTo>
                  <a:pt x="3943" y="3002"/>
                  <a:pt x="3944" y="3019"/>
                  <a:pt x="3945" y="3034"/>
                </a:cubicBezTo>
                <a:cubicBezTo>
                  <a:pt x="3947" y="3089"/>
                  <a:pt x="3948" y="3119"/>
                  <a:pt x="3965" y="3186"/>
                </a:cubicBezTo>
                <a:lnTo>
                  <a:pt x="3972" y="3213"/>
                </a:lnTo>
                <a:cubicBezTo>
                  <a:pt x="3986" y="3272"/>
                  <a:pt x="3987" y="3274"/>
                  <a:pt x="4021" y="3290"/>
                </a:cubicBezTo>
                <a:cubicBezTo>
                  <a:pt x="4033" y="3296"/>
                  <a:pt x="4051" y="3299"/>
                  <a:pt x="4068" y="3302"/>
                </a:cubicBezTo>
                <a:cubicBezTo>
                  <a:pt x="4100" y="3307"/>
                  <a:pt x="4127" y="3312"/>
                  <a:pt x="4132" y="3332"/>
                </a:cubicBezTo>
                <a:cubicBezTo>
                  <a:pt x="4136" y="3350"/>
                  <a:pt x="4118" y="3367"/>
                  <a:pt x="4101" y="3381"/>
                </a:cubicBezTo>
                <a:cubicBezTo>
                  <a:pt x="4048" y="3421"/>
                  <a:pt x="4052" y="3436"/>
                  <a:pt x="4059" y="3457"/>
                </a:cubicBezTo>
                <a:cubicBezTo>
                  <a:pt x="4061" y="3467"/>
                  <a:pt x="4064" y="3477"/>
                  <a:pt x="4064" y="3490"/>
                </a:cubicBezTo>
                <a:cubicBezTo>
                  <a:pt x="4064" y="3513"/>
                  <a:pt x="4049" y="3530"/>
                  <a:pt x="4034" y="3547"/>
                </a:cubicBezTo>
                <a:cubicBezTo>
                  <a:pt x="4017" y="3566"/>
                  <a:pt x="4001" y="3583"/>
                  <a:pt x="4004" y="3613"/>
                </a:cubicBezTo>
                <a:cubicBezTo>
                  <a:pt x="4004" y="3618"/>
                  <a:pt x="4006" y="3625"/>
                  <a:pt x="4010" y="3626"/>
                </a:cubicBezTo>
                <a:cubicBezTo>
                  <a:pt x="4027" y="3630"/>
                  <a:pt x="4078" y="3590"/>
                  <a:pt x="4107" y="3543"/>
                </a:cubicBezTo>
                <a:cubicBezTo>
                  <a:pt x="4117" y="3527"/>
                  <a:pt x="4119" y="3512"/>
                  <a:pt x="4120" y="3496"/>
                </a:cubicBezTo>
                <a:cubicBezTo>
                  <a:pt x="4123" y="3453"/>
                  <a:pt x="4133" y="3425"/>
                  <a:pt x="4238" y="3426"/>
                </a:cubicBezTo>
                <a:cubicBezTo>
                  <a:pt x="4383" y="3428"/>
                  <a:pt x="4434" y="3452"/>
                  <a:pt x="4439" y="3521"/>
                </a:cubicBezTo>
                <a:cubicBezTo>
                  <a:pt x="4440" y="3545"/>
                  <a:pt x="4449" y="3549"/>
                  <a:pt x="4467" y="3555"/>
                </a:cubicBezTo>
                <a:cubicBezTo>
                  <a:pt x="4482" y="3561"/>
                  <a:pt x="4501" y="3568"/>
                  <a:pt x="4518" y="3590"/>
                </a:cubicBezTo>
                <a:cubicBezTo>
                  <a:pt x="4529" y="3606"/>
                  <a:pt x="4534" y="3622"/>
                  <a:pt x="4539" y="3636"/>
                </a:cubicBezTo>
                <a:cubicBezTo>
                  <a:pt x="4547" y="3663"/>
                  <a:pt x="4553" y="3680"/>
                  <a:pt x="4598" y="3684"/>
                </a:cubicBezTo>
                <a:cubicBezTo>
                  <a:pt x="4631" y="3687"/>
                  <a:pt x="4652" y="3704"/>
                  <a:pt x="4658" y="3730"/>
                </a:cubicBezTo>
                <a:cubicBezTo>
                  <a:pt x="4665" y="3764"/>
                  <a:pt x="4641" y="3808"/>
                  <a:pt x="4602" y="3829"/>
                </a:cubicBezTo>
                <a:cubicBezTo>
                  <a:pt x="4550" y="3859"/>
                  <a:pt x="4538" y="3964"/>
                  <a:pt x="4536" y="3995"/>
                </a:cubicBezTo>
                <a:cubicBezTo>
                  <a:pt x="4534" y="4009"/>
                  <a:pt x="4542" y="4017"/>
                  <a:pt x="4555" y="4029"/>
                </a:cubicBezTo>
                <a:cubicBezTo>
                  <a:pt x="4571" y="4044"/>
                  <a:pt x="4591" y="4062"/>
                  <a:pt x="4588" y="4099"/>
                </a:cubicBezTo>
                <a:cubicBezTo>
                  <a:pt x="4585" y="4129"/>
                  <a:pt x="4568" y="4140"/>
                  <a:pt x="4556" y="4148"/>
                </a:cubicBezTo>
                <a:cubicBezTo>
                  <a:pt x="4541" y="4158"/>
                  <a:pt x="4531" y="4165"/>
                  <a:pt x="4552" y="4215"/>
                </a:cubicBezTo>
                <a:cubicBezTo>
                  <a:pt x="4596" y="4314"/>
                  <a:pt x="4568" y="4569"/>
                  <a:pt x="4549" y="4654"/>
                </a:cubicBezTo>
                <a:cubicBezTo>
                  <a:pt x="4542" y="4686"/>
                  <a:pt x="4546" y="4733"/>
                  <a:pt x="4549" y="4779"/>
                </a:cubicBezTo>
                <a:cubicBezTo>
                  <a:pt x="4554" y="4845"/>
                  <a:pt x="4559" y="4908"/>
                  <a:pt x="4535" y="4938"/>
                </a:cubicBezTo>
                <a:cubicBezTo>
                  <a:pt x="4526" y="4949"/>
                  <a:pt x="4516" y="4955"/>
                  <a:pt x="4507" y="4955"/>
                </a:cubicBezTo>
                <a:moveTo>
                  <a:pt x="4293" y="4726"/>
                </a:moveTo>
                <a:cubicBezTo>
                  <a:pt x="4332" y="4726"/>
                  <a:pt x="4358" y="4762"/>
                  <a:pt x="4382" y="4794"/>
                </a:cubicBezTo>
                <a:cubicBezTo>
                  <a:pt x="4398" y="4816"/>
                  <a:pt x="4414" y="4837"/>
                  <a:pt x="4431" y="4845"/>
                </a:cubicBezTo>
                <a:cubicBezTo>
                  <a:pt x="4456" y="4856"/>
                  <a:pt x="4472" y="4882"/>
                  <a:pt x="4485" y="4903"/>
                </a:cubicBezTo>
                <a:cubicBezTo>
                  <a:pt x="4492" y="4914"/>
                  <a:pt x="4502" y="4931"/>
                  <a:pt x="4507" y="4931"/>
                </a:cubicBezTo>
                <a:cubicBezTo>
                  <a:pt x="4508" y="4931"/>
                  <a:pt x="4511" y="4930"/>
                  <a:pt x="4516" y="4923"/>
                </a:cubicBezTo>
                <a:cubicBezTo>
                  <a:pt x="4535" y="4901"/>
                  <a:pt x="4530" y="4840"/>
                  <a:pt x="4526" y="4781"/>
                </a:cubicBezTo>
                <a:cubicBezTo>
                  <a:pt x="4522" y="4733"/>
                  <a:pt x="4518" y="4684"/>
                  <a:pt x="4526" y="4649"/>
                </a:cubicBezTo>
                <a:cubicBezTo>
                  <a:pt x="4543" y="4569"/>
                  <a:pt x="4571" y="4317"/>
                  <a:pt x="4531" y="4224"/>
                </a:cubicBezTo>
                <a:cubicBezTo>
                  <a:pt x="4503" y="4161"/>
                  <a:pt x="4519" y="4144"/>
                  <a:pt x="4543" y="4128"/>
                </a:cubicBezTo>
                <a:cubicBezTo>
                  <a:pt x="4554" y="4121"/>
                  <a:pt x="4563" y="4115"/>
                  <a:pt x="4564" y="4097"/>
                </a:cubicBezTo>
                <a:cubicBezTo>
                  <a:pt x="4567" y="4071"/>
                  <a:pt x="4554" y="4060"/>
                  <a:pt x="4539" y="4046"/>
                </a:cubicBezTo>
                <a:cubicBezTo>
                  <a:pt x="4526" y="4034"/>
                  <a:pt x="4510" y="4019"/>
                  <a:pt x="4512" y="3993"/>
                </a:cubicBezTo>
                <a:cubicBezTo>
                  <a:pt x="4516" y="3949"/>
                  <a:pt x="4530" y="3843"/>
                  <a:pt x="4591" y="3809"/>
                </a:cubicBezTo>
                <a:cubicBezTo>
                  <a:pt x="4620" y="3793"/>
                  <a:pt x="4640" y="3759"/>
                  <a:pt x="4635" y="3734"/>
                </a:cubicBezTo>
                <a:cubicBezTo>
                  <a:pt x="4631" y="3715"/>
                  <a:pt x="4611" y="3709"/>
                  <a:pt x="4596" y="3707"/>
                </a:cubicBezTo>
                <a:cubicBezTo>
                  <a:pt x="4535" y="3701"/>
                  <a:pt x="4525" y="3672"/>
                  <a:pt x="4516" y="3643"/>
                </a:cubicBezTo>
                <a:cubicBezTo>
                  <a:pt x="4512" y="3630"/>
                  <a:pt x="4508" y="3616"/>
                  <a:pt x="4498" y="3603"/>
                </a:cubicBezTo>
                <a:cubicBezTo>
                  <a:pt x="4486" y="3587"/>
                  <a:pt x="4472" y="3581"/>
                  <a:pt x="4459" y="3577"/>
                </a:cubicBezTo>
                <a:cubicBezTo>
                  <a:pt x="4440" y="3570"/>
                  <a:pt x="4418" y="3562"/>
                  <a:pt x="4415" y="3522"/>
                </a:cubicBezTo>
                <a:cubicBezTo>
                  <a:pt x="4412" y="3476"/>
                  <a:pt x="4384" y="3451"/>
                  <a:pt x="4237" y="3450"/>
                </a:cubicBezTo>
                <a:cubicBezTo>
                  <a:pt x="4147" y="3448"/>
                  <a:pt x="4146" y="3466"/>
                  <a:pt x="4143" y="3498"/>
                </a:cubicBezTo>
                <a:cubicBezTo>
                  <a:pt x="4142" y="3514"/>
                  <a:pt x="4140" y="3535"/>
                  <a:pt x="4127" y="3556"/>
                </a:cubicBezTo>
                <a:cubicBezTo>
                  <a:pt x="4100" y="3600"/>
                  <a:pt x="4039" y="3657"/>
                  <a:pt x="4004" y="3649"/>
                </a:cubicBezTo>
                <a:cubicBezTo>
                  <a:pt x="3996" y="3647"/>
                  <a:pt x="3982" y="3640"/>
                  <a:pt x="3980" y="3615"/>
                </a:cubicBezTo>
                <a:cubicBezTo>
                  <a:pt x="3977" y="3576"/>
                  <a:pt x="3999" y="3551"/>
                  <a:pt x="4017" y="3531"/>
                </a:cubicBezTo>
                <a:cubicBezTo>
                  <a:pt x="4029" y="3517"/>
                  <a:pt x="4040" y="3504"/>
                  <a:pt x="4040" y="3489"/>
                </a:cubicBezTo>
                <a:cubicBezTo>
                  <a:pt x="4040" y="3480"/>
                  <a:pt x="4038" y="3472"/>
                  <a:pt x="4036" y="3464"/>
                </a:cubicBezTo>
                <a:cubicBezTo>
                  <a:pt x="4027" y="3433"/>
                  <a:pt x="4026" y="3409"/>
                  <a:pt x="4086" y="3362"/>
                </a:cubicBezTo>
                <a:cubicBezTo>
                  <a:pt x="4109" y="3344"/>
                  <a:pt x="4109" y="3337"/>
                  <a:pt x="4109" y="3337"/>
                </a:cubicBezTo>
                <a:cubicBezTo>
                  <a:pt x="4106" y="3332"/>
                  <a:pt x="4079" y="3327"/>
                  <a:pt x="4064" y="3325"/>
                </a:cubicBezTo>
                <a:cubicBezTo>
                  <a:pt x="4045" y="3322"/>
                  <a:pt x="4026" y="3318"/>
                  <a:pt x="4011" y="3311"/>
                </a:cubicBezTo>
                <a:cubicBezTo>
                  <a:pt x="3967" y="3291"/>
                  <a:pt x="3964" y="3280"/>
                  <a:pt x="3949" y="3218"/>
                </a:cubicBezTo>
                <a:lnTo>
                  <a:pt x="3942" y="3191"/>
                </a:lnTo>
                <a:cubicBezTo>
                  <a:pt x="3925" y="3122"/>
                  <a:pt x="3923" y="3091"/>
                  <a:pt x="3921" y="3035"/>
                </a:cubicBezTo>
                <a:cubicBezTo>
                  <a:pt x="3920" y="3020"/>
                  <a:pt x="3920" y="3003"/>
                  <a:pt x="3919" y="2983"/>
                </a:cubicBezTo>
                <a:cubicBezTo>
                  <a:pt x="3914" y="2901"/>
                  <a:pt x="3914" y="2901"/>
                  <a:pt x="3788" y="2894"/>
                </a:cubicBezTo>
                <a:lnTo>
                  <a:pt x="3782" y="2894"/>
                </a:lnTo>
                <a:cubicBezTo>
                  <a:pt x="3697" y="2889"/>
                  <a:pt x="3644" y="2855"/>
                  <a:pt x="3593" y="2822"/>
                </a:cubicBezTo>
                <a:cubicBezTo>
                  <a:pt x="3561" y="2801"/>
                  <a:pt x="3532" y="2782"/>
                  <a:pt x="3496" y="2770"/>
                </a:cubicBezTo>
                <a:cubicBezTo>
                  <a:pt x="3473" y="2763"/>
                  <a:pt x="3458" y="2740"/>
                  <a:pt x="3461" y="2715"/>
                </a:cubicBezTo>
                <a:cubicBezTo>
                  <a:pt x="3462" y="2702"/>
                  <a:pt x="3466" y="2689"/>
                  <a:pt x="3472" y="2676"/>
                </a:cubicBezTo>
                <a:cubicBezTo>
                  <a:pt x="3493" y="2632"/>
                  <a:pt x="3478" y="2605"/>
                  <a:pt x="3453" y="2560"/>
                </a:cubicBezTo>
                <a:cubicBezTo>
                  <a:pt x="3445" y="2546"/>
                  <a:pt x="3444" y="2530"/>
                  <a:pt x="3450" y="2516"/>
                </a:cubicBezTo>
                <a:cubicBezTo>
                  <a:pt x="3455" y="2503"/>
                  <a:pt x="3467" y="2492"/>
                  <a:pt x="3482" y="2488"/>
                </a:cubicBezTo>
                <a:cubicBezTo>
                  <a:pt x="3489" y="2486"/>
                  <a:pt x="3495" y="2485"/>
                  <a:pt x="3501" y="2484"/>
                </a:cubicBezTo>
                <a:cubicBezTo>
                  <a:pt x="3521" y="2479"/>
                  <a:pt x="3524" y="2478"/>
                  <a:pt x="3542" y="2440"/>
                </a:cubicBezTo>
                <a:cubicBezTo>
                  <a:pt x="3566" y="2390"/>
                  <a:pt x="3572" y="2384"/>
                  <a:pt x="3608" y="2381"/>
                </a:cubicBezTo>
                <a:lnTo>
                  <a:pt x="3621" y="2379"/>
                </a:lnTo>
                <a:cubicBezTo>
                  <a:pt x="3624" y="2379"/>
                  <a:pt x="3631" y="2378"/>
                  <a:pt x="3633" y="2365"/>
                </a:cubicBezTo>
                <a:cubicBezTo>
                  <a:pt x="3635" y="2342"/>
                  <a:pt x="3617" y="2307"/>
                  <a:pt x="3590" y="2298"/>
                </a:cubicBezTo>
                <a:cubicBezTo>
                  <a:pt x="3561" y="2288"/>
                  <a:pt x="3546" y="2268"/>
                  <a:pt x="3534" y="2251"/>
                </a:cubicBezTo>
                <a:cubicBezTo>
                  <a:pt x="3525" y="2238"/>
                  <a:pt x="3518" y="2229"/>
                  <a:pt x="3508" y="2226"/>
                </a:cubicBezTo>
                <a:cubicBezTo>
                  <a:pt x="3478" y="2218"/>
                  <a:pt x="3459" y="2219"/>
                  <a:pt x="3435" y="2225"/>
                </a:cubicBezTo>
                <a:cubicBezTo>
                  <a:pt x="3431" y="2226"/>
                  <a:pt x="3421" y="2238"/>
                  <a:pt x="3413" y="2249"/>
                </a:cubicBezTo>
                <a:cubicBezTo>
                  <a:pt x="3389" y="2280"/>
                  <a:pt x="3349" y="2332"/>
                  <a:pt x="3269" y="2349"/>
                </a:cubicBezTo>
                <a:cubicBezTo>
                  <a:pt x="3247" y="2353"/>
                  <a:pt x="3228" y="2357"/>
                  <a:pt x="3212" y="2361"/>
                </a:cubicBezTo>
                <a:cubicBezTo>
                  <a:pt x="3144" y="2377"/>
                  <a:pt x="3113" y="2384"/>
                  <a:pt x="3079" y="2346"/>
                </a:cubicBezTo>
                <a:cubicBezTo>
                  <a:pt x="3057" y="2320"/>
                  <a:pt x="3059" y="2303"/>
                  <a:pt x="3065" y="2293"/>
                </a:cubicBezTo>
                <a:cubicBezTo>
                  <a:pt x="3076" y="2276"/>
                  <a:pt x="3105" y="2272"/>
                  <a:pt x="3140" y="2282"/>
                </a:cubicBezTo>
                <a:cubicBezTo>
                  <a:pt x="3187" y="2295"/>
                  <a:pt x="3299" y="2258"/>
                  <a:pt x="3308" y="2232"/>
                </a:cubicBezTo>
                <a:cubicBezTo>
                  <a:pt x="3315" y="2212"/>
                  <a:pt x="3314" y="2182"/>
                  <a:pt x="3300" y="2163"/>
                </a:cubicBezTo>
                <a:cubicBezTo>
                  <a:pt x="3289" y="2149"/>
                  <a:pt x="3271" y="2141"/>
                  <a:pt x="3247" y="2142"/>
                </a:cubicBezTo>
                <a:cubicBezTo>
                  <a:pt x="3166" y="2143"/>
                  <a:pt x="3074" y="2116"/>
                  <a:pt x="3046" y="2091"/>
                </a:cubicBezTo>
                <a:lnTo>
                  <a:pt x="3043" y="2088"/>
                </a:lnTo>
                <a:cubicBezTo>
                  <a:pt x="3013" y="2061"/>
                  <a:pt x="2958" y="2012"/>
                  <a:pt x="2953" y="1966"/>
                </a:cubicBezTo>
                <a:cubicBezTo>
                  <a:pt x="2949" y="1928"/>
                  <a:pt x="2927" y="1803"/>
                  <a:pt x="2835" y="1767"/>
                </a:cubicBezTo>
                <a:cubicBezTo>
                  <a:pt x="2789" y="1748"/>
                  <a:pt x="2750" y="1743"/>
                  <a:pt x="2718" y="1738"/>
                </a:cubicBezTo>
                <a:cubicBezTo>
                  <a:pt x="2684" y="1733"/>
                  <a:pt x="2657" y="1730"/>
                  <a:pt x="2635" y="1713"/>
                </a:cubicBezTo>
                <a:cubicBezTo>
                  <a:pt x="2606" y="1690"/>
                  <a:pt x="2600" y="1674"/>
                  <a:pt x="2588" y="1639"/>
                </a:cubicBezTo>
                <a:cubicBezTo>
                  <a:pt x="2583" y="1625"/>
                  <a:pt x="2577" y="1606"/>
                  <a:pt x="2566" y="1580"/>
                </a:cubicBezTo>
                <a:cubicBezTo>
                  <a:pt x="2532" y="1497"/>
                  <a:pt x="2506" y="1476"/>
                  <a:pt x="2451" y="1461"/>
                </a:cubicBezTo>
                <a:cubicBezTo>
                  <a:pt x="2421" y="1452"/>
                  <a:pt x="2409" y="1457"/>
                  <a:pt x="2406" y="1461"/>
                </a:cubicBezTo>
                <a:cubicBezTo>
                  <a:pt x="2403" y="1465"/>
                  <a:pt x="2404" y="1479"/>
                  <a:pt x="2424" y="1504"/>
                </a:cubicBezTo>
                <a:cubicBezTo>
                  <a:pt x="2485" y="1578"/>
                  <a:pt x="2488" y="1606"/>
                  <a:pt x="2486" y="1620"/>
                </a:cubicBezTo>
                <a:cubicBezTo>
                  <a:pt x="2484" y="1628"/>
                  <a:pt x="2480" y="1635"/>
                  <a:pt x="2473" y="1640"/>
                </a:cubicBezTo>
                <a:cubicBezTo>
                  <a:pt x="2458" y="1649"/>
                  <a:pt x="2432" y="1656"/>
                  <a:pt x="2408" y="1646"/>
                </a:cubicBezTo>
                <a:cubicBezTo>
                  <a:pt x="2396" y="1641"/>
                  <a:pt x="2380" y="1629"/>
                  <a:pt x="2373" y="1601"/>
                </a:cubicBezTo>
                <a:cubicBezTo>
                  <a:pt x="2366" y="1575"/>
                  <a:pt x="2345" y="1562"/>
                  <a:pt x="2322" y="1549"/>
                </a:cubicBezTo>
                <a:cubicBezTo>
                  <a:pt x="2308" y="1540"/>
                  <a:pt x="2293" y="1531"/>
                  <a:pt x="2282" y="1518"/>
                </a:cubicBezTo>
                <a:cubicBezTo>
                  <a:pt x="2271" y="1506"/>
                  <a:pt x="2263" y="1503"/>
                  <a:pt x="2254" y="1499"/>
                </a:cubicBezTo>
                <a:cubicBezTo>
                  <a:pt x="2242" y="1494"/>
                  <a:pt x="2229" y="1489"/>
                  <a:pt x="2219" y="1466"/>
                </a:cubicBezTo>
                <a:cubicBezTo>
                  <a:pt x="2207" y="1441"/>
                  <a:pt x="2192" y="1412"/>
                  <a:pt x="2174" y="1414"/>
                </a:cubicBezTo>
                <a:lnTo>
                  <a:pt x="2168" y="1415"/>
                </a:lnTo>
                <a:cubicBezTo>
                  <a:pt x="2157" y="1416"/>
                  <a:pt x="2145" y="1418"/>
                  <a:pt x="2136" y="1409"/>
                </a:cubicBezTo>
                <a:cubicBezTo>
                  <a:pt x="2127" y="1400"/>
                  <a:pt x="2125" y="1383"/>
                  <a:pt x="2129" y="1350"/>
                </a:cubicBezTo>
                <a:cubicBezTo>
                  <a:pt x="2134" y="1311"/>
                  <a:pt x="2129" y="1297"/>
                  <a:pt x="2124" y="1292"/>
                </a:cubicBezTo>
                <a:cubicBezTo>
                  <a:pt x="2122" y="1290"/>
                  <a:pt x="2119" y="1288"/>
                  <a:pt x="2109" y="1289"/>
                </a:cubicBezTo>
                <a:cubicBezTo>
                  <a:pt x="2103" y="1290"/>
                  <a:pt x="2097" y="1303"/>
                  <a:pt x="2093" y="1312"/>
                </a:cubicBezTo>
                <a:cubicBezTo>
                  <a:pt x="2087" y="1326"/>
                  <a:pt x="2081" y="1340"/>
                  <a:pt x="2068" y="1342"/>
                </a:cubicBezTo>
                <a:cubicBezTo>
                  <a:pt x="2060" y="1344"/>
                  <a:pt x="2052" y="1341"/>
                  <a:pt x="2044" y="1333"/>
                </a:cubicBezTo>
                <a:cubicBezTo>
                  <a:pt x="2040" y="1329"/>
                  <a:pt x="2036" y="1325"/>
                  <a:pt x="2032" y="1321"/>
                </a:cubicBezTo>
                <a:cubicBezTo>
                  <a:pt x="2007" y="1298"/>
                  <a:pt x="1980" y="1273"/>
                  <a:pt x="1995" y="1216"/>
                </a:cubicBezTo>
                <a:cubicBezTo>
                  <a:pt x="2007" y="1169"/>
                  <a:pt x="1988" y="1136"/>
                  <a:pt x="1921" y="1090"/>
                </a:cubicBezTo>
                <a:cubicBezTo>
                  <a:pt x="1905" y="1080"/>
                  <a:pt x="1886" y="1067"/>
                  <a:pt x="1865" y="1053"/>
                </a:cubicBezTo>
                <a:cubicBezTo>
                  <a:pt x="1805" y="1014"/>
                  <a:pt x="1730" y="965"/>
                  <a:pt x="1675" y="918"/>
                </a:cubicBezTo>
                <a:cubicBezTo>
                  <a:pt x="1645" y="892"/>
                  <a:pt x="1605" y="878"/>
                  <a:pt x="1566" y="866"/>
                </a:cubicBezTo>
                <a:cubicBezTo>
                  <a:pt x="1515" y="849"/>
                  <a:pt x="1467" y="833"/>
                  <a:pt x="1445" y="788"/>
                </a:cubicBezTo>
                <a:cubicBezTo>
                  <a:pt x="1436" y="771"/>
                  <a:pt x="1431" y="758"/>
                  <a:pt x="1427" y="747"/>
                </a:cubicBezTo>
                <a:cubicBezTo>
                  <a:pt x="1415" y="718"/>
                  <a:pt x="1414" y="717"/>
                  <a:pt x="1358" y="695"/>
                </a:cubicBezTo>
                <a:cubicBezTo>
                  <a:pt x="1319" y="679"/>
                  <a:pt x="1303" y="676"/>
                  <a:pt x="1292" y="675"/>
                </a:cubicBezTo>
                <a:cubicBezTo>
                  <a:pt x="1280" y="673"/>
                  <a:pt x="1274" y="671"/>
                  <a:pt x="1258" y="658"/>
                </a:cubicBezTo>
                <a:cubicBezTo>
                  <a:pt x="1229" y="633"/>
                  <a:pt x="1235" y="618"/>
                  <a:pt x="1250" y="596"/>
                </a:cubicBezTo>
                <a:cubicBezTo>
                  <a:pt x="1252" y="593"/>
                  <a:pt x="1254" y="590"/>
                  <a:pt x="1256" y="587"/>
                </a:cubicBezTo>
                <a:cubicBezTo>
                  <a:pt x="1259" y="581"/>
                  <a:pt x="1259" y="578"/>
                  <a:pt x="1250" y="567"/>
                </a:cubicBezTo>
                <a:cubicBezTo>
                  <a:pt x="1243" y="556"/>
                  <a:pt x="1231" y="540"/>
                  <a:pt x="1243" y="518"/>
                </a:cubicBezTo>
                <a:cubicBezTo>
                  <a:pt x="1242" y="511"/>
                  <a:pt x="1221" y="505"/>
                  <a:pt x="1209" y="502"/>
                </a:cubicBezTo>
                <a:cubicBezTo>
                  <a:pt x="1190" y="496"/>
                  <a:pt x="1169" y="490"/>
                  <a:pt x="1155" y="479"/>
                </a:cubicBezTo>
                <a:cubicBezTo>
                  <a:pt x="1138" y="466"/>
                  <a:pt x="1141" y="446"/>
                  <a:pt x="1144" y="426"/>
                </a:cubicBezTo>
                <a:cubicBezTo>
                  <a:pt x="1148" y="396"/>
                  <a:pt x="1153" y="358"/>
                  <a:pt x="1104" y="318"/>
                </a:cubicBezTo>
                <a:cubicBezTo>
                  <a:pt x="1072" y="290"/>
                  <a:pt x="1050" y="277"/>
                  <a:pt x="1035" y="267"/>
                </a:cubicBezTo>
                <a:cubicBezTo>
                  <a:pt x="1008" y="251"/>
                  <a:pt x="998" y="244"/>
                  <a:pt x="989" y="206"/>
                </a:cubicBezTo>
                <a:cubicBezTo>
                  <a:pt x="985" y="193"/>
                  <a:pt x="979" y="185"/>
                  <a:pt x="968" y="183"/>
                </a:cubicBezTo>
                <a:cubicBezTo>
                  <a:pt x="947" y="179"/>
                  <a:pt x="914" y="198"/>
                  <a:pt x="895" y="224"/>
                </a:cubicBezTo>
                <a:cubicBezTo>
                  <a:pt x="889" y="234"/>
                  <a:pt x="880" y="239"/>
                  <a:pt x="870" y="241"/>
                </a:cubicBezTo>
                <a:cubicBezTo>
                  <a:pt x="850" y="244"/>
                  <a:pt x="831" y="230"/>
                  <a:pt x="810" y="215"/>
                </a:cubicBezTo>
                <a:cubicBezTo>
                  <a:pt x="794" y="203"/>
                  <a:pt x="777" y="191"/>
                  <a:pt x="764" y="190"/>
                </a:cubicBezTo>
                <a:cubicBezTo>
                  <a:pt x="752" y="190"/>
                  <a:pt x="731" y="194"/>
                  <a:pt x="706" y="200"/>
                </a:cubicBezTo>
                <a:cubicBezTo>
                  <a:pt x="654" y="210"/>
                  <a:pt x="584" y="225"/>
                  <a:pt x="531" y="208"/>
                </a:cubicBezTo>
                <a:cubicBezTo>
                  <a:pt x="508" y="200"/>
                  <a:pt x="477" y="195"/>
                  <a:pt x="445" y="189"/>
                </a:cubicBezTo>
                <a:cubicBezTo>
                  <a:pt x="373" y="175"/>
                  <a:pt x="298" y="162"/>
                  <a:pt x="270" y="121"/>
                </a:cubicBezTo>
                <a:cubicBezTo>
                  <a:pt x="231" y="64"/>
                  <a:pt x="204" y="59"/>
                  <a:pt x="166" y="53"/>
                </a:cubicBezTo>
                <a:cubicBezTo>
                  <a:pt x="148" y="50"/>
                  <a:pt x="128" y="47"/>
                  <a:pt x="104" y="38"/>
                </a:cubicBezTo>
                <a:lnTo>
                  <a:pt x="103" y="37"/>
                </a:lnTo>
                <a:cubicBezTo>
                  <a:pt x="92" y="31"/>
                  <a:pt x="58" y="16"/>
                  <a:pt x="39" y="28"/>
                </a:cubicBezTo>
                <a:cubicBezTo>
                  <a:pt x="23" y="39"/>
                  <a:pt x="22" y="68"/>
                  <a:pt x="24" y="91"/>
                </a:cubicBezTo>
                <a:cubicBezTo>
                  <a:pt x="30" y="156"/>
                  <a:pt x="42" y="170"/>
                  <a:pt x="55" y="187"/>
                </a:cubicBezTo>
                <a:cubicBezTo>
                  <a:pt x="68" y="202"/>
                  <a:pt x="83" y="220"/>
                  <a:pt x="96" y="275"/>
                </a:cubicBezTo>
                <a:cubicBezTo>
                  <a:pt x="116" y="362"/>
                  <a:pt x="248" y="476"/>
                  <a:pt x="335" y="551"/>
                </a:cubicBezTo>
                <a:cubicBezTo>
                  <a:pt x="358" y="570"/>
                  <a:pt x="378" y="588"/>
                  <a:pt x="393" y="602"/>
                </a:cubicBezTo>
                <a:cubicBezTo>
                  <a:pt x="418" y="626"/>
                  <a:pt x="439" y="651"/>
                  <a:pt x="458" y="673"/>
                </a:cubicBezTo>
                <a:cubicBezTo>
                  <a:pt x="496" y="719"/>
                  <a:pt x="527" y="756"/>
                  <a:pt x="576" y="756"/>
                </a:cubicBezTo>
                <a:cubicBezTo>
                  <a:pt x="664" y="756"/>
                  <a:pt x="739" y="805"/>
                  <a:pt x="792" y="898"/>
                </a:cubicBezTo>
                <a:cubicBezTo>
                  <a:pt x="829" y="964"/>
                  <a:pt x="876" y="1047"/>
                  <a:pt x="945" y="1105"/>
                </a:cubicBezTo>
                <a:cubicBezTo>
                  <a:pt x="993" y="1145"/>
                  <a:pt x="1022" y="1197"/>
                  <a:pt x="1027" y="1252"/>
                </a:cubicBezTo>
                <a:cubicBezTo>
                  <a:pt x="1033" y="1305"/>
                  <a:pt x="1052" y="1375"/>
                  <a:pt x="1109" y="1408"/>
                </a:cubicBezTo>
                <a:cubicBezTo>
                  <a:pt x="1162" y="1439"/>
                  <a:pt x="1197" y="1453"/>
                  <a:pt x="1227" y="1465"/>
                </a:cubicBezTo>
                <a:cubicBezTo>
                  <a:pt x="1260" y="1478"/>
                  <a:pt x="1286" y="1488"/>
                  <a:pt x="1321" y="1515"/>
                </a:cubicBezTo>
                <a:cubicBezTo>
                  <a:pt x="1347" y="1534"/>
                  <a:pt x="1373" y="1544"/>
                  <a:pt x="1397" y="1555"/>
                </a:cubicBezTo>
                <a:cubicBezTo>
                  <a:pt x="1434" y="1569"/>
                  <a:pt x="1468" y="1583"/>
                  <a:pt x="1488" y="1622"/>
                </a:cubicBezTo>
                <a:cubicBezTo>
                  <a:pt x="1497" y="1639"/>
                  <a:pt x="1508" y="1638"/>
                  <a:pt x="1526" y="1636"/>
                </a:cubicBezTo>
                <a:cubicBezTo>
                  <a:pt x="1538" y="1635"/>
                  <a:pt x="1551" y="1634"/>
                  <a:pt x="1561" y="1644"/>
                </a:cubicBezTo>
                <a:cubicBezTo>
                  <a:pt x="1571" y="1655"/>
                  <a:pt x="1573" y="1674"/>
                  <a:pt x="1567" y="1710"/>
                </a:cubicBezTo>
                <a:lnTo>
                  <a:pt x="1566" y="1713"/>
                </a:lnTo>
                <a:cubicBezTo>
                  <a:pt x="1549" y="1814"/>
                  <a:pt x="1549" y="1814"/>
                  <a:pt x="1593" y="1886"/>
                </a:cubicBezTo>
                <a:lnTo>
                  <a:pt x="1596" y="1892"/>
                </a:lnTo>
                <a:cubicBezTo>
                  <a:pt x="1625" y="1941"/>
                  <a:pt x="1633" y="1987"/>
                  <a:pt x="1640" y="2029"/>
                </a:cubicBezTo>
                <a:cubicBezTo>
                  <a:pt x="1645" y="2059"/>
                  <a:pt x="1650" y="2085"/>
                  <a:pt x="1661" y="2106"/>
                </a:cubicBezTo>
                <a:cubicBezTo>
                  <a:pt x="1676" y="2132"/>
                  <a:pt x="1671" y="2161"/>
                  <a:pt x="1668" y="2187"/>
                </a:cubicBezTo>
                <a:cubicBezTo>
                  <a:pt x="1662" y="2224"/>
                  <a:pt x="1661" y="2246"/>
                  <a:pt x="1691" y="2259"/>
                </a:cubicBezTo>
                <a:cubicBezTo>
                  <a:pt x="1718" y="2272"/>
                  <a:pt x="1736" y="2282"/>
                  <a:pt x="1751" y="2290"/>
                </a:cubicBezTo>
                <a:cubicBezTo>
                  <a:pt x="1774" y="2302"/>
                  <a:pt x="1788" y="2309"/>
                  <a:pt x="1813" y="2315"/>
                </a:cubicBezTo>
                <a:cubicBezTo>
                  <a:pt x="1868" y="2328"/>
                  <a:pt x="1906" y="2382"/>
                  <a:pt x="1930" y="2421"/>
                </a:cubicBezTo>
                <a:cubicBezTo>
                  <a:pt x="1941" y="2440"/>
                  <a:pt x="1946" y="2456"/>
                  <a:pt x="1950" y="2473"/>
                </a:cubicBezTo>
                <a:cubicBezTo>
                  <a:pt x="1957" y="2500"/>
                  <a:pt x="1964" y="2527"/>
                  <a:pt x="2008" y="2562"/>
                </a:cubicBezTo>
                <a:lnTo>
                  <a:pt x="2016" y="2568"/>
                </a:lnTo>
                <a:cubicBezTo>
                  <a:pt x="2091" y="2627"/>
                  <a:pt x="2184" y="2701"/>
                  <a:pt x="2203" y="2782"/>
                </a:cubicBezTo>
                <a:cubicBezTo>
                  <a:pt x="2208" y="2806"/>
                  <a:pt x="2209" y="2828"/>
                  <a:pt x="2211" y="2847"/>
                </a:cubicBezTo>
                <a:cubicBezTo>
                  <a:pt x="2214" y="2894"/>
                  <a:pt x="2216" y="2932"/>
                  <a:pt x="2273" y="2975"/>
                </a:cubicBezTo>
                <a:cubicBezTo>
                  <a:pt x="2340" y="3025"/>
                  <a:pt x="2364" y="3087"/>
                  <a:pt x="2387" y="3146"/>
                </a:cubicBezTo>
                <a:cubicBezTo>
                  <a:pt x="2395" y="3166"/>
                  <a:pt x="2402" y="3185"/>
                  <a:pt x="2411" y="3203"/>
                </a:cubicBezTo>
                <a:cubicBezTo>
                  <a:pt x="2419" y="3219"/>
                  <a:pt x="2425" y="3231"/>
                  <a:pt x="2431" y="3242"/>
                </a:cubicBezTo>
                <a:cubicBezTo>
                  <a:pt x="2452" y="3282"/>
                  <a:pt x="2461" y="3299"/>
                  <a:pt x="2430" y="3337"/>
                </a:cubicBezTo>
                <a:cubicBezTo>
                  <a:pt x="2423" y="3346"/>
                  <a:pt x="2421" y="3357"/>
                  <a:pt x="2423" y="3369"/>
                </a:cubicBezTo>
                <a:cubicBezTo>
                  <a:pt x="2427" y="3400"/>
                  <a:pt x="2459" y="3435"/>
                  <a:pt x="2486" y="3454"/>
                </a:cubicBezTo>
                <a:cubicBezTo>
                  <a:pt x="2505" y="3467"/>
                  <a:pt x="2513" y="3482"/>
                  <a:pt x="2521" y="3496"/>
                </a:cubicBezTo>
                <a:cubicBezTo>
                  <a:pt x="2532" y="3516"/>
                  <a:pt x="2544" y="3537"/>
                  <a:pt x="2597" y="3559"/>
                </a:cubicBezTo>
                <a:cubicBezTo>
                  <a:pt x="2652" y="3580"/>
                  <a:pt x="2658" y="3611"/>
                  <a:pt x="2664" y="3643"/>
                </a:cubicBezTo>
                <a:cubicBezTo>
                  <a:pt x="2670" y="3670"/>
                  <a:pt x="2676" y="3701"/>
                  <a:pt x="2714" y="3739"/>
                </a:cubicBezTo>
                <a:cubicBezTo>
                  <a:pt x="2781" y="3806"/>
                  <a:pt x="2826" y="3837"/>
                  <a:pt x="2879" y="3873"/>
                </a:cubicBezTo>
                <a:cubicBezTo>
                  <a:pt x="2893" y="3883"/>
                  <a:pt x="2908" y="3893"/>
                  <a:pt x="2924" y="3904"/>
                </a:cubicBezTo>
                <a:cubicBezTo>
                  <a:pt x="2997" y="3956"/>
                  <a:pt x="3030" y="3980"/>
                  <a:pt x="3050" y="4055"/>
                </a:cubicBezTo>
                <a:cubicBezTo>
                  <a:pt x="3052" y="4064"/>
                  <a:pt x="3054" y="4071"/>
                  <a:pt x="3056" y="4078"/>
                </a:cubicBezTo>
                <a:cubicBezTo>
                  <a:pt x="3067" y="4124"/>
                  <a:pt x="3069" y="4130"/>
                  <a:pt x="3149" y="4188"/>
                </a:cubicBezTo>
                <a:cubicBezTo>
                  <a:pt x="3198" y="4223"/>
                  <a:pt x="3260" y="4275"/>
                  <a:pt x="3310" y="4317"/>
                </a:cubicBezTo>
                <a:cubicBezTo>
                  <a:pt x="3349" y="4350"/>
                  <a:pt x="3389" y="4383"/>
                  <a:pt x="3397" y="4387"/>
                </a:cubicBezTo>
                <a:cubicBezTo>
                  <a:pt x="3403" y="4387"/>
                  <a:pt x="3415" y="4395"/>
                  <a:pt x="3459" y="4432"/>
                </a:cubicBezTo>
                <a:cubicBezTo>
                  <a:pt x="3488" y="4456"/>
                  <a:pt x="3521" y="4484"/>
                  <a:pt x="3542" y="4496"/>
                </a:cubicBezTo>
                <a:cubicBezTo>
                  <a:pt x="3588" y="4521"/>
                  <a:pt x="3623" y="4510"/>
                  <a:pt x="3633" y="4507"/>
                </a:cubicBezTo>
                <a:cubicBezTo>
                  <a:pt x="3638" y="4504"/>
                  <a:pt x="3647" y="4503"/>
                  <a:pt x="3659" y="4509"/>
                </a:cubicBezTo>
                <a:cubicBezTo>
                  <a:pt x="3687" y="4522"/>
                  <a:pt x="3714" y="4565"/>
                  <a:pt x="3732" y="4623"/>
                </a:cubicBezTo>
                <a:cubicBezTo>
                  <a:pt x="3743" y="4660"/>
                  <a:pt x="3755" y="4663"/>
                  <a:pt x="3770" y="4667"/>
                </a:cubicBezTo>
                <a:cubicBezTo>
                  <a:pt x="3786" y="4671"/>
                  <a:pt x="3807" y="4677"/>
                  <a:pt x="3819" y="4720"/>
                </a:cubicBezTo>
                <a:cubicBezTo>
                  <a:pt x="3831" y="4762"/>
                  <a:pt x="3844" y="4766"/>
                  <a:pt x="3867" y="4772"/>
                </a:cubicBezTo>
                <a:cubicBezTo>
                  <a:pt x="3880" y="4775"/>
                  <a:pt x="3897" y="4780"/>
                  <a:pt x="3916" y="4794"/>
                </a:cubicBezTo>
                <a:cubicBezTo>
                  <a:pt x="3942" y="4813"/>
                  <a:pt x="3948" y="4838"/>
                  <a:pt x="3953" y="4857"/>
                </a:cubicBezTo>
                <a:cubicBezTo>
                  <a:pt x="3958" y="4877"/>
                  <a:pt x="3960" y="4885"/>
                  <a:pt x="3974" y="4889"/>
                </a:cubicBezTo>
                <a:cubicBezTo>
                  <a:pt x="3978" y="4889"/>
                  <a:pt x="3980" y="4889"/>
                  <a:pt x="3980" y="4889"/>
                </a:cubicBezTo>
                <a:cubicBezTo>
                  <a:pt x="3981" y="4887"/>
                  <a:pt x="3980" y="4875"/>
                  <a:pt x="3980" y="4868"/>
                </a:cubicBezTo>
                <a:cubicBezTo>
                  <a:pt x="3978" y="4848"/>
                  <a:pt x="3977" y="4820"/>
                  <a:pt x="3998" y="4803"/>
                </a:cubicBezTo>
                <a:cubicBezTo>
                  <a:pt x="4006" y="4797"/>
                  <a:pt x="4011" y="4791"/>
                  <a:pt x="4015" y="4786"/>
                </a:cubicBezTo>
                <a:cubicBezTo>
                  <a:pt x="4033" y="4764"/>
                  <a:pt x="4044" y="4768"/>
                  <a:pt x="4081" y="4793"/>
                </a:cubicBezTo>
                <a:cubicBezTo>
                  <a:pt x="4099" y="4806"/>
                  <a:pt x="4113" y="4822"/>
                  <a:pt x="4128" y="4838"/>
                </a:cubicBezTo>
                <a:cubicBezTo>
                  <a:pt x="4160" y="4873"/>
                  <a:pt x="4182" y="4894"/>
                  <a:pt x="4214" y="4880"/>
                </a:cubicBezTo>
                <a:cubicBezTo>
                  <a:pt x="4234" y="4871"/>
                  <a:pt x="4234" y="4850"/>
                  <a:pt x="4232" y="4816"/>
                </a:cubicBezTo>
                <a:cubicBezTo>
                  <a:pt x="4231" y="4783"/>
                  <a:pt x="4228" y="4741"/>
                  <a:pt x="4273" y="4729"/>
                </a:cubicBezTo>
                <a:cubicBezTo>
                  <a:pt x="4280" y="4727"/>
                  <a:pt x="4286" y="4726"/>
                  <a:pt x="4293" y="472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2" name="Google Shape;832;p53"/>
          <p:cNvSpPr/>
          <p:nvPr/>
        </p:nvSpPr>
        <p:spPr>
          <a:xfrm>
            <a:off x="2561196" y="6786695"/>
            <a:ext cx="295084" cy="272897"/>
          </a:xfrm>
          <a:custGeom>
            <a:avLst/>
            <a:gdLst/>
            <a:ahLst/>
            <a:cxnLst/>
            <a:rect l="l" t="t" r="r" b="b"/>
            <a:pathLst>
              <a:path w="665" h="615" extrusionOk="0">
                <a:moveTo>
                  <a:pt x="577" y="615"/>
                </a:moveTo>
                <a:cubicBezTo>
                  <a:pt x="569" y="615"/>
                  <a:pt x="555" y="612"/>
                  <a:pt x="546" y="590"/>
                </a:cubicBezTo>
                <a:cubicBezTo>
                  <a:pt x="539" y="574"/>
                  <a:pt x="531" y="573"/>
                  <a:pt x="502" y="571"/>
                </a:cubicBezTo>
                <a:cubicBezTo>
                  <a:pt x="478" y="569"/>
                  <a:pt x="445" y="566"/>
                  <a:pt x="399" y="550"/>
                </a:cubicBezTo>
                <a:cubicBezTo>
                  <a:pt x="333" y="527"/>
                  <a:pt x="347" y="485"/>
                  <a:pt x="355" y="457"/>
                </a:cubicBezTo>
                <a:cubicBezTo>
                  <a:pt x="363" y="432"/>
                  <a:pt x="365" y="423"/>
                  <a:pt x="350" y="415"/>
                </a:cubicBezTo>
                <a:cubicBezTo>
                  <a:pt x="303" y="391"/>
                  <a:pt x="297" y="350"/>
                  <a:pt x="291" y="303"/>
                </a:cubicBezTo>
                <a:cubicBezTo>
                  <a:pt x="289" y="287"/>
                  <a:pt x="286" y="269"/>
                  <a:pt x="282" y="250"/>
                </a:cubicBezTo>
                <a:cubicBezTo>
                  <a:pt x="272" y="208"/>
                  <a:pt x="242" y="211"/>
                  <a:pt x="173" y="222"/>
                </a:cubicBezTo>
                <a:cubicBezTo>
                  <a:pt x="152" y="225"/>
                  <a:pt x="129" y="229"/>
                  <a:pt x="104" y="231"/>
                </a:cubicBezTo>
                <a:cubicBezTo>
                  <a:pt x="59" y="235"/>
                  <a:pt x="28" y="228"/>
                  <a:pt x="12" y="210"/>
                </a:cubicBezTo>
                <a:cubicBezTo>
                  <a:pt x="0" y="198"/>
                  <a:pt x="0" y="185"/>
                  <a:pt x="0" y="181"/>
                </a:cubicBezTo>
                <a:cubicBezTo>
                  <a:pt x="0" y="162"/>
                  <a:pt x="4" y="148"/>
                  <a:pt x="13" y="138"/>
                </a:cubicBezTo>
                <a:cubicBezTo>
                  <a:pt x="27" y="124"/>
                  <a:pt x="47" y="123"/>
                  <a:pt x="64" y="123"/>
                </a:cubicBezTo>
                <a:cubicBezTo>
                  <a:pt x="73" y="123"/>
                  <a:pt x="85" y="123"/>
                  <a:pt x="88" y="119"/>
                </a:cubicBezTo>
                <a:cubicBezTo>
                  <a:pt x="90" y="117"/>
                  <a:pt x="90" y="113"/>
                  <a:pt x="89" y="107"/>
                </a:cubicBezTo>
                <a:cubicBezTo>
                  <a:pt x="83" y="59"/>
                  <a:pt x="86" y="13"/>
                  <a:pt x="145" y="2"/>
                </a:cubicBezTo>
                <a:cubicBezTo>
                  <a:pt x="163" y="-2"/>
                  <a:pt x="176" y="1"/>
                  <a:pt x="186" y="9"/>
                </a:cubicBezTo>
                <a:cubicBezTo>
                  <a:pt x="202" y="23"/>
                  <a:pt x="203" y="48"/>
                  <a:pt x="202" y="78"/>
                </a:cubicBezTo>
                <a:cubicBezTo>
                  <a:pt x="202" y="88"/>
                  <a:pt x="212" y="100"/>
                  <a:pt x="229" y="109"/>
                </a:cubicBezTo>
                <a:cubicBezTo>
                  <a:pt x="247" y="118"/>
                  <a:pt x="265" y="119"/>
                  <a:pt x="271" y="115"/>
                </a:cubicBezTo>
                <a:cubicBezTo>
                  <a:pt x="274" y="113"/>
                  <a:pt x="275" y="108"/>
                  <a:pt x="274" y="102"/>
                </a:cubicBezTo>
                <a:cubicBezTo>
                  <a:pt x="272" y="93"/>
                  <a:pt x="271" y="85"/>
                  <a:pt x="269" y="77"/>
                </a:cubicBezTo>
                <a:cubicBezTo>
                  <a:pt x="261" y="38"/>
                  <a:pt x="259" y="16"/>
                  <a:pt x="314" y="4"/>
                </a:cubicBezTo>
                <a:cubicBezTo>
                  <a:pt x="357" y="-7"/>
                  <a:pt x="371" y="23"/>
                  <a:pt x="382" y="47"/>
                </a:cubicBezTo>
                <a:cubicBezTo>
                  <a:pt x="388" y="62"/>
                  <a:pt x="395" y="77"/>
                  <a:pt x="407" y="88"/>
                </a:cubicBezTo>
                <a:cubicBezTo>
                  <a:pt x="433" y="110"/>
                  <a:pt x="432" y="136"/>
                  <a:pt x="432" y="162"/>
                </a:cubicBezTo>
                <a:cubicBezTo>
                  <a:pt x="431" y="181"/>
                  <a:pt x="431" y="200"/>
                  <a:pt x="440" y="222"/>
                </a:cubicBezTo>
                <a:cubicBezTo>
                  <a:pt x="448" y="240"/>
                  <a:pt x="450" y="265"/>
                  <a:pt x="452" y="291"/>
                </a:cubicBezTo>
                <a:cubicBezTo>
                  <a:pt x="457" y="354"/>
                  <a:pt x="464" y="396"/>
                  <a:pt x="515" y="399"/>
                </a:cubicBezTo>
                <a:cubicBezTo>
                  <a:pt x="596" y="403"/>
                  <a:pt x="609" y="411"/>
                  <a:pt x="636" y="431"/>
                </a:cubicBezTo>
                <a:cubicBezTo>
                  <a:pt x="639" y="434"/>
                  <a:pt x="643" y="438"/>
                  <a:pt x="648" y="441"/>
                </a:cubicBezTo>
                <a:cubicBezTo>
                  <a:pt x="656" y="446"/>
                  <a:pt x="664" y="454"/>
                  <a:pt x="665" y="464"/>
                </a:cubicBezTo>
                <a:cubicBezTo>
                  <a:pt x="666" y="474"/>
                  <a:pt x="660" y="482"/>
                  <a:pt x="653" y="489"/>
                </a:cubicBezTo>
                <a:cubicBezTo>
                  <a:pt x="645" y="498"/>
                  <a:pt x="634" y="510"/>
                  <a:pt x="632" y="535"/>
                </a:cubicBezTo>
                <a:cubicBezTo>
                  <a:pt x="627" y="578"/>
                  <a:pt x="606" y="611"/>
                  <a:pt x="582" y="615"/>
                </a:cubicBezTo>
                <a:cubicBezTo>
                  <a:pt x="581" y="615"/>
                  <a:pt x="579" y="615"/>
                  <a:pt x="577" y="615"/>
                </a:cubicBezTo>
                <a:moveTo>
                  <a:pt x="234" y="191"/>
                </a:moveTo>
                <a:cubicBezTo>
                  <a:pt x="269" y="191"/>
                  <a:pt x="295" y="203"/>
                  <a:pt x="305" y="245"/>
                </a:cubicBezTo>
                <a:cubicBezTo>
                  <a:pt x="310" y="265"/>
                  <a:pt x="312" y="284"/>
                  <a:pt x="314" y="300"/>
                </a:cubicBezTo>
                <a:cubicBezTo>
                  <a:pt x="321" y="345"/>
                  <a:pt x="325" y="375"/>
                  <a:pt x="361" y="394"/>
                </a:cubicBezTo>
                <a:cubicBezTo>
                  <a:pt x="394" y="412"/>
                  <a:pt x="385" y="442"/>
                  <a:pt x="378" y="464"/>
                </a:cubicBezTo>
                <a:cubicBezTo>
                  <a:pt x="369" y="493"/>
                  <a:pt x="363" y="512"/>
                  <a:pt x="407" y="528"/>
                </a:cubicBezTo>
                <a:cubicBezTo>
                  <a:pt x="450" y="543"/>
                  <a:pt x="481" y="545"/>
                  <a:pt x="504" y="547"/>
                </a:cubicBezTo>
                <a:cubicBezTo>
                  <a:pt x="532" y="550"/>
                  <a:pt x="555" y="551"/>
                  <a:pt x="567" y="581"/>
                </a:cubicBezTo>
                <a:cubicBezTo>
                  <a:pt x="569" y="585"/>
                  <a:pt x="573" y="593"/>
                  <a:pt x="578" y="592"/>
                </a:cubicBezTo>
                <a:cubicBezTo>
                  <a:pt x="588" y="590"/>
                  <a:pt x="605" y="568"/>
                  <a:pt x="608" y="532"/>
                </a:cubicBezTo>
                <a:cubicBezTo>
                  <a:pt x="611" y="500"/>
                  <a:pt x="626" y="485"/>
                  <a:pt x="636" y="474"/>
                </a:cubicBezTo>
                <a:cubicBezTo>
                  <a:pt x="638" y="471"/>
                  <a:pt x="641" y="468"/>
                  <a:pt x="642" y="466"/>
                </a:cubicBezTo>
                <a:cubicBezTo>
                  <a:pt x="641" y="466"/>
                  <a:pt x="640" y="464"/>
                  <a:pt x="634" y="460"/>
                </a:cubicBezTo>
                <a:cubicBezTo>
                  <a:pt x="629" y="456"/>
                  <a:pt x="625" y="453"/>
                  <a:pt x="621" y="450"/>
                </a:cubicBezTo>
                <a:cubicBezTo>
                  <a:pt x="599" y="433"/>
                  <a:pt x="591" y="426"/>
                  <a:pt x="514" y="422"/>
                </a:cubicBezTo>
                <a:cubicBezTo>
                  <a:pt x="438" y="418"/>
                  <a:pt x="433" y="348"/>
                  <a:pt x="428" y="292"/>
                </a:cubicBezTo>
                <a:cubicBezTo>
                  <a:pt x="427" y="269"/>
                  <a:pt x="425" y="246"/>
                  <a:pt x="419" y="231"/>
                </a:cubicBezTo>
                <a:cubicBezTo>
                  <a:pt x="407" y="205"/>
                  <a:pt x="408" y="182"/>
                  <a:pt x="408" y="161"/>
                </a:cubicBezTo>
                <a:cubicBezTo>
                  <a:pt x="409" y="138"/>
                  <a:pt x="409" y="120"/>
                  <a:pt x="392" y="105"/>
                </a:cubicBezTo>
                <a:cubicBezTo>
                  <a:pt x="376" y="91"/>
                  <a:pt x="367" y="73"/>
                  <a:pt x="360" y="57"/>
                </a:cubicBezTo>
                <a:cubicBezTo>
                  <a:pt x="348" y="30"/>
                  <a:pt x="342" y="21"/>
                  <a:pt x="319" y="26"/>
                </a:cubicBezTo>
                <a:cubicBezTo>
                  <a:pt x="284" y="35"/>
                  <a:pt x="285" y="36"/>
                  <a:pt x="292" y="73"/>
                </a:cubicBezTo>
                <a:cubicBezTo>
                  <a:pt x="294" y="80"/>
                  <a:pt x="296" y="88"/>
                  <a:pt x="297" y="98"/>
                </a:cubicBezTo>
                <a:cubicBezTo>
                  <a:pt x="301" y="119"/>
                  <a:pt x="291" y="129"/>
                  <a:pt x="285" y="134"/>
                </a:cubicBezTo>
                <a:cubicBezTo>
                  <a:pt x="267" y="147"/>
                  <a:pt x="238" y="140"/>
                  <a:pt x="218" y="129"/>
                </a:cubicBezTo>
                <a:cubicBezTo>
                  <a:pt x="193" y="116"/>
                  <a:pt x="178" y="97"/>
                  <a:pt x="179" y="77"/>
                </a:cubicBezTo>
                <a:cubicBezTo>
                  <a:pt x="179" y="57"/>
                  <a:pt x="179" y="34"/>
                  <a:pt x="171" y="27"/>
                </a:cubicBezTo>
                <a:cubicBezTo>
                  <a:pt x="167" y="24"/>
                  <a:pt x="160" y="23"/>
                  <a:pt x="150" y="25"/>
                </a:cubicBezTo>
                <a:cubicBezTo>
                  <a:pt x="119" y="31"/>
                  <a:pt x="105" y="44"/>
                  <a:pt x="113" y="104"/>
                </a:cubicBezTo>
                <a:cubicBezTo>
                  <a:pt x="114" y="117"/>
                  <a:pt x="112" y="127"/>
                  <a:pt x="106" y="134"/>
                </a:cubicBezTo>
                <a:cubicBezTo>
                  <a:pt x="96" y="146"/>
                  <a:pt x="80" y="146"/>
                  <a:pt x="64" y="147"/>
                </a:cubicBezTo>
                <a:cubicBezTo>
                  <a:pt x="51" y="147"/>
                  <a:pt x="37" y="147"/>
                  <a:pt x="30" y="154"/>
                </a:cubicBezTo>
                <a:cubicBezTo>
                  <a:pt x="25" y="159"/>
                  <a:pt x="23" y="168"/>
                  <a:pt x="24" y="181"/>
                </a:cubicBezTo>
                <a:lnTo>
                  <a:pt x="24" y="182"/>
                </a:lnTo>
                <a:lnTo>
                  <a:pt x="24" y="182"/>
                </a:lnTo>
                <a:cubicBezTo>
                  <a:pt x="24" y="183"/>
                  <a:pt x="23" y="189"/>
                  <a:pt x="29" y="195"/>
                </a:cubicBezTo>
                <a:cubicBezTo>
                  <a:pt x="36" y="201"/>
                  <a:pt x="54" y="212"/>
                  <a:pt x="102" y="208"/>
                </a:cubicBezTo>
                <a:cubicBezTo>
                  <a:pt x="126" y="206"/>
                  <a:pt x="148" y="202"/>
                  <a:pt x="169" y="199"/>
                </a:cubicBezTo>
                <a:cubicBezTo>
                  <a:pt x="193" y="195"/>
                  <a:pt x="215" y="191"/>
                  <a:pt x="234" y="19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3" name="Google Shape;833;p53"/>
          <p:cNvSpPr/>
          <p:nvPr/>
        </p:nvSpPr>
        <p:spPr>
          <a:xfrm>
            <a:off x="756522" y="5940934"/>
            <a:ext cx="128683" cy="91409"/>
          </a:xfrm>
          <a:custGeom>
            <a:avLst/>
            <a:gdLst/>
            <a:ahLst/>
            <a:cxnLst/>
            <a:rect l="l" t="t" r="r" b="b"/>
            <a:pathLst>
              <a:path w="290" h="206" extrusionOk="0">
                <a:moveTo>
                  <a:pt x="241" y="206"/>
                </a:moveTo>
                <a:cubicBezTo>
                  <a:pt x="225" y="206"/>
                  <a:pt x="213" y="196"/>
                  <a:pt x="200" y="185"/>
                </a:cubicBezTo>
                <a:cubicBezTo>
                  <a:pt x="183" y="171"/>
                  <a:pt x="161" y="154"/>
                  <a:pt x="119" y="142"/>
                </a:cubicBezTo>
                <a:cubicBezTo>
                  <a:pt x="36" y="119"/>
                  <a:pt x="-3" y="83"/>
                  <a:pt x="0" y="33"/>
                </a:cubicBezTo>
                <a:cubicBezTo>
                  <a:pt x="1" y="16"/>
                  <a:pt x="9" y="8"/>
                  <a:pt x="15" y="4"/>
                </a:cubicBezTo>
                <a:cubicBezTo>
                  <a:pt x="32" y="-5"/>
                  <a:pt x="53" y="4"/>
                  <a:pt x="68" y="11"/>
                </a:cubicBezTo>
                <a:lnTo>
                  <a:pt x="64" y="22"/>
                </a:lnTo>
                <a:lnTo>
                  <a:pt x="69" y="12"/>
                </a:lnTo>
                <a:lnTo>
                  <a:pt x="83" y="18"/>
                </a:lnTo>
                <a:cubicBezTo>
                  <a:pt x="130" y="38"/>
                  <a:pt x="187" y="63"/>
                  <a:pt x="244" y="93"/>
                </a:cubicBezTo>
                <a:cubicBezTo>
                  <a:pt x="291" y="118"/>
                  <a:pt x="292" y="150"/>
                  <a:pt x="290" y="163"/>
                </a:cubicBezTo>
                <a:cubicBezTo>
                  <a:pt x="288" y="183"/>
                  <a:pt x="272" y="200"/>
                  <a:pt x="251" y="205"/>
                </a:cubicBezTo>
                <a:cubicBezTo>
                  <a:pt x="248" y="206"/>
                  <a:pt x="244" y="206"/>
                  <a:pt x="241" y="206"/>
                </a:cubicBezTo>
                <a:moveTo>
                  <a:pt x="32" y="24"/>
                </a:moveTo>
                <a:cubicBezTo>
                  <a:pt x="29" y="24"/>
                  <a:pt x="28" y="24"/>
                  <a:pt x="27" y="25"/>
                </a:cubicBezTo>
                <a:cubicBezTo>
                  <a:pt x="24" y="26"/>
                  <a:pt x="24" y="32"/>
                  <a:pt x="23" y="35"/>
                </a:cubicBezTo>
                <a:cubicBezTo>
                  <a:pt x="23" y="48"/>
                  <a:pt x="20" y="90"/>
                  <a:pt x="126" y="119"/>
                </a:cubicBezTo>
                <a:cubicBezTo>
                  <a:pt x="172" y="132"/>
                  <a:pt x="197" y="152"/>
                  <a:pt x="215" y="167"/>
                </a:cubicBezTo>
                <a:cubicBezTo>
                  <a:pt x="230" y="179"/>
                  <a:pt x="236" y="184"/>
                  <a:pt x="246" y="182"/>
                </a:cubicBezTo>
                <a:cubicBezTo>
                  <a:pt x="257" y="179"/>
                  <a:pt x="266" y="170"/>
                  <a:pt x="267" y="159"/>
                </a:cubicBezTo>
                <a:cubicBezTo>
                  <a:pt x="269" y="143"/>
                  <a:pt x="257" y="127"/>
                  <a:pt x="233" y="114"/>
                </a:cubicBezTo>
                <a:cubicBezTo>
                  <a:pt x="177" y="84"/>
                  <a:pt x="120" y="59"/>
                  <a:pt x="74" y="39"/>
                </a:cubicBezTo>
                <a:lnTo>
                  <a:pt x="57" y="32"/>
                </a:lnTo>
                <a:cubicBezTo>
                  <a:pt x="44" y="25"/>
                  <a:pt x="36" y="24"/>
                  <a:pt x="32" y="24"/>
                </a:cubicBezTo>
                <a:close/>
              </a:path>
            </a:pathLst>
          </a:custGeom>
          <a:solidFill>
            <a:schemeClr val="dk1"/>
          </a:solidFill>
          <a:ln>
            <a:noFill/>
          </a:ln>
        </p:spPr>
        <p:txBody>
          <a:bodyPr spcFirstLastPara="1" wrap="square" lIns="90000" tIns="29150" rIns="90000" bIns="29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4" name="Google Shape;834;p53"/>
          <p:cNvSpPr/>
          <p:nvPr/>
        </p:nvSpPr>
        <p:spPr>
          <a:xfrm>
            <a:off x="1034744" y="6196082"/>
            <a:ext cx="142883" cy="180600"/>
          </a:xfrm>
          <a:custGeom>
            <a:avLst/>
            <a:gdLst/>
            <a:ahLst/>
            <a:cxnLst/>
            <a:rect l="l" t="t" r="r" b="b"/>
            <a:pathLst>
              <a:path w="322" h="407" extrusionOk="0">
                <a:moveTo>
                  <a:pt x="262" y="407"/>
                </a:moveTo>
                <a:cubicBezTo>
                  <a:pt x="234" y="407"/>
                  <a:pt x="224" y="390"/>
                  <a:pt x="207" y="358"/>
                </a:cubicBezTo>
                <a:cubicBezTo>
                  <a:pt x="199" y="344"/>
                  <a:pt x="190" y="327"/>
                  <a:pt x="177" y="305"/>
                </a:cubicBezTo>
                <a:cubicBezTo>
                  <a:pt x="156" y="272"/>
                  <a:pt x="144" y="264"/>
                  <a:pt x="133" y="257"/>
                </a:cubicBezTo>
                <a:cubicBezTo>
                  <a:pt x="120" y="249"/>
                  <a:pt x="107" y="241"/>
                  <a:pt x="87" y="200"/>
                </a:cubicBezTo>
                <a:cubicBezTo>
                  <a:pt x="69" y="164"/>
                  <a:pt x="48" y="147"/>
                  <a:pt x="31" y="134"/>
                </a:cubicBezTo>
                <a:cubicBezTo>
                  <a:pt x="14" y="120"/>
                  <a:pt x="-2" y="107"/>
                  <a:pt x="0" y="83"/>
                </a:cubicBezTo>
                <a:cubicBezTo>
                  <a:pt x="3" y="52"/>
                  <a:pt x="21" y="47"/>
                  <a:pt x="32" y="44"/>
                </a:cubicBezTo>
                <a:cubicBezTo>
                  <a:pt x="38" y="43"/>
                  <a:pt x="40" y="42"/>
                  <a:pt x="41" y="40"/>
                </a:cubicBezTo>
                <a:cubicBezTo>
                  <a:pt x="51" y="25"/>
                  <a:pt x="62" y="15"/>
                  <a:pt x="65" y="13"/>
                </a:cubicBezTo>
                <a:cubicBezTo>
                  <a:pt x="74" y="3"/>
                  <a:pt x="85" y="-1"/>
                  <a:pt x="97" y="1"/>
                </a:cubicBezTo>
                <a:cubicBezTo>
                  <a:pt x="122" y="4"/>
                  <a:pt x="149" y="30"/>
                  <a:pt x="172" y="74"/>
                </a:cubicBezTo>
                <a:cubicBezTo>
                  <a:pt x="186" y="101"/>
                  <a:pt x="206" y="116"/>
                  <a:pt x="229" y="133"/>
                </a:cubicBezTo>
                <a:cubicBezTo>
                  <a:pt x="248" y="148"/>
                  <a:pt x="269" y="164"/>
                  <a:pt x="292" y="190"/>
                </a:cubicBezTo>
                <a:cubicBezTo>
                  <a:pt x="320" y="224"/>
                  <a:pt x="321" y="235"/>
                  <a:pt x="315" y="253"/>
                </a:cubicBezTo>
                <a:cubicBezTo>
                  <a:pt x="313" y="262"/>
                  <a:pt x="310" y="272"/>
                  <a:pt x="316" y="298"/>
                </a:cubicBezTo>
                <a:cubicBezTo>
                  <a:pt x="326" y="337"/>
                  <a:pt x="324" y="366"/>
                  <a:pt x="310" y="385"/>
                </a:cubicBezTo>
                <a:cubicBezTo>
                  <a:pt x="301" y="398"/>
                  <a:pt x="285" y="406"/>
                  <a:pt x="266" y="407"/>
                </a:cubicBezTo>
                <a:cubicBezTo>
                  <a:pt x="265" y="407"/>
                  <a:pt x="263" y="407"/>
                  <a:pt x="262" y="407"/>
                </a:cubicBezTo>
                <a:moveTo>
                  <a:pt x="92" y="24"/>
                </a:moveTo>
                <a:cubicBezTo>
                  <a:pt x="88" y="24"/>
                  <a:pt x="85" y="26"/>
                  <a:pt x="82" y="29"/>
                </a:cubicBezTo>
                <a:lnTo>
                  <a:pt x="80" y="31"/>
                </a:lnTo>
                <a:cubicBezTo>
                  <a:pt x="80" y="31"/>
                  <a:pt x="70" y="39"/>
                  <a:pt x="61" y="53"/>
                </a:cubicBezTo>
                <a:cubicBezTo>
                  <a:pt x="55" y="62"/>
                  <a:pt x="45" y="65"/>
                  <a:pt x="38" y="67"/>
                </a:cubicBezTo>
                <a:cubicBezTo>
                  <a:pt x="29" y="69"/>
                  <a:pt x="25" y="70"/>
                  <a:pt x="24" y="85"/>
                </a:cubicBezTo>
                <a:cubicBezTo>
                  <a:pt x="22" y="96"/>
                  <a:pt x="28" y="101"/>
                  <a:pt x="45" y="115"/>
                </a:cubicBezTo>
                <a:cubicBezTo>
                  <a:pt x="63" y="129"/>
                  <a:pt x="88" y="149"/>
                  <a:pt x="108" y="189"/>
                </a:cubicBezTo>
                <a:cubicBezTo>
                  <a:pt x="125" y="224"/>
                  <a:pt x="134" y="230"/>
                  <a:pt x="146" y="238"/>
                </a:cubicBezTo>
                <a:cubicBezTo>
                  <a:pt x="158" y="246"/>
                  <a:pt x="173" y="255"/>
                  <a:pt x="197" y="293"/>
                </a:cubicBezTo>
                <a:cubicBezTo>
                  <a:pt x="210" y="315"/>
                  <a:pt x="220" y="332"/>
                  <a:pt x="228" y="346"/>
                </a:cubicBezTo>
                <a:cubicBezTo>
                  <a:pt x="246" y="380"/>
                  <a:pt x="249" y="384"/>
                  <a:pt x="265" y="383"/>
                </a:cubicBezTo>
                <a:cubicBezTo>
                  <a:pt x="277" y="383"/>
                  <a:pt x="286" y="378"/>
                  <a:pt x="291" y="371"/>
                </a:cubicBezTo>
                <a:cubicBezTo>
                  <a:pt x="301" y="358"/>
                  <a:pt x="302" y="335"/>
                  <a:pt x="293" y="304"/>
                </a:cubicBezTo>
                <a:cubicBezTo>
                  <a:pt x="285" y="272"/>
                  <a:pt x="290" y="256"/>
                  <a:pt x="293" y="246"/>
                </a:cubicBezTo>
                <a:cubicBezTo>
                  <a:pt x="296" y="237"/>
                  <a:pt x="297" y="233"/>
                  <a:pt x="274" y="205"/>
                </a:cubicBezTo>
                <a:cubicBezTo>
                  <a:pt x="253" y="181"/>
                  <a:pt x="233" y="166"/>
                  <a:pt x="214" y="152"/>
                </a:cubicBezTo>
                <a:cubicBezTo>
                  <a:pt x="190" y="134"/>
                  <a:pt x="167" y="117"/>
                  <a:pt x="151" y="85"/>
                </a:cubicBezTo>
                <a:cubicBezTo>
                  <a:pt x="130" y="45"/>
                  <a:pt x="107" y="26"/>
                  <a:pt x="94" y="24"/>
                </a:cubicBezTo>
                <a:cubicBezTo>
                  <a:pt x="93" y="24"/>
                  <a:pt x="93" y="24"/>
                  <a:pt x="92"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5" name="Google Shape;835;p53"/>
          <p:cNvSpPr/>
          <p:nvPr/>
        </p:nvSpPr>
        <p:spPr>
          <a:xfrm>
            <a:off x="1301873" y="6664668"/>
            <a:ext cx="138002" cy="170838"/>
          </a:xfrm>
          <a:custGeom>
            <a:avLst/>
            <a:gdLst/>
            <a:ahLst/>
            <a:cxnLst/>
            <a:rect l="l" t="t" r="r" b="b"/>
            <a:pathLst>
              <a:path w="311" h="385" extrusionOk="0">
                <a:moveTo>
                  <a:pt x="249" y="385"/>
                </a:moveTo>
                <a:cubicBezTo>
                  <a:pt x="226" y="385"/>
                  <a:pt x="198" y="373"/>
                  <a:pt x="175" y="342"/>
                </a:cubicBezTo>
                <a:cubicBezTo>
                  <a:pt x="154" y="314"/>
                  <a:pt x="135" y="295"/>
                  <a:pt x="114" y="274"/>
                </a:cubicBezTo>
                <a:cubicBezTo>
                  <a:pt x="88" y="248"/>
                  <a:pt x="61" y="221"/>
                  <a:pt x="26" y="172"/>
                </a:cubicBezTo>
                <a:cubicBezTo>
                  <a:pt x="3" y="140"/>
                  <a:pt x="-4" y="109"/>
                  <a:pt x="3" y="80"/>
                </a:cubicBezTo>
                <a:cubicBezTo>
                  <a:pt x="16" y="33"/>
                  <a:pt x="63" y="10"/>
                  <a:pt x="68" y="7"/>
                </a:cubicBezTo>
                <a:cubicBezTo>
                  <a:pt x="92" y="-3"/>
                  <a:pt x="116" y="-2"/>
                  <a:pt x="142" y="12"/>
                </a:cubicBezTo>
                <a:cubicBezTo>
                  <a:pt x="226" y="57"/>
                  <a:pt x="300" y="232"/>
                  <a:pt x="310" y="298"/>
                </a:cubicBezTo>
                <a:cubicBezTo>
                  <a:pt x="317" y="345"/>
                  <a:pt x="295" y="371"/>
                  <a:pt x="273" y="381"/>
                </a:cubicBezTo>
                <a:cubicBezTo>
                  <a:pt x="266" y="384"/>
                  <a:pt x="258" y="385"/>
                  <a:pt x="249" y="385"/>
                </a:cubicBezTo>
                <a:moveTo>
                  <a:pt x="100" y="24"/>
                </a:moveTo>
                <a:cubicBezTo>
                  <a:pt x="93" y="24"/>
                  <a:pt x="85" y="25"/>
                  <a:pt x="78" y="29"/>
                </a:cubicBezTo>
                <a:lnTo>
                  <a:pt x="78" y="29"/>
                </a:lnTo>
                <a:cubicBezTo>
                  <a:pt x="77" y="30"/>
                  <a:pt x="36" y="49"/>
                  <a:pt x="26" y="86"/>
                </a:cubicBezTo>
                <a:cubicBezTo>
                  <a:pt x="20" y="108"/>
                  <a:pt x="27" y="133"/>
                  <a:pt x="45" y="159"/>
                </a:cubicBezTo>
                <a:cubicBezTo>
                  <a:pt x="79" y="206"/>
                  <a:pt x="105" y="232"/>
                  <a:pt x="131" y="257"/>
                </a:cubicBezTo>
                <a:cubicBezTo>
                  <a:pt x="152" y="278"/>
                  <a:pt x="172" y="298"/>
                  <a:pt x="194" y="328"/>
                </a:cubicBezTo>
                <a:cubicBezTo>
                  <a:pt x="217" y="360"/>
                  <a:pt x="246" y="366"/>
                  <a:pt x="264" y="359"/>
                </a:cubicBezTo>
                <a:cubicBezTo>
                  <a:pt x="282" y="351"/>
                  <a:pt x="291" y="330"/>
                  <a:pt x="286" y="301"/>
                </a:cubicBezTo>
                <a:cubicBezTo>
                  <a:pt x="277" y="241"/>
                  <a:pt x="207" y="73"/>
                  <a:pt x="131" y="32"/>
                </a:cubicBezTo>
                <a:cubicBezTo>
                  <a:pt x="120" y="27"/>
                  <a:pt x="110" y="24"/>
                  <a:pt x="10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6" name="Google Shape;836;p53"/>
          <p:cNvSpPr/>
          <p:nvPr/>
        </p:nvSpPr>
        <p:spPr>
          <a:xfrm>
            <a:off x="1555246" y="6961083"/>
            <a:ext cx="69666" cy="66117"/>
          </a:xfrm>
          <a:custGeom>
            <a:avLst/>
            <a:gdLst/>
            <a:ahLst/>
            <a:cxnLst/>
            <a:rect l="l" t="t" r="r" b="b"/>
            <a:pathLst>
              <a:path w="157" h="149" extrusionOk="0">
                <a:moveTo>
                  <a:pt x="85" y="149"/>
                </a:moveTo>
                <a:cubicBezTo>
                  <a:pt x="71" y="149"/>
                  <a:pt x="55" y="143"/>
                  <a:pt x="38" y="133"/>
                </a:cubicBezTo>
                <a:cubicBezTo>
                  <a:pt x="13" y="116"/>
                  <a:pt x="-1" y="97"/>
                  <a:pt x="0" y="75"/>
                </a:cubicBezTo>
                <a:cubicBezTo>
                  <a:pt x="0" y="43"/>
                  <a:pt x="27" y="19"/>
                  <a:pt x="32" y="16"/>
                </a:cubicBezTo>
                <a:lnTo>
                  <a:pt x="32" y="16"/>
                </a:lnTo>
                <a:cubicBezTo>
                  <a:pt x="70" y="-8"/>
                  <a:pt x="114" y="-1"/>
                  <a:pt x="137" y="18"/>
                </a:cubicBezTo>
                <a:cubicBezTo>
                  <a:pt x="154" y="31"/>
                  <a:pt x="161" y="50"/>
                  <a:pt x="155" y="68"/>
                </a:cubicBezTo>
                <a:cubicBezTo>
                  <a:pt x="145" y="98"/>
                  <a:pt x="132" y="135"/>
                  <a:pt x="102" y="146"/>
                </a:cubicBezTo>
                <a:cubicBezTo>
                  <a:pt x="96" y="148"/>
                  <a:pt x="91" y="149"/>
                  <a:pt x="85" y="149"/>
                </a:cubicBezTo>
                <a:moveTo>
                  <a:pt x="45" y="36"/>
                </a:moveTo>
                <a:cubicBezTo>
                  <a:pt x="42" y="38"/>
                  <a:pt x="23" y="55"/>
                  <a:pt x="23" y="75"/>
                </a:cubicBezTo>
                <a:cubicBezTo>
                  <a:pt x="23" y="89"/>
                  <a:pt x="33" y="101"/>
                  <a:pt x="51" y="113"/>
                </a:cubicBezTo>
                <a:cubicBezTo>
                  <a:pt x="68" y="124"/>
                  <a:pt x="83" y="127"/>
                  <a:pt x="94" y="123"/>
                </a:cubicBezTo>
                <a:cubicBezTo>
                  <a:pt x="114" y="116"/>
                  <a:pt x="124" y="86"/>
                  <a:pt x="132" y="63"/>
                </a:cubicBezTo>
                <a:cubicBezTo>
                  <a:pt x="136" y="50"/>
                  <a:pt x="129" y="42"/>
                  <a:pt x="123" y="37"/>
                </a:cubicBezTo>
                <a:cubicBezTo>
                  <a:pt x="106" y="23"/>
                  <a:pt x="73" y="18"/>
                  <a:pt x="45" y="36"/>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7" name="Google Shape;837;p53"/>
          <p:cNvSpPr/>
          <p:nvPr/>
        </p:nvSpPr>
        <p:spPr>
          <a:xfrm>
            <a:off x="1611601" y="7025869"/>
            <a:ext cx="84753" cy="94516"/>
          </a:xfrm>
          <a:custGeom>
            <a:avLst/>
            <a:gdLst/>
            <a:ahLst/>
            <a:cxnLst/>
            <a:rect l="l" t="t" r="r" b="b"/>
            <a:pathLst>
              <a:path w="191" h="213" extrusionOk="0">
                <a:moveTo>
                  <a:pt x="153" y="213"/>
                </a:moveTo>
                <a:cubicBezTo>
                  <a:pt x="130" y="213"/>
                  <a:pt x="100" y="193"/>
                  <a:pt x="62" y="152"/>
                </a:cubicBezTo>
                <a:cubicBezTo>
                  <a:pt x="17" y="102"/>
                  <a:pt x="-4" y="65"/>
                  <a:pt x="1" y="41"/>
                </a:cubicBezTo>
                <a:cubicBezTo>
                  <a:pt x="2" y="32"/>
                  <a:pt x="7" y="27"/>
                  <a:pt x="10" y="25"/>
                </a:cubicBezTo>
                <a:cubicBezTo>
                  <a:pt x="29" y="-2"/>
                  <a:pt x="53" y="-3"/>
                  <a:pt x="70" y="1"/>
                </a:cubicBezTo>
                <a:cubicBezTo>
                  <a:pt x="128" y="16"/>
                  <a:pt x="187" y="109"/>
                  <a:pt x="191" y="148"/>
                </a:cubicBezTo>
                <a:cubicBezTo>
                  <a:pt x="194" y="179"/>
                  <a:pt x="185" y="202"/>
                  <a:pt x="168" y="210"/>
                </a:cubicBezTo>
                <a:cubicBezTo>
                  <a:pt x="163" y="212"/>
                  <a:pt x="158" y="213"/>
                  <a:pt x="153" y="213"/>
                </a:cubicBezTo>
                <a:moveTo>
                  <a:pt x="25" y="43"/>
                </a:moveTo>
                <a:cubicBezTo>
                  <a:pt x="23" y="45"/>
                  <a:pt x="16" y="66"/>
                  <a:pt x="79" y="136"/>
                </a:cubicBezTo>
                <a:cubicBezTo>
                  <a:pt x="134" y="195"/>
                  <a:pt x="154" y="190"/>
                  <a:pt x="158" y="188"/>
                </a:cubicBezTo>
                <a:cubicBezTo>
                  <a:pt x="165" y="185"/>
                  <a:pt x="169" y="170"/>
                  <a:pt x="167" y="150"/>
                </a:cubicBezTo>
                <a:cubicBezTo>
                  <a:pt x="164" y="118"/>
                  <a:pt x="110" y="36"/>
                  <a:pt x="65" y="24"/>
                </a:cubicBezTo>
                <a:cubicBezTo>
                  <a:pt x="49" y="21"/>
                  <a:pt x="38" y="25"/>
                  <a:pt x="28" y="40"/>
                </a:cubicBezTo>
                <a:lnTo>
                  <a:pt x="25" y="43"/>
                </a:lnTo>
                <a:close/>
              </a:path>
            </a:pathLst>
          </a:custGeom>
          <a:solidFill>
            <a:schemeClr val="dk1"/>
          </a:solidFill>
          <a:ln>
            <a:noFill/>
          </a:ln>
        </p:spPr>
        <p:txBody>
          <a:bodyPr spcFirstLastPara="1" wrap="square" lIns="90000" tIns="31675" rIns="90000" bIns="31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8" name="Google Shape;838;p53"/>
          <p:cNvSpPr/>
          <p:nvPr/>
        </p:nvSpPr>
        <p:spPr>
          <a:xfrm>
            <a:off x="2631306" y="7631568"/>
            <a:ext cx="1705274" cy="520057"/>
          </a:xfrm>
          <a:custGeom>
            <a:avLst/>
            <a:gdLst/>
            <a:ahLst/>
            <a:cxnLst/>
            <a:rect l="l" t="t" r="r" b="b"/>
            <a:pathLst>
              <a:path w="3843" h="1172" extrusionOk="0">
                <a:moveTo>
                  <a:pt x="3791" y="1172"/>
                </a:moveTo>
                <a:cubicBezTo>
                  <a:pt x="3773" y="1172"/>
                  <a:pt x="3750" y="1166"/>
                  <a:pt x="3722" y="1159"/>
                </a:cubicBezTo>
                <a:cubicBezTo>
                  <a:pt x="3711" y="1156"/>
                  <a:pt x="3700" y="1153"/>
                  <a:pt x="3688" y="1151"/>
                </a:cubicBezTo>
                <a:cubicBezTo>
                  <a:pt x="3622" y="1135"/>
                  <a:pt x="3490" y="1092"/>
                  <a:pt x="3395" y="1036"/>
                </a:cubicBezTo>
                <a:cubicBezTo>
                  <a:pt x="3306" y="983"/>
                  <a:pt x="3283" y="989"/>
                  <a:pt x="3245" y="1019"/>
                </a:cubicBezTo>
                <a:cubicBezTo>
                  <a:pt x="3195" y="1057"/>
                  <a:pt x="2997" y="1073"/>
                  <a:pt x="2866" y="1018"/>
                </a:cubicBezTo>
                <a:cubicBezTo>
                  <a:pt x="2793" y="987"/>
                  <a:pt x="2752" y="995"/>
                  <a:pt x="2705" y="1003"/>
                </a:cubicBezTo>
                <a:cubicBezTo>
                  <a:pt x="2671" y="1009"/>
                  <a:pt x="2632" y="1015"/>
                  <a:pt x="2576" y="1009"/>
                </a:cubicBezTo>
                <a:cubicBezTo>
                  <a:pt x="2492" y="999"/>
                  <a:pt x="2444" y="984"/>
                  <a:pt x="2412" y="974"/>
                </a:cubicBezTo>
                <a:cubicBezTo>
                  <a:pt x="2394" y="968"/>
                  <a:pt x="2382" y="964"/>
                  <a:pt x="2373" y="964"/>
                </a:cubicBezTo>
                <a:cubicBezTo>
                  <a:pt x="2363" y="964"/>
                  <a:pt x="2350" y="968"/>
                  <a:pt x="2338" y="971"/>
                </a:cubicBezTo>
                <a:cubicBezTo>
                  <a:pt x="2316" y="978"/>
                  <a:pt x="2292" y="985"/>
                  <a:pt x="2276" y="970"/>
                </a:cubicBezTo>
                <a:cubicBezTo>
                  <a:pt x="2272" y="966"/>
                  <a:pt x="2260" y="965"/>
                  <a:pt x="2245" y="964"/>
                </a:cubicBezTo>
                <a:cubicBezTo>
                  <a:pt x="2216" y="961"/>
                  <a:pt x="2173" y="957"/>
                  <a:pt x="2115" y="930"/>
                </a:cubicBezTo>
                <a:lnTo>
                  <a:pt x="2089" y="917"/>
                </a:lnTo>
                <a:cubicBezTo>
                  <a:pt x="2016" y="883"/>
                  <a:pt x="1979" y="866"/>
                  <a:pt x="1934" y="828"/>
                </a:cubicBezTo>
                <a:cubicBezTo>
                  <a:pt x="1912" y="809"/>
                  <a:pt x="1896" y="809"/>
                  <a:pt x="1869" y="810"/>
                </a:cubicBezTo>
                <a:cubicBezTo>
                  <a:pt x="1843" y="810"/>
                  <a:pt x="1811" y="811"/>
                  <a:pt x="1761" y="795"/>
                </a:cubicBezTo>
                <a:cubicBezTo>
                  <a:pt x="1723" y="784"/>
                  <a:pt x="1704" y="775"/>
                  <a:pt x="1690" y="769"/>
                </a:cubicBezTo>
                <a:cubicBezTo>
                  <a:pt x="1666" y="758"/>
                  <a:pt x="1657" y="754"/>
                  <a:pt x="1592" y="751"/>
                </a:cubicBezTo>
                <a:cubicBezTo>
                  <a:pt x="1552" y="749"/>
                  <a:pt x="1527" y="746"/>
                  <a:pt x="1505" y="743"/>
                </a:cubicBezTo>
                <a:cubicBezTo>
                  <a:pt x="1471" y="739"/>
                  <a:pt x="1447" y="737"/>
                  <a:pt x="1387" y="741"/>
                </a:cubicBezTo>
                <a:cubicBezTo>
                  <a:pt x="1347" y="743"/>
                  <a:pt x="1330" y="753"/>
                  <a:pt x="1312" y="764"/>
                </a:cubicBezTo>
                <a:cubicBezTo>
                  <a:pt x="1285" y="780"/>
                  <a:pt x="1257" y="797"/>
                  <a:pt x="1168" y="792"/>
                </a:cubicBezTo>
                <a:cubicBezTo>
                  <a:pt x="1067" y="787"/>
                  <a:pt x="1022" y="765"/>
                  <a:pt x="965" y="737"/>
                </a:cubicBezTo>
                <a:cubicBezTo>
                  <a:pt x="936" y="723"/>
                  <a:pt x="904" y="707"/>
                  <a:pt x="858" y="691"/>
                </a:cubicBezTo>
                <a:cubicBezTo>
                  <a:pt x="831" y="681"/>
                  <a:pt x="811" y="673"/>
                  <a:pt x="794" y="667"/>
                </a:cubicBezTo>
                <a:cubicBezTo>
                  <a:pt x="729" y="642"/>
                  <a:pt x="719" y="638"/>
                  <a:pt x="573" y="634"/>
                </a:cubicBezTo>
                <a:lnTo>
                  <a:pt x="568" y="634"/>
                </a:lnTo>
                <a:cubicBezTo>
                  <a:pt x="427" y="630"/>
                  <a:pt x="390" y="629"/>
                  <a:pt x="377" y="608"/>
                </a:cubicBezTo>
                <a:cubicBezTo>
                  <a:pt x="370" y="595"/>
                  <a:pt x="376" y="581"/>
                  <a:pt x="384" y="566"/>
                </a:cubicBezTo>
                <a:cubicBezTo>
                  <a:pt x="394" y="546"/>
                  <a:pt x="409" y="533"/>
                  <a:pt x="421" y="522"/>
                </a:cubicBezTo>
                <a:cubicBezTo>
                  <a:pt x="438" y="507"/>
                  <a:pt x="445" y="500"/>
                  <a:pt x="442" y="484"/>
                </a:cubicBezTo>
                <a:cubicBezTo>
                  <a:pt x="441" y="478"/>
                  <a:pt x="440" y="473"/>
                  <a:pt x="439" y="467"/>
                </a:cubicBezTo>
                <a:cubicBezTo>
                  <a:pt x="437" y="452"/>
                  <a:pt x="435" y="439"/>
                  <a:pt x="428" y="435"/>
                </a:cubicBezTo>
                <a:cubicBezTo>
                  <a:pt x="420" y="429"/>
                  <a:pt x="404" y="430"/>
                  <a:pt x="379" y="437"/>
                </a:cubicBezTo>
                <a:cubicBezTo>
                  <a:pt x="330" y="450"/>
                  <a:pt x="304" y="426"/>
                  <a:pt x="282" y="406"/>
                </a:cubicBezTo>
                <a:cubicBezTo>
                  <a:pt x="266" y="390"/>
                  <a:pt x="251" y="377"/>
                  <a:pt x="228" y="377"/>
                </a:cubicBezTo>
                <a:cubicBezTo>
                  <a:pt x="209" y="376"/>
                  <a:pt x="182" y="380"/>
                  <a:pt x="153" y="385"/>
                </a:cubicBezTo>
                <a:cubicBezTo>
                  <a:pt x="93" y="395"/>
                  <a:pt x="36" y="404"/>
                  <a:pt x="11" y="383"/>
                </a:cubicBezTo>
                <a:cubicBezTo>
                  <a:pt x="4" y="376"/>
                  <a:pt x="0" y="367"/>
                  <a:pt x="0" y="357"/>
                </a:cubicBezTo>
                <a:lnTo>
                  <a:pt x="0" y="356"/>
                </a:lnTo>
                <a:cubicBezTo>
                  <a:pt x="1" y="333"/>
                  <a:pt x="17" y="285"/>
                  <a:pt x="70" y="274"/>
                </a:cubicBezTo>
                <a:cubicBezTo>
                  <a:pt x="107" y="266"/>
                  <a:pt x="109" y="251"/>
                  <a:pt x="113" y="210"/>
                </a:cubicBezTo>
                <a:cubicBezTo>
                  <a:pt x="115" y="197"/>
                  <a:pt x="116" y="183"/>
                  <a:pt x="119" y="167"/>
                </a:cubicBezTo>
                <a:cubicBezTo>
                  <a:pt x="121" y="156"/>
                  <a:pt x="123" y="145"/>
                  <a:pt x="125" y="134"/>
                </a:cubicBezTo>
                <a:cubicBezTo>
                  <a:pt x="134" y="79"/>
                  <a:pt x="141" y="32"/>
                  <a:pt x="186" y="12"/>
                </a:cubicBezTo>
                <a:cubicBezTo>
                  <a:pt x="223" y="-5"/>
                  <a:pt x="239" y="0"/>
                  <a:pt x="263" y="7"/>
                </a:cubicBezTo>
                <a:cubicBezTo>
                  <a:pt x="271" y="10"/>
                  <a:pt x="282" y="13"/>
                  <a:pt x="296" y="16"/>
                </a:cubicBezTo>
                <a:cubicBezTo>
                  <a:pt x="317" y="20"/>
                  <a:pt x="335" y="16"/>
                  <a:pt x="354" y="11"/>
                </a:cubicBezTo>
                <a:cubicBezTo>
                  <a:pt x="377" y="4"/>
                  <a:pt x="401" y="-2"/>
                  <a:pt x="429" y="11"/>
                </a:cubicBezTo>
                <a:cubicBezTo>
                  <a:pt x="453" y="22"/>
                  <a:pt x="470" y="19"/>
                  <a:pt x="488" y="16"/>
                </a:cubicBezTo>
                <a:cubicBezTo>
                  <a:pt x="500" y="13"/>
                  <a:pt x="511" y="11"/>
                  <a:pt x="525" y="12"/>
                </a:cubicBezTo>
                <a:cubicBezTo>
                  <a:pt x="545" y="14"/>
                  <a:pt x="551" y="23"/>
                  <a:pt x="555" y="32"/>
                </a:cubicBezTo>
                <a:cubicBezTo>
                  <a:pt x="556" y="36"/>
                  <a:pt x="558" y="39"/>
                  <a:pt x="579" y="38"/>
                </a:cubicBezTo>
                <a:cubicBezTo>
                  <a:pt x="597" y="37"/>
                  <a:pt x="604" y="30"/>
                  <a:pt x="612" y="21"/>
                </a:cubicBezTo>
                <a:cubicBezTo>
                  <a:pt x="623" y="9"/>
                  <a:pt x="637" y="-6"/>
                  <a:pt x="676" y="1"/>
                </a:cubicBezTo>
                <a:cubicBezTo>
                  <a:pt x="688" y="3"/>
                  <a:pt x="700" y="4"/>
                  <a:pt x="711" y="5"/>
                </a:cubicBezTo>
                <a:cubicBezTo>
                  <a:pt x="756" y="10"/>
                  <a:pt x="803" y="14"/>
                  <a:pt x="825" y="79"/>
                </a:cubicBezTo>
                <a:cubicBezTo>
                  <a:pt x="835" y="111"/>
                  <a:pt x="869" y="113"/>
                  <a:pt x="923" y="113"/>
                </a:cubicBezTo>
                <a:cubicBezTo>
                  <a:pt x="964" y="113"/>
                  <a:pt x="1009" y="113"/>
                  <a:pt x="1046" y="135"/>
                </a:cubicBezTo>
                <a:cubicBezTo>
                  <a:pt x="1073" y="150"/>
                  <a:pt x="1096" y="147"/>
                  <a:pt x="1120" y="144"/>
                </a:cubicBezTo>
                <a:cubicBezTo>
                  <a:pt x="1160" y="138"/>
                  <a:pt x="1204" y="132"/>
                  <a:pt x="1256" y="210"/>
                </a:cubicBezTo>
                <a:cubicBezTo>
                  <a:pt x="1297" y="272"/>
                  <a:pt x="1299" y="305"/>
                  <a:pt x="1301" y="325"/>
                </a:cubicBezTo>
                <a:cubicBezTo>
                  <a:pt x="1302" y="342"/>
                  <a:pt x="1302" y="346"/>
                  <a:pt x="1335" y="359"/>
                </a:cubicBezTo>
                <a:cubicBezTo>
                  <a:pt x="1378" y="376"/>
                  <a:pt x="1418" y="376"/>
                  <a:pt x="1473" y="376"/>
                </a:cubicBezTo>
                <a:cubicBezTo>
                  <a:pt x="1512" y="376"/>
                  <a:pt x="1560" y="376"/>
                  <a:pt x="1622" y="383"/>
                </a:cubicBezTo>
                <a:cubicBezTo>
                  <a:pt x="1757" y="397"/>
                  <a:pt x="1771" y="400"/>
                  <a:pt x="1852" y="419"/>
                </a:cubicBezTo>
                <a:lnTo>
                  <a:pt x="1882" y="427"/>
                </a:lnTo>
                <a:cubicBezTo>
                  <a:pt x="1972" y="448"/>
                  <a:pt x="2032" y="439"/>
                  <a:pt x="2089" y="431"/>
                </a:cubicBezTo>
                <a:cubicBezTo>
                  <a:pt x="2099" y="429"/>
                  <a:pt x="2108" y="428"/>
                  <a:pt x="2118" y="426"/>
                </a:cubicBezTo>
                <a:cubicBezTo>
                  <a:pt x="2172" y="419"/>
                  <a:pt x="2195" y="395"/>
                  <a:pt x="2204" y="337"/>
                </a:cubicBezTo>
                <a:cubicBezTo>
                  <a:pt x="2205" y="327"/>
                  <a:pt x="2206" y="317"/>
                  <a:pt x="2207" y="306"/>
                </a:cubicBezTo>
                <a:cubicBezTo>
                  <a:pt x="2211" y="261"/>
                  <a:pt x="2216" y="203"/>
                  <a:pt x="2291" y="207"/>
                </a:cubicBezTo>
                <a:cubicBezTo>
                  <a:pt x="2375" y="210"/>
                  <a:pt x="2384" y="225"/>
                  <a:pt x="2413" y="295"/>
                </a:cubicBezTo>
                <a:cubicBezTo>
                  <a:pt x="2431" y="337"/>
                  <a:pt x="2456" y="336"/>
                  <a:pt x="2497" y="333"/>
                </a:cubicBezTo>
                <a:cubicBezTo>
                  <a:pt x="2510" y="332"/>
                  <a:pt x="2523" y="332"/>
                  <a:pt x="2536" y="332"/>
                </a:cubicBezTo>
                <a:cubicBezTo>
                  <a:pt x="2555" y="332"/>
                  <a:pt x="2567" y="324"/>
                  <a:pt x="2578" y="317"/>
                </a:cubicBezTo>
                <a:cubicBezTo>
                  <a:pt x="2587" y="310"/>
                  <a:pt x="2597" y="303"/>
                  <a:pt x="2610" y="306"/>
                </a:cubicBezTo>
                <a:cubicBezTo>
                  <a:pt x="2623" y="310"/>
                  <a:pt x="2633" y="324"/>
                  <a:pt x="2648" y="358"/>
                </a:cubicBezTo>
                <a:cubicBezTo>
                  <a:pt x="2668" y="403"/>
                  <a:pt x="2705" y="405"/>
                  <a:pt x="2781" y="403"/>
                </a:cubicBezTo>
                <a:cubicBezTo>
                  <a:pt x="2827" y="401"/>
                  <a:pt x="2883" y="400"/>
                  <a:pt x="2947" y="415"/>
                </a:cubicBezTo>
                <a:cubicBezTo>
                  <a:pt x="3017" y="431"/>
                  <a:pt x="3042" y="441"/>
                  <a:pt x="3051" y="458"/>
                </a:cubicBezTo>
                <a:cubicBezTo>
                  <a:pt x="3058" y="471"/>
                  <a:pt x="3053" y="484"/>
                  <a:pt x="3048" y="497"/>
                </a:cubicBezTo>
                <a:cubicBezTo>
                  <a:pt x="3043" y="511"/>
                  <a:pt x="3037" y="527"/>
                  <a:pt x="3038" y="549"/>
                </a:cubicBezTo>
                <a:cubicBezTo>
                  <a:pt x="3039" y="566"/>
                  <a:pt x="3043" y="571"/>
                  <a:pt x="3044" y="571"/>
                </a:cubicBezTo>
                <a:cubicBezTo>
                  <a:pt x="3047" y="574"/>
                  <a:pt x="3056" y="572"/>
                  <a:pt x="3064" y="570"/>
                </a:cubicBezTo>
                <a:cubicBezTo>
                  <a:pt x="3076" y="567"/>
                  <a:pt x="3091" y="564"/>
                  <a:pt x="3103" y="572"/>
                </a:cubicBezTo>
                <a:cubicBezTo>
                  <a:pt x="3112" y="579"/>
                  <a:pt x="3117" y="591"/>
                  <a:pt x="3119" y="609"/>
                </a:cubicBezTo>
                <a:cubicBezTo>
                  <a:pt x="3122" y="648"/>
                  <a:pt x="3102" y="667"/>
                  <a:pt x="3090" y="678"/>
                </a:cubicBezTo>
                <a:cubicBezTo>
                  <a:pt x="3087" y="681"/>
                  <a:pt x="3083" y="685"/>
                  <a:pt x="3082" y="687"/>
                </a:cubicBezTo>
                <a:cubicBezTo>
                  <a:pt x="3083" y="687"/>
                  <a:pt x="3086" y="693"/>
                  <a:pt x="3113" y="709"/>
                </a:cubicBezTo>
                <a:cubicBezTo>
                  <a:pt x="3196" y="757"/>
                  <a:pt x="3269" y="793"/>
                  <a:pt x="3386" y="785"/>
                </a:cubicBezTo>
                <a:cubicBezTo>
                  <a:pt x="3440" y="781"/>
                  <a:pt x="3473" y="780"/>
                  <a:pt x="3501" y="779"/>
                </a:cubicBezTo>
                <a:cubicBezTo>
                  <a:pt x="3536" y="777"/>
                  <a:pt x="3561" y="776"/>
                  <a:pt x="3605" y="771"/>
                </a:cubicBezTo>
                <a:cubicBezTo>
                  <a:pt x="3635" y="768"/>
                  <a:pt x="3648" y="759"/>
                  <a:pt x="3658" y="752"/>
                </a:cubicBezTo>
                <a:cubicBezTo>
                  <a:pt x="3678" y="737"/>
                  <a:pt x="3691" y="734"/>
                  <a:pt x="3732" y="760"/>
                </a:cubicBezTo>
                <a:cubicBezTo>
                  <a:pt x="3761" y="779"/>
                  <a:pt x="3783" y="780"/>
                  <a:pt x="3800" y="780"/>
                </a:cubicBezTo>
                <a:cubicBezTo>
                  <a:pt x="3818" y="781"/>
                  <a:pt x="3840" y="782"/>
                  <a:pt x="3843" y="818"/>
                </a:cubicBezTo>
                <a:cubicBezTo>
                  <a:pt x="3847" y="868"/>
                  <a:pt x="3821" y="975"/>
                  <a:pt x="3803" y="1012"/>
                </a:cubicBezTo>
                <a:cubicBezTo>
                  <a:pt x="3796" y="1026"/>
                  <a:pt x="3806" y="1050"/>
                  <a:pt x="3815" y="1074"/>
                </a:cubicBezTo>
                <a:cubicBezTo>
                  <a:pt x="3824" y="1097"/>
                  <a:pt x="3834" y="1121"/>
                  <a:pt x="3831" y="1141"/>
                </a:cubicBezTo>
                <a:cubicBezTo>
                  <a:pt x="3830" y="1152"/>
                  <a:pt x="3825" y="1160"/>
                  <a:pt x="3817" y="1165"/>
                </a:cubicBezTo>
                <a:cubicBezTo>
                  <a:pt x="3810" y="1170"/>
                  <a:pt x="3802" y="1172"/>
                  <a:pt x="3791" y="1172"/>
                </a:cubicBezTo>
                <a:moveTo>
                  <a:pt x="3297" y="973"/>
                </a:moveTo>
                <a:cubicBezTo>
                  <a:pt x="3326" y="973"/>
                  <a:pt x="3359" y="987"/>
                  <a:pt x="3407" y="1016"/>
                </a:cubicBezTo>
                <a:cubicBezTo>
                  <a:pt x="3500" y="1071"/>
                  <a:pt x="3629" y="1113"/>
                  <a:pt x="3694" y="1128"/>
                </a:cubicBezTo>
                <a:cubicBezTo>
                  <a:pt x="3705" y="1130"/>
                  <a:pt x="3717" y="1133"/>
                  <a:pt x="3727" y="1136"/>
                </a:cubicBezTo>
                <a:cubicBezTo>
                  <a:pt x="3761" y="1145"/>
                  <a:pt x="3794" y="1153"/>
                  <a:pt x="3804" y="1146"/>
                </a:cubicBezTo>
                <a:cubicBezTo>
                  <a:pt x="3805" y="1145"/>
                  <a:pt x="3807" y="1144"/>
                  <a:pt x="3808" y="1138"/>
                </a:cubicBezTo>
                <a:cubicBezTo>
                  <a:pt x="3810" y="1124"/>
                  <a:pt x="3802" y="1103"/>
                  <a:pt x="3794" y="1083"/>
                </a:cubicBezTo>
                <a:cubicBezTo>
                  <a:pt x="3782" y="1054"/>
                  <a:pt x="3771" y="1025"/>
                  <a:pt x="3782" y="1001"/>
                </a:cubicBezTo>
                <a:cubicBezTo>
                  <a:pt x="3798" y="968"/>
                  <a:pt x="3823" y="865"/>
                  <a:pt x="3819" y="820"/>
                </a:cubicBezTo>
                <a:cubicBezTo>
                  <a:pt x="3818" y="804"/>
                  <a:pt x="3818" y="804"/>
                  <a:pt x="3799" y="804"/>
                </a:cubicBezTo>
                <a:cubicBezTo>
                  <a:pt x="3781" y="803"/>
                  <a:pt x="3754" y="802"/>
                  <a:pt x="3719" y="780"/>
                </a:cubicBezTo>
                <a:cubicBezTo>
                  <a:pt x="3687" y="760"/>
                  <a:pt x="3684" y="762"/>
                  <a:pt x="3672" y="771"/>
                </a:cubicBezTo>
                <a:cubicBezTo>
                  <a:pt x="3661" y="778"/>
                  <a:pt x="3644" y="790"/>
                  <a:pt x="3607" y="795"/>
                </a:cubicBezTo>
                <a:cubicBezTo>
                  <a:pt x="3563" y="800"/>
                  <a:pt x="3537" y="801"/>
                  <a:pt x="3502" y="802"/>
                </a:cubicBezTo>
                <a:cubicBezTo>
                  <a:pt x="3474" y="803"/>
                  <a:pt x="3441" y="804"/>
                  <a:pt x="3388" y="808"/>
                </a:cubicBezTo>
                <a:cubicBezTo>
                  <a:pt x="3264" y="817"/>
                  <a:pt x="3188" y="780"/>
                  <a:pt x="3101" y="730"/>
                </a:cubicBezTo>
                <a:cubicBezTo>
                  <a:pt x="3072" y="713"/>
                  <a:pt x="3061" y="702"/>
                  <a:pt x="3059" y="689"/>
                </a:cubicBezTo>
                <a:cubicBezTo>
                  <a:pt x="3058" y="677"/>
                  <a:pt x="3066" y="669"/>
                  <a:pt x="3074" y="661"/>
                </a:cubicBezTo>
                <a:cubicBezTo>
                  <a:pt x="3085" y="651"/>
                  <a:pt x="3098" y="638"/>
                  <a:pt x="3096" y="611"/>
                </a:cubicBezTo>
                <a:cubicBezTo>
                  <a:pt x="3094" y="596"/>
                  <a:pt x="3091" y="592"/>
                  <a:pt x="3089" y="591"/>
                </a:cubicBezTo>
                <a:cubicBezTo>
                  <a:pt x="3086" y="589"/>
                  <a:pt x="3077" y="591"/>
                  <a:pt x="3069" y="593"/>
                </a:cubicBezTo>
                <a:cubicBezTo>
                  <a:pt x="3057" y="596"/>
                  <a:pt x="3042" y="599"/>
                  <a:pt x="3030" y="590"/>
                </a:cubicBezTo>
                <a:cubicBezTo>
                  <a:pt x="3021" y="583"/>
                  <a:pt x="3016" y="570"/>
                  <a:pt x="3015" y="550"/>
                </a:cubicBezTo>
                <a:cubicBezTo>
                  <a:pt x="3014" y="523"/>
                  <a:pt x="3021" y="504"/>
                  <a:pt x="3026" y="489"/>
                </a:cubicBezTo>
                <a:cubicBezTo>
                  <a:pt x="3030" y="479"/>
                  <a:pt x="3032" y="472"/>
                  <a:pt x="3030" y="469"/>
                </a:cubicBezTo>
                <a:cubicBezTo>
                  <a:pt x="3024" y="456"/>
                  <a:pt x="2964" y="443"/>
                  <a:pt x="2942" y="438"/>
                </a:cubicBezTo>
                <a:cubicBezTo>
                  <a:pt x="2881" y="424"/>
                  <a:pt x="2828" y="425"/>
                  <a:pt x="2782" y="426"/>
                </a:cubicBezTo>
                <a:cubicBezTo>
                  <a:pt x="2710" y="428"/>
                  <a:pt x="2654" y="429"/>
                  <a:pt x="2627" y="367"/>
                </a:cubicBezTo>
                <a:cubicBezTo>
                  <a:pt x="2612" y="334"/>
                  <a:pt x="2605" y="329"/>
                  <a:pt x="2604" y="329"/>
                </a:cubicBezTo>
                <a:cubicBezTo>
                  <a:pt x="2602" y="328"/>
                  <a:pt x="2595" y="333"/>
                  <a:pt x="2591" y="336"/>
                </a:cubicBezTo>
                <a:cubicBezTo>
                  <a:pt x="2580" y="344"/>
                  <a:pt x="2563" y="356"/>
                  <a:pt x="2536" y="356"/>
                </a:cubicBezTo>
                <a:cubicBezTo>
                  <a:pt x="2523" y="355"/>
                  <a:pt x="2511" y="356"/>
                  <a:pt x="2499" y="357"/>
                </a:cubicBezTo>
                <a:cubicBezTo>
                  <a:pt x="2456" y="359"/>
                  <a:pt x="2416" y="362"/>
                  <a:pt x="2392" y="304"/>
                </a:cubicBezTo>
                <a:cubicBezTo>
                  <a:pt x="2365" y="240"/>
                  <a:pt x="2362" y="233"/>
                  <a:pt x="2291" y="230"/>
                </a:cubicBezTo>
                <a:cubicBezTo>
                  <a:pt x="2240" y="228"/>
                  <a:pt x="2235" y="256"/>
                  <a:pt x="2231" y="308"/>
                </a:cubicBezTo>
                <a:cubicBezTo>
                  <a:pt x="2230" y="319"/>
                  <a:pt x="2229" y="330"/>
                  <a:pt x="2227" y="340"/>
                </a:cubicBezTo>
                <a:cubicBezTo>
                  <a:pt x="2220" y="389"/>
                  <a:pt x="2202" y="439"/>
                  <a:pt x="2121" y="450"/>
                </a:cubicBezTo>
                <a:cubicBezTo>
                  <a:pt x="2112" y="451"/>
                  <a:pt x="2102" y="452"/>
                  <a:pt x="2093" y="454"/>
                </a:cubicBezTo>
                <a:cubicBezTo>
                  <a:pt x="2036" y="462"/>
                  <a:pt x="1971" y="472"/>
                  <a:pt x="1877" y="450"/>
                </a:cubicBezTo>
                <a:lnTo>
                  <a:pt x="1846" y="442"/>
                </a:lnTo>
                <a:cubicBezTo>
                  <a:pt x="1767" y="423"/>
                  <a:pt x="1753" y="420"/>
                  <a:pt x="1620" y="406"/>
                </a:cubicBezTo>
                <a:cubicBezTo>
                  <a:pt x="1559" y="400"/>
                  <a:pt x="1513" y="400"/>
                  <a:pt x="1473" y="400"/>
                </a:cubicBezTo>
                <a:cubicBezTo>
                  <a:pt x="1415" y="399"/>
                  <a:pt x="1374" y="399"/>
                  <a:pt x="1326" y="380"/>
                </a:cubicBezTo>
                <a:cubicBezTo>
                  <a:pt x="1284" y="364"/>
                  <a:pt x="1279" y="352"/>
                  <a:pt x="1277" y="326"/>
                </a:cubicBezTo>
                <a:cubicBezTo>
                  <a:pt x="1276" y="308"/>
                  <a:pt x="1274" y="280"/>
                  <a:pt x="1237" y="223"/>
                </a:cubicBezTo>
                <a:cubicBezTo>
                  <a:pt x="1193" y="157"/>
                  <a:pt x="1163" y="161"/>
                  <a:pt x="1124" y="167"/>
                </a:cubicBezTo>
                <a:cubicBezTo>
                  <a:pt x="1098" y="171"/>
                  <a:pt x="1068" y="175"/>
                  <a:pt x="1034" y="155"/>
                </a:cubicBezTo>
                <a:cubicBezTo>
                  <a:pt x="1003" y="137"/>
                  <a:pt x="962" y="137"/>
                  <a:pt x="923" y="136"/>
                </a:cubicBezTo>
                <a:cubicBezTo>
                  <a:pt x="872" y="136"/>
                  <a:pt x="819" y="136"/>
                  <a:pt x="802" y="87"/>
                </a:cubicBezTo>
                <a:cubicBezTo>
                  <a:pt x="785" y="36"/>
                  <a:pt x="753" y="33"/>
                  <a:pt x="709" y="29"/>
                </a:cubicBezTo>
                <a:cubicBezTo>
                  <a:pt x="697" y="27"/>
                  <a:pt x="684" y="26"/>
                  <a:pt x="672" y="24"/>
                </a:cubicBezTo>
                <a:cubicBezTo>
                  <a:pt x="646" y="19"/>
                  <a:pt x="639" y="26"/>
                  <a:pt x="630" y="37"/>
                </a:cubicBezTo>
                <a:cubicBezTo>
                  <a:pt x="620" y="47"/>
                  <a:pt x="608" y="60"/>
                  <a:pt x="580" y="61"/>
                </a:cubicBezTo>
                <a:cubicBezTo>
                  <a:pt x="549" y="63"/>
                  <a:pt x="540" y="55"/>
                  <a:pt x="533" y="41"/>
                </a:cubicBezTo>
                <a:cubicBezTo>
                  <a:pt x="531" y="37"/>
                  <a:pt x="531" y="36"/>
                  <a:pt x="523" y="36"/>
                </a:cubicBezTo>
                <a:cubicBezTo>
                  <a:pt x="513" y="35"/>
                  <a:pt x="503" y="37"/>
                  <a:pt x="493" y="39"/>
                </a:cubicBezTo>
                <a:cubicBezTo>
                  <a:pt x="473" y="42"/>
                  <a:pt x="450" y="47"/>
                  <a:pt x="419" y="32"/>
                </a:cubicBezTo>
                <a:cubicBezTo>
                  <a:pt x="399" y="23"/>
                  <a:pt x="382" y="27"/>
                  <a:pt x="360" y="33"/>
                </a:cubicBezTo>
                <a:cubicBezTo>
                  <a:pt x="341" y="39"/>
                  <a:pt x="318" y="45"/>
                  <a:pt x="292" y="39"/>
                </a:cubicBezTo>
                <a:cubicBezTo>
                  <a:pt x="276" y="36"/>
                  <a:pt x="265" y="33"/>
                  <a:pt x="256" y="30"/>
                </a:cubicBezTo>
                <a:cubicBezTo>
                  <a:pt x="234" y="23"/>
                  <a:pt x="225" y="20"/>
                  <a:pt x="196" y="33"/>
                </a:cubicBezTo>
                <a:cubicBezTo>
                  <a:pt x="163" y="48"/>
                  <a:pt x="157" y="86"/>
                  <a:pt x="148" y="138"/>
                </a:cubicBezTo>
                <a:cubicBezTo>
                  <a:pt x="146" y="149"/>
                  <a:pt x="145" y="160"/>
                  <a:pt x="143" y="171"/>
                </a:cubicBezTo>
                <a:cubicBezTo>
                  <a:pt x="140" y="187"/>
                  <a:pt x="138" y="200"/>
                  <a:pt x="137" y="212"/>
                </a:cubicBezTo>
                <a:cubicBezTo>
                  <a:pt x="132" y="255"/>
                  <a:pt x="128" y="286"/>
                  <a:pt x="75" y="297"/>
                </a:cubicBezTo>
                <a:cubicBezTo>
                  <a:pt x="28" y="307"/>
                  <a:pt x="24" y="353"/>
                  <a:pt x="24" y="357"/>
                </a:cubicBezTo>
                <a:cubicBezTo>
                  <a:pt x="24" y="361"/>
                  <a:pt x="25" y="363"/>
                  <a:pt x="27" y="365"/>
                </a:cubicBezTo>
                <a:cubicBezTo>
                  <a:pt x="43" y="379"/>
                  <a:pt x="104" y="369"/>
                  <a:pt x="149" y="362"/>
                </a:cubicBezTo>
                <a:cubicBezTo>
                  <a:pt x="179" y="357"/>
                  <a:pt x="208" y="353"/>
                  <a:pt x="229" y="353"/>
                </a:cubicBezTo>
                <a:cubicBezTo>
                  <a:pt x="261" y="354"/>
                  <a:pt x="281" y="372"/>
                  <a:pt x="298" y="388"/>
                </a:cubicBezTo>
                <a:cubicBezTo>
                  <a:pt x="319" y="408"/>
                  <a:pt x="336" y="424"/>
                  <a:pt x="373" y="414"/>
                </a:cubicBezTo>
                <a:cubicBezTo>
                  <a:pt x="406" y="405"/>
                  <a:pt x="427" y="405"/>
                  <a:pt x="441" y="415"/>
                </a:cubicBezTo>
                <a:cubicBezTo>
                  <a:pt x="457" y="426"/>
                  <a:pt x="460" y="445"/>
                  <a:pt x="462" y="464"/>
                </a:cubicBezTo>
                <a:cubicBezTo>
                  <a:pt x="463" y="469"/>
                  <a:pt x="464" y="474"/>
                  <a:pt x="465" y="480"/>
                </a:cubicBezTo>
                <a:cubicBezTo>
                  <a:pt x="471" y="509"/>
                  <a:pt x="453" y="525"/>
                  <a:pt x="437" y="539"/>
                </a:cubicBezTo>
                <a:cubicBezTo>
                  <a:pt x="425" y="550"/>
                  <a:pt x="413" y="560"/>
                  <a:pt x="405" y="577"/>
                </a:cubicBezTo>
                <a:cubicBezTo>
                  <a:pt x="397" y="592"/>
                  <a:pt x="398" y="595"/>
                  <a:pt x="398" y="596"/>
                </a:cubicBezTo>
                <a:cubicBezTo>
                  <a:pt x="403" y="606"/>
                  <a:pt x="472" y="607"/>
                  <a:pt x="568" y="610"/>
                </a:cubicBezTo>
                <a:lnTo>
                  <a:pt x="573" y="610"/>
                </a:lnTo>
                <a:cubicBezTo>
                  <a:pt x="724" y="614"/>
                  <a:pt x="736" y="619"/>
                  <a:pt x="802" y="645"/>
                </a:cubicBezTo>
                <a:cubicBezTo>
                  <a:pt x="819" y="651"/>
                  <a:pt x="839" y="659"/>
                  <a:pt x="866" y="669"/>
                </a:cubicBezTo>
                <a:cubicBezTo>
                  <a:pt x="913" y="685"/>
                  <a:pt x="946" y="702"/>
                  <a:pt x="975" y="716"/>
                </a:cubicBezTo>
                <a:cubicBezTo>
                  <a:pt x="1032" y="743"/>
                  <a:pt x="1073" y="763"/>
                  <a:pt x="1169" y="768"/>
                </a:cubicBezTo>
                <a:cubicBezTo>
                  <a:pt x="1251" y="773"/>
                  <a:pt x="1275" y="759"/>
                  <a:pt x="1300" y="744"/>
                </a:cubicBezTo>
                <a:cubicBezTo>
                  <a:pt x="1320" y="732"/>
                  <a:pt x="1340" y="720"/>
                  <a:pt x="1385" y="717"/>
                </a:cubicBezTo>
                <a:cubicBezTo>
                  <a:pt x="1447" y="713"/>
                  <a:pt x="1473" y="716"/>
                  <a:pt x="1508" y="720"/>
                </a:cubicBezTo>
                <a:cubicBezTo>
                  <a:pt x="1529" y="723"/>
                  <a:pt x="1554" y="725"/>
                  <a:pt x="1594" y="727"/>
                </a:cubicBezTo>
                <a:cubicBezTo>
                  <a:pt x="1662" y="731"/>
                  <a:pt x="1673" y="735"/>
                  <a:pt x="1699" y="747"/>
                </a:cubicBezTo>
                <a:cubicBezTo>
                  <a:pt x="1713" y="753"/>
                  <a:pt x="1732" y="761"/>
                  <a:pt x="1768" y="773"/>
                </a:cubicBezTo>
                <a:cubicBezTo>
                  <a:pt x="1814" y="787"/>
                  <a:pt x="1844" y="787"/>
                  <a:pt x="1868" y="786"/>
                </a:cubicBezTo>
                <a:cubicBezTo>
                  <a:pt x="1897" y="786"/>
                  <a:pt x="1920" y="785"/>
                  <a:pt x="1949" y="810"/>
                </a:cubicBezTo>
                <a:cubicBezTo>
                  <a:pt x="1992" y="846"/>
                  <a:pt x="2025" y="861"/>
                  <a:pt x="2099" y="896"/>
                </a:cubicBezTo>
                <a:lnTo>
                  <a:pt x="2125" y="909"/>
                </a:lnTo>
                <a:cubicBezTo>
                  <a:pt x="2180" y="934"/>
                  <a:pt x="2220" y="938"/>
                  <a:pt x="2247" y="940"/>
                </a:cubicBezTo>
                <a:cubicBezTo>
                  <a:pt x="2267" y="942"/>
                  <a:pt x="2282" y="944"/>
                  <a:pt x="2292" y="953"/>
                </a:cubicBezTo>
                <a:cubicBezTo>
                  <a:pt x="2298" y="959"/>
                  <a:pt x="2316" y="953"/>
                  <a:pt x="2332" y="949"/>
                </a:cubicBezTo>
                <a:cubicBezTo>
                  <a:pt x="2345" y="945"/>
                  <a:pt x="2359" y="941"/>
                  <a:pt x="2373" y="941"/>
                </a:cubicBezTo>
                <a:cubicBezTo>
                  <a:pt x="2385" y="941"/>
                  <a:pt x="2399" y="945"/>
                  <a:pt x="2419" y="951"/>
                </a:cubicBezTo>
                <a:cubicBezTo>
                  <a:pt x="2450" y="961"/>
                  <a:pt x="2497" y="976"/>
                  <a:pt x="2579" y="986"/>
                </a:cubicBezTo>
                <a:cubicBezTo>
                  <a:pt x="2632" y="992"/>
                  <a:pt x="2667" y="986"/>
                  <a:pt x="2701" y="980"/>
                </a:cubicBezTo>
                <a:cubicBezTo>
                  <a:pt x="2750" y="971"/>
                  <a:pt x="2796" y="963"/>
                  <a:pt x="2875" y="997"/>
                </a:cubicBezTo>
                <a:cubicBezTo>
                  <a:pt x="3003" y="1050"/>
                  <a:pt x="3189" y="1032"/>
                  <a:pt x="3231" y="1000"/>
                </a:cubicBezTo>
                <a:cubicBezTo>
                  <a:pt x="3254" y="982"/>
                  <a:pt x="3274" y="973"/>
                  <a:pt x="3297" y="97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39" name="Google Shape;839;p53"/>
          <p:cNvSpPr/>
          <p:nvPr/>
        </p:nvSpPr>
        <p:spPr>
          <a:xfrm>
            <a:off x="4329040" y="8150739"/>
            <a:ext cx="43042" cy="47480"/>
          </a:xfrm>
          <a:custGeom>
            <a:avLst/>
            <a:gdLst/>
            <a:ahLst/>
            <a:cxnLst/>
            <a:rect l="l" t="t" r="r" b="b"/>
            <a:pathLst>
              <a:path w="97" h="107" extrusionOk="0">
                <a:moveTo>
                  <a:pt x="44" y="107"/>
                </a:moveTo>
                <a:cubicBezTo>
                  <a:pt x="34" y="107"/>
                  <a:pt x="20" y="102"/>
                  <a:pt x="9" y="75"/>
                </a:cubicBezTo>
                <a:cubicBezTo>
                  <a:pt x="-2" y="49"/>
                  <a:pt x="-2" y="29"/>
                  <a:pt x="7" y="16"/>
                </a:cubicBezTo>
                <a:cubicBezTo>
                  <a:pt x="18" y="1"/>
                  <a:pt x="35" y="0"/>
                  <a:pt x="40" y="0"/>
                </a:cubicBezTo>
                <a:cubicBezTo>
                  <a:pt x="57" y="-2"/>
                  <a:pt x="73" y="2"/>
                  <a:pt x="83" y="11"/>
                </a:cubicBezTo>
                <a:cubicBezTo>
                  <a:pt x="91" y="18"/>
                  <a:pt x="96" y="29"/>
                  <a:pt x="97" y="41"/>
                </a:cubicBezTo>
                <a:cubicBezTo>
                  <a:pt x="97" y="59"/>
                  <a:pt x="77" y="101"/>
                  <a:pt x="51" y="106"/>
                </a:cubicBezTo>
                <a:cubicBezTo>
                  <a:pt x="49" y="107"/>
                  <a:pt x="47" y="107"/>
                  <a:pt x="44" y="107"/>
                </a:cubicBezTo>
                <a:moveTo>
                  <a:pt x="40" y="23"/>
                </a:moveTo>
                <a:cubicBezTo>
                  <a:pt x="39" y="23"/>
                  <a:pt x="31" y="23"/>
                  <a:pt x="27" y="29"/>
                </a:cubicBezTo>
                <a:cubicBezTo>
                  <a:pt x="24" y="33"/>
                  <a:pt x="21" y="43"/>
                  <a:pt x="31" y="66"/>
                </a:cubicBezTo>
                <a:cubicBezTo>
                  <a:pt x="33" y="72"/>
                  <a:pt x="39" y="85"/>
                  <a:pt x="46" y="83"/>
                </a:cubicBezTo>
                <a:cubicBezTo>
                  <a:pt x="58" y="81"/>
                  <a:pt x="73" y="51"/>
                  <a:pt x="73" y="42"/>
                </a:cubicBezTo>
                <a:cubicBezTo>
                  <a:pt x="73" y="36"/>
                  <a:pt x="71" y="32"/>
                  <a:pt x="68" y="29"/>
                </a:cubicBezTo>
                <a:cubicBezTo>
                  <a:pt x="62" y="24"/>
                  <a:pt x="53" y="22"/>
                  <a:pt x="41" y="23"/>
                </a:cubicBezTo>
                <a:lnTo>
                  <a:pt x="41" y="23"/>
                </a:lnTo>
                <a:lnTo>
                  <a:pt x="40" y="2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0" name="Google Shape;840;p53"/>
          <p:cNvSpPr/>
          <p:nvPr/>
        </p:nvSpPr>
        <p:spPr>
          <a:xfrm>
            <a:off x="4345015" y="8037143"/>
            <a:ext cx="243611" cy="126908"/>
          </a:xfrm>
          <a:custGeom>
            <a:avLst/>
            <a:gdLst/>
            <a:ahLst/>
            <a:cxnLst/>
            <a:rect l="l" t="t" r="r" b="b"/>
            <a:pathLst>
              <a:path w="549" h="286" extrusionOk="0">
                <a:moveTo>
                  <a:pt x="325" y="286"/>
                </a:moveTo>
                <a:cubicBezTo>
                  <a:pt x="284" y="286"/>
                  <a:pt x="257" y="249"/>
                  <a:pt x="231" y="213"/>
                </a:cubicBezTo>
                <a:cubicBezTo>
                  <a:pt x="218" y="194"/>
                  <a:pt x="204" y="175"/>
                  <a:pt x="189" y="160"/>
                </a:cubicBezTo>
                <a:cubicBezTo>
                  <a:pt x="167" y="140"/>
                  <a:pt x="148" y="141"/>
                  <a:pt x="123" y="141"/>
                </a:cubicBezTo>
                <a:cubicBezTo>
                  <a:pt x="99" y="142"/>
                  <a:pt x="71" y="143"/>
                  <a:pt x="37" y="121"/>
                </a:cubicBezTo>
                <a:cubicBezTo>
                  <a:pt x="11" y="103"/>
                  <a:pt x="-1" y="87"/>
                  <a:pt x="1" y="69"/>
                </a:cubicBezTo>
                <a:cubicBezTo>
                  <a:pt x="3" y="48"/>
                  <a:pt x="25" y="38"/>
                  <a:pt x="27" y="37"/>
                </a:cubicBezTo>
                <a:cubicBezTo>
                  <a:pt x="65" y="20"/>
                  <a:pt x="104" y="26"/>
                  <a:pt x="141" y="32"/>
                </a:cubicBezTo>
                <a:cubicBezTo>
                  <a:pt x="183" y="38"/>
                  <a:pt x="222" y="43"/>
                  <a:pt x="259" y="22"/>
                </a:cubicBezTo>
                <a:cubicBezTo>
                  <a:pt x="338" y="-22"/>
                  <a:pt x="377" y="4"/>
                  <a:pt x="448" y="52"/>
                </a:cubicBezTo>
                <a:lnTo>
                  <a:pt x="464" y="62"/>
                </a:lnTo>
                <a:cubicBezTo>
                  <a:pt x="525" y="102"/>
                  <a:pt x="556" y="143"/>
                  <a:pt x="548" y="170"/>
                </a:cubicBezTo>
                <a:cubicBezTo>
                  <a:pt x="545" y="182"/>
                  <a:pt x="534" y="196"/>
                  <a:pt x="502" y="197"/>
                </a:cubicBezTo>
                <a:cubicBezTo>
                  <a:pt x="472" y="198"/>
                  <a:pt x="447" y="218"/>
                  <a:pt x="421" y="239"/>
                </a:cubicBezTo>
                <a:cubicBezTo>
                  <a:pt x="396" y="258"/>
                  <a:pt x="371" y="278"/>
                  <a:pt x="339" y="284"/>
                </a:cubicBezTo>
                <a:cubicBezTo>
                  <a:pt x="334" y="285"/>
                  <a:pt x="329" y="286"/>
                  <a:pt x="325" y="286"/>
                </a:cubicBezTo>
                <a:moveTo>
                  <a:pt x="135" y="117"/>
                </a:moveTo>
                <a:cubicBezTo>
                  <a:pt x="157" y="117"/>
                  <a:pt x="180" y="120"/>
                  <a:pt x="205" y="143"/>
                </a:cubicBezTo>
                <a:cubicBezTo>
                  <a:pt x="222" y="159"/>
                  <a:pt x="237" y="179"/>
                  <a:pt x="251" y="199"/>
                </a:cubicBezTo>
                <a:cubicBezTo>
                  <a:pt x="277" y="236"/>
                  <a:pt x="301" y="268"/>
                  <a:pt x="335" y="261"/>
                </a:cubicBezTo>
                <a:cubicBezTo>
                  <a:pt x="361" y="256"/>
                  <a:pt x="383" y="238"/>
                  <a:pt x="406" y="220"/>
                </a:cubicBezTo>
                <a:cubicBezTo>
                  <a:pt x="435" y="198"/>
                  <a:pt x="464" y="175"/>
                  <a:pt x="501" y="174"/>
                </a:cubicBezTo>
                <a:cubicBezTo>
                  <a:pt x="515" y="173"/>
                  <a:pt x="524" y="169"/>
                  <a:pt x="525" y="164"/>
                </a:cubicBezTo>
                <a:cubicBezTo>
                  <a:pt x="528" y="153"/>
                  <a:pt x="511" y="121"/>
                  <a:pt x="451" y="82"/>
                </a:cubicBezTo>
                <a:lnTo>
                  <a:pt x="435" y="71"/>
                </a:lnTo>
                <a:cubicBezTo>
                  <a:pt x="363" y="23"/>
                  <a:pt x="336" y="5"/>
                  <a:pt x="271" y="42"/>
                </a:cubicBezTo>
                <a:cubicBezTo>
                  <a:pt x="226" y="68"/>
                  <a:pt x="181" y="61"/>
                  <a:pt x="138" y="55"/>
                </a:cubicBezTo>
                <a:cubicBezTo>
                  <a:pt x="102" y="50"/>
                  <a:pt x="68" y="45"/>
                  <a:pt x="37" y="58"/>
                </a:cubicBezTo>
                <a:lnTo>
                  <a:pt x="37" y="58"/>
                </a:lnTo>
                <a:cubicBezTo>
                  <a:pt x="34" y="60"/>
                  <a:pt x="25" y="65"/>
                  <a:pt x="24" y="72"/>
                </a:cubicBezTo>
                <a:cubicBezTo>
                  <a:pt x="24" y="79"/>
                  <a:pt x="33" y="90"/>
                  <a:pt x="50" y="101"/>
                </a:cubicBezTo>
                <a:cubicBezTo>
                  <a:pt x="78" y="119"/>
                  <a:pt x="100" y="118"/>
                  <a:pt x="123" y="118"/>
                </a:cubicBezTo>
                <a:cubicBezTo>
                  <a:pt x="127" y="118"/>
                  <a:pt x="131" y="117"/>
                  <a:pt x="135" y="1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1" name="Google Shape;841;p53"/>
          <p:cNvSpPr/>
          <p:nvPr/>
        </p:nvSpPr>
        <p:spPr>
          <a:xfrm>
            <a:off x="4645424" y="8057111"/>
            <a:ext cx="125133" cy="149095"/>
          </a:xfrm>
          <a:custGeom>
            <a:avLst/>
            <a:gdLst/>
            <a:ahLst/>
            <a:cxnLst/>
            <a:rect l="l" t="t" r="r" b="b"/>
            <a:pathLst>
              <a:path w="282" h="336" extrusionOk="0">
                <a:moveTo>
                  <a:pt x="89" y="336"/>
                </a:moveTo>
                <a:cubicBezTo>
                  <a:pt x="80" y="336"/>
                  <a:pt x="72" y="335"/>
                  <a:pt x="65" y="332"/>
                </a:cubicBezTo>
                <a:cubicBezTo>
                  <a:pt x="38" y="321"/>
                  <a:pt x="19" y="290"/>
                  <a:pt x="9" y="236"/>
                </a:cubicBezTo>
                <a:cubicBezTo>
                  <a:pt x="-10" y="147"/>
                  <a:pt x="5" y="132"/>
                  <a:pt x="34" y="113"/>
                </a:cubicBezTo>
                <a:cubicBezTo>
                  <a:pt x="38" y="110"/>
                  <a:pt x="42" y="108"/>
                  <a:pt x="46" y="104"/>
                </a:cubicBezTo>
                <a:cubicBezTo>
                  <a:pt x="75" y="82"/>
                  <a:pt x="99" y="30"/>
                  <a:pt x="100" y="30"/>
                </a:cubicBezTo>
                <a:lnTo>
                  <a:pt x="100" y="29"/>
                </a:lnTo>
                <a:cubicBezTo>
                  <a:pt x="111" y="12"/>
                  <a:pt x="122" y="2"/>
                  <a:pt x="135" y="0"/>
                </a:cubicBezTo>
                <a:cubicBezTo>
                  <a:pt x="154" y="-4"/>
                  <a:pt x="172" y="8"/>
                  <a:pt x="192" y="22"/>
                </a:cubicBezTo>
                <a:cubicBezTo>
                  <a:pt x="205" y="32"/>
                  <a:pt x="221" y="42"/>
                  <a:pt x="238" y="50"/>
                </a:cubicBezTo>
                <a:cubicBezTo>
                  <a:pt x="289" y="71"/>
                  <a:pt x="289" y="85"/>
                  <a:pt x="275" y="121"/>
                </a:cubicBezTo>
                <a:cubicBezTo>
                  <a:pt x="270" y="132"/>
                  <a:pt x="265" y="146"/>
                  <a:pt x="261" y="164"/>
                </a:cubicBezTo>
                <a:lnTo>
                  <a:pt x="256" y="182"/>
                </a:lnTo>
                <a:cubicBezTo>
                  <a:pt x="242" y="238"/>
                  <a:pt x="237" y="259"/>
                  <a:pt x="167" y="306"/>
                </a:cubicBezTo>
                <a:cubicBezTo>
                  <a:pt x="136" y="326"/>
                  <a:pt x="110" y="336"/>
                  <a:pt x="89" y="336"/>
                </a:cubicBezTo>
                <a:moveTo>
                  <a:pt x="120" y="40"/>
                </a:moveTo>
                <a:cubicBezTo>
                  <a:pt x="117" y="47"/>
                  <a:pt x="92" y="98"/>
                  <a:pt x="61" y="122"/>
                </a:cubicBezTo>
                <a:cubicBezTo>
                  <a:pt x="56" y="126"/>
                  <a:pt x="51" y="130"/>
                  <a:pt x="47" y="133"/>
                </a:cubicBezTo>
                <a:cubicBezTo>
                  <a:pt x="26" y="146"/>
                  <a:pt x="16" y="153"/>
                  <a:pt x="32" y="232"/>
                </a:cubicBezTo>
                <a:cubicBezTo>
                  <a:pt x="41" y="276"/>
                  <a:pt x="55" y="302"/>
                  <a:pt x="74" y="310"/>
                </a:cubicBezTo>
                <a:cubicBezTo>
                  <a:pt x="92" y="318"/>
                  <a:pt x="118" y="310"/>
                  <a:pt x="154" y="286"/>
                </a:cubicBezTo>
                <a:cubicBezTo>
                  <a:pt x="216" y="244"/>
                  <a:pt x="220" y="231"/>
                  <a:pt x="233" y="177"/>
                </a:cubicBezTo>
                <a:lnTo>
                  <a:pt x="238" y="158"/>
                </a:lnTo>
                <a:cubicBezTo>
                  <a:pt x="243" y="138"/>
                  <a:pt x="248" y="124"/>
                  <a:pt x="253" y="113"/>
                </a:cubicBezTo>
                <a:cubicBezTo>
                  <a:pt x="263" y="86"/>
                  <a:pt x="263" y="86"/>
                  <a:pt x="229" y="71"/>
                </a:cubicBezTo>
                <a:cubicBezTo>
                  <a:pt x="209" y="63"/>
                  <a:pt x="193" y="51"/>
                  <a:pt x="179" y="42"/>
                </a:cubicBezTo>
                <a:cubicBezTo>
                  <a:pt x="163" y="30"/>
                  <a:pt x="149" y="21"/>
                  <a:pt x="139" y="23"/>
                </a:cubicBezTo>
                <a:cubicBezTo>
                  <a:pt x="134" y="24"/>
                  <a:pt x="127" y="30"/>
                  <a:pt x="120" y="4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2" name="Google Shape;842;p53"/>
          <p:cNvSpPr/>
          <p:nvPr/>
        </p:nvSpPr>
        <p:spPr>
          <a:xfrm>
            <a:off x="4768339" y="8103260"/>
            <a:ext cx="305733" cy="131346"/>
          </a:xfrm>
          <a:custGeom>
            <a:avLst/>
            <a:gdLst/>
            <a:ahLst/>
            <a:cxnLst/>
            <a:rect l="l" t="t" r="r" b="b"/>
            <a:pathLst>
              <a:path w="689" h="296" extrusionOk="0">
                <a:moveTo>
                  <a:pt x="92" y="296"/>
                </a:moveTo>
                <a:cubicBezTo>
                  <a:pt x="43" y="296"/>
                  <a:pt x="14" y="284"/>
                  <a:pt x="4" y="260"/>
                </a:cubicBezTo>
                <a:cubicBezTo>
                  <a:pt x="-5" y="240"/>
                  <a:pt x="3" y="215"/>
                  <a:pt x="26" y="193"/>
                </a:cubicBezTo>
                <a:cubicBezTo>
                  <a:pt x="50" y="168"/>
                  <a:pt x="47" y="146"/>
                  <a:pt x="43" y="119"/>
                </a:cubicBezTo>
                <a:cubicBezTo>
                  <a:pt x="43" y="114"/>
                  <a:pt x="42" y="110"/>
                  <a:pt x="41" y="106"/>
                </a:cubicBezTo>
                <a:cubicBezTo>
                  <a:pt x="37" y="70"/>
                  <a:pt x="91" y="53"/>
                  <a:pt x="116" y="45"/>
                </a:cubicBezTo>
                <a:cubicBezTo>
                  <a:pt x="119" y="44"/>
                  <a:pt x="121" y="44"/>
                  <a:pt x="123" y="43"/>
                </a:cubicBezTo>
                <a:cubicBezTo>
                  <a:pt x="237" y="-47"/>
                  <a:pt x="370" y="22"/>
                  <a:pt x="416" y="80"/>
                </a:cubicBezTo>
                <a:cubicBezTo>
                  <a:pt x="447" y="118"/>
                  <a:pt x="491" y="134"/>
                  <a:pt x="548" y="128"/>
                </a:cubicBezTo>
                <a:cubicBezTo>
                  <a:pt x="563" y="127"/>
                  <a:pt x="580" y="123"/>
                  <a:pt x="597" y="119"/>
                </a:cubicBezTo>
                <a:cubicBezTo>
                  <a:pt x="637" y="110"/>
                  <a:pt x="676" y="101"/>
                  <a:pt x="685" y="131"/>
                </a:cubicBezTo>
                <a:cubicBezTo>
                  <a:pt x="690" y="144"/>
                  <a:pt x="689" y="155"/>
                  <a:pt x="684" y="164"/>
                </a:cubicBezTo>
                <a:cubicBezTo>
                  <a:pt x="674" y="181"/>
                  <a:pt x="649" y="189"/>
                  <a:pt x="602" y="200"/>
                </a:cubicBezTo>
                <a:cubicBezTo>
                  <a:pt x="576" y="205"/>
                  <a:pt x="555" y="204"/>
                  <a:pt x="537" y="204"/>
                </a:cubicBezTo>
                <a:cubicBezTo>
                  <a:pt x="506" y="202"/>
                  <a:pt x="484" y="201"/>
                  <a:pt x="451" y="230"/>
                </a:cubicBezTo>
                <a:cubicBezTo>
                  <a:pt x="386" y="285"/>
                  <a:pt x="330" y="296"/>
                  <a:pt x="253" y="270"/>
                </a:cubicBezTo>
                <a:cubicBezTo>
                  <a:pt x="217" y="258"/>
                  <a:pt x="206" y="264"/>
                  <a:pt x="187" y="274"/>
                </a:cubicBezTo>
                <a:cubicBezTo>
                  <a:pt x="169" y="284"/>
                  <a:pt x="146" y="296"/>
                  <a:pt x="96" y="296"/>
                </a:cubicBezTo>
                <a:cubicBezTo>
                  <a:pt x="94" y="296"/>
                  <a:pt x="93" y="296"/>
                  <a:pt x="92" y="296"/>
                </a:cubicBezTo>
                <a:moveTo>
                  <a:pt x="244" y="23"/>
                </a:moveTo>
                <a:cubicBezTo>
                  <a:pt x="209" y="23"/>
                  <a:pt x="172" y="34"/>
                  <a:pt x="136" y="62"/>
                </a:cubicBezTo>
                <a:lnTo>
                  <a:pt x="136" y="62"/>
                </a:lnTo>
                <a:cubicBezTo>
                  <a:pt x="134" y="64"/>
                  <a:pt x="131" y="65"/>
                  <a:pt x="123" y="68"/>
                </a:cubicBezTo>
                <a:cubicBezTo>
                  <a:pt x="73" y="83"/>
                  <a:pt x="64" y="96"/>
                  <a:pt x="65" y="103"/>
                </a:cubicBezTo>
                <a:cubicBezTo>
                  <a:pt x="65" y="107"/>
                  <a:pt x="66" y="111"/>
                  <a:pt x="67" y="115"/>
                </a:cubicBezTo>
                <a:cubicBezTo>
                  <a:pt x="71" y="144"/>
                  <a:pt x="75" y="176"/>
                  <a:pt x="42" y="209"/>
                </a:cubicBezTo>
                <a:cubicBezTo>
                  <a:pt x="27" y="224"/>
                  <a:pt x="21" y="240"/>
                  <a:pt x="25" y="251"/>
                </a:cubicBezTo>
                <a:cubicBezTo>
                  <a:pt x="31" y="265"/>
                  <a:pt x="57" y="273"/>
                  <a:pt x="95" y="273"/>
                </a:cubicBezTo>
                <a:cubicBezTo>
                  <a:pt x="140" y="272"/>
                  <a:pt x="159" y="262"/>
                  <a:pt x="176" y="253"/>
                </a:cubicBezTo>
                <a:cubicBezTo>
                  <a:pt x="197" y="242"/>
                  <a:pt x="215" y="233"/>
                  <a:pt x="261" y="248"/>
                </a:cubicBezTo>
                <a:cubicBezTo>
                  <a:pt x="330" y="271"/>
                  <a:pt x="377" y="261"/>
                  <a:pt x="435" y="212"/>
                </a:cubicBezTo>
                <a:cubicBezTo>
                  <a:pt x="476" y="177"/>
                  <a:pt x="506" y="179"/>
                  <a:pt x="538" y="180"/>
                </a:cubicBezTo>
                <a:cubicBezTo>
                  <a:pt x="555" y="181"/>
                  <a:pt x="574" y="182"/>
                  <a:pt x="597" y="177"/>
                </a:cubicBezTo>
                <a:cubicBezTo>
                  <a:pt x="628" y="170"/>
                  <a:pt x="658" y="162"/>
                  <a:pt x="664" y="152"/>
                </a:cubicBezTo>
                <a:cubicBezTo>
                  <a:pt x="665" y="150"/>
                  <a:pt x="666" y="147"/>
                  <a:pt x="663" y="138"/>
                </a:cubicBezTo>
                <a:cubicBezTo>
                  <a:pt x="660" y="129"/>
                  <a:pt x="626" y="136"/>
                  <a:pt x="602" y="142"/>
                </a:cubicBezTo>
                <a:cubicBezTo>
                  <a:pt x="585" y="146"/>
                  <a:pt x="567" y="150"/>
                  <a:pt x="550" y="152"/>
                </a:cubicBezTo>
                <a:cubicBezTo>
                  <a:pt x="486" y="158"/>
                  <a:pt x="433" y="138"/>
                  <a:pt x="398" y="94"/>
                </a:cubicBezTo>
                <a:cubicBezTo>
                  <a:pt x="377" y="68"/>
                  <a:pt x="315" y="23"/>
                  <a:pt x="244"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3" name="Google Shape;843;p53"/>
          <p:cNvSpPr/>
          <p:nvPr/>
        </p:nvSpPr>
        <p:spPr>
          <a:xfrm>
            <a:off x="4922315" y="8054449"/>
            <a:ext cx="105165" cy="89191"/>
          </a:xfrm>
          <a:custGeom>
            <a:avLst/>
            <a:gdLst/>
            <a:ahLst/>
            <a:cxnLst/>
            <a:rect l="l" t="t" r="r" b="b"/>
            <a:pathLst>
              <a:path w="237" h="201" extrusionOk="0">
                <a:moveTo>
                  <a:pt x="179" y="201"/>
                </a:moveTo>
                <a:cubicBezTo>
                  <a:pt x="174" y="201"/>
                  <a:pt x="169" y="200"/>
                  <a:pt x="163" y="200"/>
                </a:cubicBezTo>
                <a:cubicBezTo>
                  <a:pt x="106" y="195"/>
                  <a:pt x="75" y="149"/>
                  <a:pt x="47" y="109"/>
                </a:cubicBezTo>
                <a:cubicBezTo>
                  <a:pt x="38" y="95"/>
                  <a:pt x="29" y="83"/>
                  <a:pt x="19" y="72"/>
                </a:cubicBezTo>
                <a:cubicBezTo>
                  <a:pt x="2" y="52"/>
                  <a:pt x="-3" y="36"/>
                  <a:pt x="2" y="23"/>
                </a:cubicBezTo>
                <a:cubicBezTo>
                  <a:pt x="8" y="9"/>
                  <a:pt x="24" y="6"/>
                  <a:pt x="30" y="5"/>
                </a:cubicBezTo>
                <a:cubicBezTo>
                  <a:pt x="76" y="-15"/>
                  <a:pt x="110" y="22"/>
                  <a:pt x="146" y="60"/>
                </a:cubicBezTo>
                <a:cubicBezTo>
                  <a:pt x="167" y="82"/>
                  <a:pt x="190" y="107"/>
                  <a:pt x="218" y="126"/>
                </a:cubicBezTo>
                <a:cubicBezTo>
                  <a:pt x="236" y="141"/>
                  <a:pt x="242" y="160"/>
                  <a:pt x="235" y="175"/>
                </a:cubicBezTo>
                <a:cubicBezTo>
                  <a:pt x="230" y="187"/>
                  <a:pt x="216" y="201"/>
                  <a:pt x="179" y="201"/>
                </a:cubicBezTo>
                <a:moveTo>
                  <a:pt x="34" y="28"/>
                </a:moveTo>
                <a:cubicBezTo>
                  <a:pt x="30" y="29"/>
                  <a:pt x="25" y="31"/>
                  <a:pt x="24" y="33"/>
                </a:cubicBezTo>
                <a:cubicBezTo>
                  <a:pt x="24" y="33"/>
                  <a:pt x="22" y="39"/>
                  <a:pt x="37" y="56"/>
                </a:cubicBezTo>
                <a:cubicBezTo>
                  <a:pt x="47" y="68"/>
                  <a:pt x="57" y="82"/>
                  <a:pt x="66" y="96"/>
                </a:cubicBezTo>
                <a:cubicBezTo>
                  <a:pt x="92" y="134"/>
                  <a:pt x="119" y="173"/>
                  <a:pt x="165" y="177"/>
                </a:cubicBezTo>
                <a:cubicBezTo>
                  <a:pt x="197" y="179"/>
                  <a:pt x="211" y="173"/>
                  <a:pt x="214" y="166"/>
                </a:cubicBezTo>
                <a:cubicBezTo>
                  <a:pt x="216" y="161"/>
                  <a:pt x="212" y="152"/>
                  <a:pt x="203" y="144"/>
                </a:cubicBezTo>
                <a:cubicBezTo>
                  <a:pt x="174" y="125"/>
                  <a:pt x="150" y="99"/>
                  <a:pt x="129" y="77"/>
                </a:cubicBezTo>
                <a:cubicBezTo>
                  <a:pt x="91" y="36"/>
                  <a:pt x="68" y="14"/>
                  <a:pt x="38" y="27"/>
                </a:cubicBezTo>
                <a:lnTo>
                  <a:pt x="34" y="28"/>
                </a:lnTo>
                <a:close/>
              </a:path>
            </a:pathLst>
          </a:custGeom>
          <a:solidFill>
            <a:schemeClr val="dk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4" name="Google Shape;844;p53"/>
          <p:cNvSpPr/>
          <p:nvPr/>
        </p:nvSpPr>
        <p:spPr>
          <a:xfrm>
            <a:off x="4991538" y="8034037"/>
            <a:ext cx="225417" cy="156195"/>
          </a:xfrm>
          <a:custGeom>
            <a:avLst/>
            <a:gdLst/>
            <a:ahLst/>
            <a:cxnLst/>
            <a:rect l="l" t="t" r="r" b="b"/>
            <a:pathLst>
              <a:path w="508" h="352" extrusionOk="0">
                <a:moveTo>
                  <a:pt x="297" y="352"/>
                </a:moveTo>
                <a:cubicBezTo>
                  <a:pt x="291" y="352"/>
                  <a:pt x="285" y="351"/>
                  <a:pt x="280" y="349"/>
                </a:cubicBezTo>
                <a:cubicBezTo>
                  <a:pt x="255" y="341"/>
                  <a:pt x="239" y="315"/>
                  <a:pt x="237" y="279"/>
                </a:cubicBezTo>
                <a:cubicBezTo>
                  <a:pt x="235" y="239"/>
                  <a:pt x="220" y="237"/>
                  <a:pt x="193" y="232"/>
                </a:cubicBezTo>
                <a:cubicBezTo>
                  <a:pt x="179" y="230"/>
                  <a:pt x="164" y="227"/>
                  <a:pt x="150" y="219"/>
                </a:cubicBezTo>
                <a:cubicBezTo>
                  <a:pt x="111" y="197"/>
                  <a:pt x="57" y="136"/>
                  <a:pt x="12" y="64"/>
                </a:cubicBezTo>
                <a:cubicBezTo>
                  <a:pt x="1" y="45"/>
                  <a:pt x="-2" y="31"/>
                  <a:pt x="4" y="19"/>
                </a:cubicBezTo>
                <a:cubicBezTo>
                  <a:pt x="10" y="8"/>
                  <a:pt x="23" y="1"/>
                  <a:pt x="43" y="0"/>
                </a:cubicBezTo>
                <a:cubicBezTo>
                  <a:pt x="81" y="-2"/>
                  <a:pt x="118" y="15"/>
                  <a:pt x="144" y="46"/>
                </a:cubicBezTo>
                <a:lnTo>
                  <a:pt x="144" y="46"/>
                </a:lnTo>
                <a:cubicBezTo>
                  <a:pt x="162" y="66"/>
                  <a:pt x="171" y="85"/>
                  <a:pt x="178" y="101"/>
                </a:cubicBezTo>
                <a:cubicBezTo>
                  <a:pt x="186" y="118"/>
                  <a:pt x="192" y="130"/>
                  <a:pt x="204" y="136"/>
                </a:cubicBezTo>
                <a:cubicBezTo>
                  <a:pt x="214" y="140"/>
                  <a:pt x="219" y="137"/>
                  <a:pt x="232" y="124"/>
                </a:cubicBezTo>
                <a:cubicBezTo>
                  <a:pt x="244" y="112"/>
                  <a:pt x="261" y="96"/>
                  <a:pt x="289" y="101"/>
                </a:cubicBezTo>
                <a:cubicBezTo>
                  <a:pt x="321" y="106"/>
                  <a:pt x="323" y="139"/>
                  <a:pt x="325" y="165"/>
                </a:cubicBezTo>
                <a:cubicBezTo>
                  <a:pt x="327" y="192"/>
                  <a:pt x="329" y="209"/>
                  <a:pt x="344" y="213"/>
                </a:cubicBezTo>
                <a:cubicBezTo>
                  <a:pt x="351" y="215"/>
                  <a:pt x="357" y="215"/>
                  <a:pt x="359" y="213"/>
                </a:cubicBezTo>
                <a:cubicBezTo>
                  <a:pt x="364" y="210"/>
                  <a:pt x="365" y="196"/>
                  <a:pt x="366" y="183"/>
                </a:cubicBezTo>
                <a:cubicBezTo>
                  <a:pt x="367" y="167"/>
                  <a:pt x="369" y="148"/>
                  <a:pt x="375" y="129"/>
                </a:cubicBezTo>
                <a:cubicBezTo>
                  <a:pt x="385" y="101"/>
                  <a:pt x="409" y="84"/>
                  <a:pt x="435" y="85"/>
                </a:cubicBezTo>
                <a:cubicBezTo>
                  <a:pt x="459" y="86"/>
                  <a:pt x="487" y="101"/>
                  <a:pt x="498" y="143"/>
                </a:cubicBezTo>
                <a:cubicBezTo>
                  <a:pt x="511" y="193"/>
                  <a:pt x="510" y="228"/>
                  <a:pt x="495" y="251"/>
                </a:cubicBezTo>
                <a:cubicBezTo>
                  <a:pt x="485" y="267"/>
                  <a:pt x="468" y="277"/>
                  <a:pt x="445" y="281"/>
                </a:cubicBezTo>
                <a:cubicBezTo>
                  <a:pt x="389" y="290"/>
                  <a:pt x="377" y="292"/>
                  <a:pt x="351" y="324"/>
                </a:cubicBezTo>
                <a:cubicBezTo>
                  <a:pt x="336" y="342"/>
                  <a:pt x="316" y="352"/>
                  <a:pt x="297" y="352"/>
                </a:cubicBezTo>
                <a:moveTo>
                  <a:pt x="50" y="23"/>
                </a:moveTo>
                <a:cubicBezTo>
                  <a:pt x="48" y="23"/>
                  <a:pt x="46" y="24"/>
                  <a:pt x="44" y="24"/>
                </a:cubicBezTo>
                <a:cubicBezTo>
                  <a:pt x="32" y="24"/>
                  <a:pt x="26" y="27"/>
                  <a:pt x="25" y="30"/>
                </a:cubicBezTo>
                <a:cubicBezTo>
                  <a:pt x="24" y="32"/>
                  <a:pt x="25" y="40"/>
                  <a:pt x="32" y="51"/>
                </a:cubicBezTo>
                <a:cubicBezTo>
                  <a:pt x="75" y="119"/>
                  <a:pt x="126" y="178"/>
                  <a:pt x="162" y="199"/>
                </a:cubicBezTo>
                <a:cubicBezTo>
                  <a:pt x="172" y="205"/>
                  <a:pt x="185" y="207"/>
                  <a:pt x="197" y="209"/>
                </a:cubicBezTo>
                <a:cubicBezTo>
                  <a:pt x="224" y="213"/>
                  <a:pt x="257" y="219"/>
                  <a:pt x="261" y="278"/>
                </a:cubicBezTo>
                <a:cubicBezTo>
                  <a:pt x="262" y="304"/>
                  <a:pt x="271" y="321"/>
                  <a:pt x="287" y="326"/>
                </a:cubicBezTo>
                <a:cubicBezTo>
                  <a:pt x="302" y="331"/>
                  <a:pt x="320" y="325"/>
                  <a:pt x="332" y="310"/>
                </a:cubicBezTo>
                <a:cubicBezTo>
                  <a:pt x="365" y="270"/>
                  <a:pt x="384" y="267"/>
                  <a:pt x="441" y="258"/>
                </a:cubicBezTo>
                <a:cubicBezTo>
                  <a:pt x="457" y="255"/>
                  <a:pt x="468" y="249"/>
                  <a:pt x="475" y="239"/>
                </a:cubicBezTo>
                <a:cubicBezTo>
                  <a:pt x="487" y="221"/>
                  <a:pt x="487" y="191"/>
                  <a:pt x="475" y="149"/>
                </a:cubicBezTo>
                <a:cubicBezTo>
                  <a:pt x="468" y="120"/>
                  <a:pt x="449" y="109"/>
                  <a:pt x="435" y="108"/>
                </a:cubicBezTo>
                <a:cubicBezTo>
                  <a:pt x="418" y="107"/>
                  <a:pt x="404" y="119"/>
                  <a:pt x="398" y="137"/>
                </a:cubicBezTo>
                <a:cubicBezTo>
                  <a:pt x="392" y="153"/>
                  <a:pt x="391" y="170"/>
                  <a:pt x="389" y="185"/>
                </a:cubicBezTo>
                <a:cubicBezTo>
                  <a:pt x="388" y="205"/>
                  <a:pt x="386" y="223"/>
                  <a:pt x="373" y="232"/>
                </a:cubicBezTo>
                <a:cubicBezTo>
                  <a:pt x="365" y="238"/>
                  <a:pt x="354" y="239"/>
                  <a:pt x="339" y="236"/>
                </a:cubicBezTo>
                <a:cubicBezTo>
                  <a:pt x="305" y="228"/>
                  <a:pt x="303" y="194"/>
                  <a:pt x="301" y="166"/>
                </a:cubicBezTo>
                <a:cubicBezTo>
                  <a:pt x="299" y="139"/>
                  <a:pt x="297" y="126"/>
                  <a:pt x="285" y="124"/>
                </a:cubicBezTo>
                <a:cubicBezTo>
                  <a:pt x="269" y="121"/>
                  <a:pt x="259" y="131"/>
                  <a:pt x="248" y="141"/>
                </a:cubicBezTo>
                <a:cubicBezTo>
                  <a:pt x="236" y="153"/>
                  <a:pt x="219" y="169"/>
                  <a:pt x="194" y="157"/>
                </a:cubicBezTo>
                <a:cubicBezTo>
                  <a:pt x="175" y="148"/>
                  <a:pt x="167" y="131"/>
                  <a:pt x="157" y="111"/>
                </a:cubicBezTo>
                <a:cubicBezTo>
                  <a:pt x="150" y="96"/>
                  <a:pt x="142" y="79"/>
                  <a:pt x="126" y="61"/>
                </a:cubicBezTo>
                <a:lnTo>
                  <a:pt x="126" y="61"/>
                </a:lnTo>
                <a:cubicBezTo>
                  <a:pt x="106" y="37"/>
                  <a:pt x="79" y="23"/>
                  <a:pt x="50"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5" name="Google Shape;845;p53"/>
          <p:cNvSpPr/>
          <p:nvPr/>
        </p:nvSpPr>
        <p:spPr>
          <a:xfrm>
            <a:off x="1975021" y="7492679"/>
            <a:ext cx="72773" cy="56354"/>
          </a:xfrm>
          <a:custGeom>
            <a:avLst/>
            <a:gdLst/>
            <a:ahLst/>
            <a:cxnLst/>
            <a:rect l="l" t="t" r="r" b="b"/>
            <a:pathLst>
              <a:path w="164" h="127" extrusionOk="0">
                <a:moveTo>
                  <a:pt x="51" y="127"/>
                </a:moveTo>
                <a:cubicBezTo>
                  <a:pt x="47" y="127"/>
                  <a:pt x="43" y="126"/>
                  <a:pt x="39" y="125"/>
                </a:cubicBezTo>
                <a:cubicBezTo>
                  <a:pt x="26" y="120"/>
                  <a:pt x="16" y="109"/>
                  <a:pt x="8" y="90"/>
                </a:cubicBezTo>
                <a:cubicBezTo>
                  <a:pt x="-2" y="65"/>
                  <a:pt x="-2" y="44"/>
                  <a:pt x="8" y="28"/>
                </a:cubicBezTo>
                <a:cubicBezTo>
                  <a:pt x="25" y="2"/>
                  <a:pt x="64" y="1"/>
                  <a:pt x="77" y="0"/>
                </a:cubicBezTo>
                <a:lnTo>
                  <a:pt x="77" y="0"/>
                </a:lnTo>
                <a:cubicBezTo>
                  <a:pt x="119" y="0"/>
                  <a:pt x="147" y="26"/>
                  <a:pt x="158" y="50"/>
                </a:cubicBezTo>
                <a:cubicBezTo>
                  <a:pt x="166" y="66"/>
                  <a:pt x="166" y="82"/>
                  <a:pt x="159" y="91"/>
                </a:cubicBezTo>
                <a:cubicBezTo>
                  <a:pt x="155" y="95"/>
                  <a:pt x="148" y="101"/>
                  <a:pt x="133" y="97"/>
                </a:cubicBezTo>
                <a:cubicBezTo>
                  <a:pt x="123" y="94"/>
                  <a:pt x="109" y="102"/>
                  <a:pt x="96" y="110"/>
                </a:cubicBezTo>
                <a:cubicBezTo>
                  <a:pt x="82" y="118"/>
                  <a:pt x="67" y="127"/>
                  <a:pt x="51" y="127"/>
                </a:cubicBezTo>
                <a:moveTo>
                  <a:pt x="78" y="24"/>
                </a:moveTo>
                <a:lnTo>
                  <a:pt x="78" y="24"/>
                </a:lnTo>
                <a:cubicBezTo>
                  <a:pt x="52" y="24"/>
                  <a:pt x="35" y="30"/>
                  <a:pt x="28" y="41"/>
                </a:cubicBezTo>
                <a:cubicBezTo>
                  <a:pt x="22" y="50"/>
                  <a:pt x="23" y="63"/>
                  <a:pt x="30" y="81"/>
                </a:cubicBezTo>
                <a:cubicBezTo>
                  <a:pt x="35" y="93"/>
                  <a:pt x="41" y="100"/>
                  <a:pt x="47" y="102"/>
                </a:cubicBezTo>
                <a:cubicBezTo>
                  <a:pt x="56" y="105"/>
                  <a:pt x="70" y="97"/>
                  <a:pt x="84" y="90"/>
                </a:cubicBezTo>
                <a:cubicBezTo>
                  <a:pt x="102" y="80"/>
                  <a:pt x="120" y="69"/>
                  <a:pt x="139" y="74"/>
                </a:cubicBezTo>
                <a:cubicBezTo>
                  <a:pt x="141" y="75"/>
                  <a:pt x="142" y="75"/>
                  <a:pt x="142" y="75"/>
                </a:cubicBezTo>
                <a:cubicBezTo>
                  <a:pt x="141" y="74"/>
                  <a:pt x="141" y="65"/>
                  <a:pt x="133" y="53"/>
                </a:cubicBezTo>
                <a:cubicBezTo>
                  <a:pt x="128" y="46"/>
                  <a:pt x="111" y="23"/>
                  <a:pt x="78" y="24"/>
                </a:cubicBezTo>
                <a:close/>
              </a:path>
            </a:pathLst>
          </a:custGeom>
          <a:solidFill>
            <a:schemeClr val="dk1"/>
          </a:solidFill>
          <a:ln>
            <a:noFill/>
          </a:ln>
        </p:spPr>
        <p:txBody>
          <a:bodyPr spcFirstLastPara="1" wrap="square" lIns="90000" tIns="700" rIns="90000" bIns="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6" name="Google Shape;846;p53"/>
          <p:cNvSpPr/>
          <p:nvPr/>
        </p:nvSpPr>
        <p:spPr>
          <a:xfrm>
            <a:off x="4023306" y="7808175"/>
            <a:ext cx="236511" cy="69223"/>
          </a:xfrm>
          <a:custGeom>
            <a:avLst/>
            <a:gdLst/>
            <a:ahLst/>
            <a:cxnLst/>
            <a:rect l="l" t="t" r="r" b="b"/>
            <a:pathLst>
              <a:path w="533" h="156" extrusionOk="0">
                <a:moveTo>
                  <a:pt x="72" y="156"/>
                </a:moveTo>
                <a:cubicBezTo>
                  <a:pt x="41" y="156"/>
                  <a:pt x="20" y="148"/>
                  <a:pt x="9" y="132"/>
                </a:cubicBezTo>
                <a:cubicBezTo>
                  <a:pt x="-10" y="104"/>
                  <a:pt x="7" y="63"/>
                  <a:pt x="18" y="38"/>
                </a:cubicBezTo>
                <a:lnTo>
                  <a:pt x="21" y="32"/>
                </a:lnTo>
                <a:cubicBezTo>
                  <a:pt x="35" y="-2"/>
                  <a:pt x="90" y="2"/>
                  <a:pt x="119" y="5"/>
                </a:cubicBezTo>
                <a:cubicBezTo>
                  <a:pt x="124" y="5"/>
                  <a:pt x="127" y="5"/>
                  <a:pt x="129" y="5"/>
                </a:cubicBezTo>
                <a:lnTo>
                  <a:pt x="129" y="5"/>
                </a:lnTo>
                <a:cubicBezTo>
                  <a:pt x="167" y="5"/>
                  <a:pt x="208" y="4"/>
                  <a:pt x="250" y="2"/>
                </a:cubicBezTo>
                <a:cubicBezTo>
                  <a:pt x="449" y="-4"/>
                  <a:pt x="530" y="-3"/>
                  <a:pt x="533" y="32"/>
                </a:cubicBezTo>
                <a:cubicBezTo>
                  <a:pt x="535" y="47"/>
                  <a:pt x="531" y="59"/>
                  <a:pt x="523" y="68"/>
                </a:cubicBezTo>
                <a:cubicBezTo>
                  <a:pt x="505" y="87"/>
                  <a:pt x="470" y="94"/>
                  <a:pt x="399" y="91"/>
                </a:cubicBezTo>
                <a:cubicBezTo>
                  <a:pt x="361" y="90"/>
                  <a:pt x="339" y="104"/>
                  <a:pt x="318" y="118"/>
                </a:cubicBezTo>
                <a:cubicBezTo>
                  <a:pt x="294" y="133"/>
                  <a:pt x="270" y="149"/>
                  <a:pt x="226" y="135"/>
                </a:cubicBezTo>
                <a:cubicBezTo>
                  <a:pt x="192" y="123"/>
                  <a:pt x="184" y="127"/>
                  <a:pt x="169" y="135"/>
                </a:cubicBezTo>
                <a:cubicBezTo>
                  <a:pt x="153" y="143"/>
                  <a:pt x="132" y="154"/>
                  <a:pt x="81" y="156"/>
                </a:cubicBezTo>
                <a:cubicBezTo>
                  <a:pt x="78" y="156"/>
                  <a:pt x="75" y="156"/>
                  <a:pt x="72" y="156"/>
                </a:cubicBezTo>
                <a:moveTo>
                  <a:pt x="89" y="27"/>
                </a:moveTo>
                <a:cubicBezTo>
                  <a:pt x="69" y="27"/>
                  <a:pt x="47" y="29"/>
                  <a:pt x="43" y="41"/>
                </a:cubicBezTo>
                <a:lnTo>
                  <a:pt x="40" y="47"/>
                </a:lnTo>
                <a:cubicBezTo>
                  <a:pt x="32" y="66"/>
                  <a:pt x="16" y="101"/>
                  <a:pt x="28" y="119"/>
                </a:cubicBezTo>
                <a:cubicBezTo>
                  <a:pt x="37" y="132"/>
                  <a:pt x="62" y="133"/>
                  <a:pt x="80" y="133"/>
                </a:cubicBezTo>
                <a:cubicBezTo>
                  <a:pt x="126" y="130"/>
                  <a:pt x="144" y="121"/>
                  <a:pt x="158" y="114"/>
                </a:cubicBezTo>
                <a:cubicBezTo>
                  <a:pt x="178" y="104"/>
                  <a:pt x="192" y="99"/>
                  <a:pt x="233" y="113"/>
                </a:cubicBezTo>
                <a:cubicBezTo>
                  <a:pt x="266" y="124"/>
                  <a:pt x="283" y="113"/>
                  <a:pt x="305" y="98"/>
                </a:cubicBezTo>
                <a:cubicBezTo>
                  <a:pt x="327" y="84"/>
                  <a:pt x="353" y="66"/>
                  <a:pt x="400" y="68"/>
                </a:cubicBezTo>
                <a:cubicBezTo>
                  <a:pt x="459" y="70"/>
                  <a:pt x="494" y="65"/>
                  <a:pt x="505" y="52"/>
                </a:cubicBezTo>
                <a:cubicBezTo>
                  <a:pt x="508" y="50"/>
                  <a:pt x="511" y="45"/>
                  <a:pt x="510" y="35"/>
                </a:cubicBezTo>
                <a:cubicBezTo>
                  <a:pt x="497" y="18"/>
                  <a:pt x="349" y="23"/>
                  <a:pt x="251" y="26"/>
                </a:cubicBezTo>
                <a:cubicBezTo>
                  <a:pt x="209" y="27"/>
                  <a:pt x="167" y="28"/>
                  <a:pt x="130" y="29"/>
                </a:cubicBezTo>
                <a:lnTo>
                  <a:pt x="130" y="29"/>
                </a:lnTo>
                <a:cubicBezTo>
                  <a:pt x="127" y="29"/>
                  <a:pt x="123" y="28"/>
                  <a:pt x="118" y="28"/>
                </a:cubicBezTo>
                <a:cubicBezTo>
                  <a:pt x="111" y="28"/>
                  <a:pt x="100" y="27"/>
                  <a:pt x="89" y="27"/>
                </a:cubicBezTo>
                <a:close/>
              </a:path>
            </a:pathLst>
          </a:custGeom>
          <a:solidFill>
            <a:schemeClr val="dk1"/>
          </a:solidFill>
          <a:ln>
            <a:noFill/>
          </a:ln>
        </p:spPr>
        <p:txBody>
          <a:bodyPr spcFirstLastPara="1" wrap="square" lIns="90000" tIns="11150" rIns="90000" bIns="11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7" name="Google Shape;847;p53"/>
          <p:cNvSpPr/>
          <p:nvPr/>
        </p:nvSpPr>
        <p:spPr>
          <a:xfrm>
            <a:off x="2391689" y="6260868"/>
            <a:ext cx="88303" cy="87860"/>
          </a:xfrm>
          <a:custGeom>
            <a:avLst/>
            <a:gdLst/>
            <a:ahLst/>
            <a:cxnLst/>
            <a:rect l="l" t="t" r="r" b="b"/>
            <a:pathLst>
              <a:path w="199" h="198" extrusionOk="0">
                <a:moveTo>
                  <a:pt x="81" y="198"/>
                </a:moveTo>
                <a:cubicBezTo>
                  <a:pt x="70" y="198"/>
                  <a:pt x="60" y="197"/>
                  <a:pt x="51" y="193"/>
                </a:cubicBezTo>
                <a:cubicBezTo>
                  <a:pt x="30" y="187"/>
                  <a:pt x="14" y="172"/>
                  <a:pt x="4" y="151"/>
                </a:cubicBezTo>
                <a:cubicBezTo>
                  <a:pt x="0" y="141"/>
                  <a:pt x="-1" y="132"/>
                  <a:pt x="3" y="124"/>
                </a:cubicBezTo>
                <a:cubicBezTo>
                  <a:pt x="9" y="111"/>
                  <a:pt x="25" y="107"/>
                  <a:pt x="39" y="104"/>
                </a:cubicBezTo>
                <a:cubicBezTo>
                  <a:pt x="45" y="102"/>
                  <a:pt x="55" y="100"/>
                  <a:pt x="57" y="98"/>
                </a:cubicBezTo>
                <a:cubicBezTo>
                  <a:pt x="56" y="98"/>
                  <a:pt x="56" y="95"/>
                  <a:pt x="52" y="90"/>
                </a:cubicBezTo>
                <a:cubicBezTo>
                  <a:pt x="26" y="54"/>
                  <a:pt x="30" y="31"/>
                  <a:pt x="35" y="20"/>
                </a:cubicBezTo>
                <a:cubicBezTo>
                  <a:pt x="40" y="9"/>
                  <a:pt x="50" y="1"/>
                  <a:pt x="60" y="1"/>
                </a:cubicBezTo>
                <a:lnTo>
                  <a:pt x="60" y="1"/>
                </a:lnTo>
                <a:cubicBezTo>
                  <a:pt x="127" y="-4"/>
                  <a:pt x="182" y="44"/>
                  <a:pt x="196" y="93"/>
                </a:cubicBezTo>
                <a:cubicBezTo>
                  <a:pt x="206" y="127"/>
                  <a:pt x="194" y="158"/>
                  <a:pt x="165" y="174"/>
                </a:cubicBezTo>
                <a:cubicBezTo>
                  <a:pt x="134" y="190"/>
                  <a:pt x="106" y="198"/>
                  <a:pt x="81" y="198"/>
                </a:cubicBezTo>
                <a:moveTo>
                  <a:pt x="62" y="24"/>
                </a:moveTo>
                <a:cubicBezTo>
                  <a:pt x="61" y="24"/>
                  <a:pt x="58" y="26"/>
                  <a:pt x="56" y="31"/>
                </a:cubicBezTo>
                <a:cubicBezTo>
                  <a:pt x="54" y="36"/>
                  <a:pt x="52" y="50"/>
                  <a:pt x="71" y="76"/>
                </a:cubicBezTo>
                <a:cubicBezTo>
                  <a:pt x="74" y="80"/>
                  <a:pt x="84" y="93"/>
                  <a:pt x="79" y="106"/>
                </a:cubicBezTo>
                <a:cubicBezTo>
                  <a:pt x="74" y="120"/>
                  <a:pt x="58" y="123"/>
                  <a:pt x="45" y="127"/>
                </a:cubicBezTo>
                <a:cubicBezTo>
                  <a:pt x="38" y="128"/>
                  <a:pt x="26" y="131"/>
                  <a:pt x="24" y="135"/>
                </a:cubicBezTo>
                <a:cubicBezTo>
                  <a:pt x="24" y="135"/>
                  <a:pt x="24" y="137"/>
                  <a:pt x="26" y="141"/>
                </a:cubicBezTo>
                <a:cubicBezTo>
                  <a:pt x="33" y="156"/>
                  <a:pt x="44" y="166"/>
                  <a:pt x="58" y="171"/>
                </a:cubicBezTo>
                <a:cubicBezTo>
                  <a:pt x="83" y="179"/>
                  <a:pt x="116" y="173"/>
                  <a:pt x="154" y="153"/>
                </a:cubicBezTo>
                <a:cubicBezTo>
                  <a:pt x="180" y="139"/>
                  <a:pt x="177" y="113"/>
                  <a:pt x="173" y="99"/>
                </a:cubicBezTo>
                <a:cubicBezTo>
                  <a:pt x="162" y="60"/>
                  <a:pt x="116" y="20"/>
                  <a:pt x="62" y="24"/>
                </a:cubicBezTo>
                <a:moveTo>
                  <a:pt x="62" y="24"/>
                </a:moveTo>
                <a:lnTo>
                  <a:pt x="62" y="24"/>
                </a:ln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8" name="Google Shape;848;p53"/>
          <p:cNvSpPr/>
          <p:nvPr/>
        </p:nvSpPr>
        <p:spPr>
          <a:xfrm>
            <a:off x="2401007" y="6553734"/>
            <a:ext cx="52804" cy="54136"/>
          </a:xfrm>
          <a:custGeom>
            <a:avLst/>
            <a:gdLst/>
            <a:ahLst/>
            <a:cxnLst/>
            <a:rect l="l" t="t" r="r" b="b"/>
            <a:pathLst>
              <a:path w="119" h="122" extrusionOk="0">
                <a:moveTo>
                  <a:pt x="70" y="122"/>
                </a:moveTo>
                <a:cubicBezTo>
                  <a:pt x="64" y="122"/>
                  <a:pt x="57" y="121"/>
                  <a:pt x="49" y="120"/>
                </a:cubicBezTo>
                <a:cubicBezTo>
                  <a:pt x="30" y="118"/>
                  <a:pt x="16" y="110"/>
                  <a:pt x="8" y="96"/>
                </a:cubicBezTo>
                <a:cubicBezTo>
                  <a:pt x="-8" y="70"/>
                  <a:pt x="7" y="33"/>
                  <a:pt x="9" y="29"/>
                </a:cubicBezTo>
                <a:lnTo>
                  <a:pt x="10" y="26"/>
                </a:lnTo>
                <a:cubicBezTo>
                  <a:pt x="28" y="3"/>
                  <a:pt x="46" y="-1"/>
                  <a:pt x="58" y="1"/>
                </a:cubicBezTo>
                <a:cubicBezTo>
                  <a:pt x="78" y="3"/>
                  <a:pt x="98" y="23"/>
                  <a:pt x="111" y="53"/>
                </a:cubicBezTo>
                <a:cubicBezTo>
                  <a:pt x="118" y="68"/>
                  <a:pt x="125" y="90"/>
                  <a:pt x="113" y="106"/>
                </a:cubicBezTo>
                <a:cubicBezTo>
                  <a:pt x="105" y="117"/>
                  <a:pt x="91" y="122"/>
                  <a:pt x="70" y="122"/>
                </a:cubicBezTo>
                <a:moveTo>
                  <a:pt x="30" y="39"/>
                </a:moveTo>
                <a:cubicBezTo>
                  <a:pt x="26" y="48"/>
                  <a:pt x="20" y="71"/>
                  <a:pt x="28" y="85"/>
                </a:cubicBezTo>
                <a:cubicBezTo>
                  <a:pt x="32" y="92"/>
                  <a:pt x="40" y="96"/>
                  <a:pt x="52" y="97"/>
                </a:cubicBezTo>
                <a:cubicBezTo>
                  <a:pt x="84" y="101"/>
                  <a:pt x="92" y="95"/>
                  <a:pt x="94" y="92"/>
                </a:cubicBezTo>
                <a:cubicBezTo>
                  <a:pt x="96" y="89"/>
                  <a:pt x="98" y="82"/>
                  <a:pt x="89" y="62"/>
                </a:cubicBezTo>
                <a:cubicBezTo>
                  <a:pt x="80" y="40"/>
                  <a:pt x="67" y="26"/>
                  <a:pt x="55" y="24"/>
                </a:cubicBezTo>
                <a:cubicBezTo>
                  <a:pt x="47" y="23"/>
                  <a:pt x="39" y="28"/>
                  <a:pt x="30" y="3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49" name="Google Shape;849;p53"/>
          <p:cNvSpPr/>
          <p:nvPr/>
        </p:nvSpPr>
        <p:spPr>
          <a:xfrm>
            <a:off x="1851662" y="6082486"/>
            <a:ext cx="67448" cy="73660"/>
          </a:xfrm>
          <a:custGeom>
            <a:avLst/>
            <a:gdLst/>
            <a:ahLst/>
            <a:cxnLst/>
            <a:rect l="l" t="t" r="r" b="b"/>
            <a:pathLst>
              <a:path w="152" h="166" extrusionOk="0">
                <a:moveTo>
                  <a:pt x="62" y="166"/>
                </a:moveTo>
                <a:cubicBezTo>
                  <a:pt x="42" y="166"/>
                  <a:pt x="27" y="161"/>
                  <a:pt x="17" y="152"/>
                </a:cubicBezTo>
                <a:cubicBezTo>
                  <a:pt x="-1" y="136"/>
                  <a:pt x="0" y="108"/>
                  <a:pt x="1" y="78"/>
                </a:cubicBezTo>
                <a:lnTo>
                  <a:pt x="2" y="63"/>
                </a:lnTo>
                <a:cubicBezTo>
                  <a:pt x="2" y="46"/>
                  <a:pt x="8" y="32"/>
                  <a:pt x="20" y="21"/>
                </a:cubicBezTo>
                <a:cubicBezTo>
                  <a:pt x="44" y="-2"/>
                  <a:pt x="84" y="0"/>
                  <a:pt x="86" y="0"/>
                </a:cubicBezTo>
                <a:lnTo>
                  <a:pt x="86" y="0"/>
                </a:lnTo>
                <a:cubicBezTo>
                  <a:pt x="113" y="2"/>
                  <a:pt x="139" y="5"/>
                  <a:pt x="149" y="23"/>
                </a:cubicBezTo>
                <a:cubicBezTo>
                  <a:pt x="158" y="40"/>
                  <a:pt x="148" y="59"/>
                  <a:pt x="141" y="72"/>
                </a:cubicBezTo>
                <a:cubicBezTo>
                  <a:pt x="133" y="85"/>
                  <a:pt x="136" y="97"/>
                  <a:pt x="139" y="109"/>
                </a:cubicBezTo>
                <a:cubicBezTo>
                  <a:pt x="142" y="120"/>
                  <a:pt x="145" y="132"/>
                  <a:pt x="137" y="143"/>
                </a:cubicBezTo>
                <a:cubicBezTo>
                  <a:pt x="130" y="154"/>
                  <a:pt x="115" y="160"/>
                  <a:pt x="87" y="164"/>
                </a:cubicBezTo>
                <a:cubicBezTo>
                  <a:pt x="78" y="165"/>
                  <a:pt x="69" y="166"/>
                  <a:pt x="62" y="166"/>
                </a:cubicBezTo>
                <a:moveTo>
                  <a:pt x="83" y="24"/>
                </a:moveTo>
                <a:cubicBezTo>
                  <a:pt x="75" y="24"/>
                  <a:pt x="50" y="25"/>
                  <a:pt x="36" y="38"/>
                </a:cubicBezTo>
                <a:cubicBezTo>
                  <a:pt x="29" y="45"/>
                  <a:pt x="25" y="53"/>
                  <a:pt x="25" y="64"/>
                </a:cubicBezTo>
                <a:lnTo>
                  <a:pt x="25" y="79"/>
                </a:lnTo>
                <a:cubicBezTo>
                  <a:pt x="24" y="104"/>
                  <a:pt x="23" y="126"/>
                  <a:pt x="33" y="135"/>
                </a:cubicBezTo>
                <a:cubicBezTo>
                  <a:pt x="41" y="142"/>
                  <a:pt x="58" y="144"/>
                  <a:pt x="84" y="141"/>
                </a:cubicBezTo>
                <a:cubicBezTo>
                  <a:pt x="110" y="137"/>
                  <a:pt x="116" y="132"/>
                  <a:pt x="118" y="130"/>
                </a:cubicBezTo>
                <a:cubicBezTo>
                  <a:pt x="119" y="127"/>
                  <a:pt x="118" y="121"/>
                  <a:pt x="116" y="114"/>
                </a:cubicBezTo>
                <a:cubicBezTo>
                  <a:pt x="113" y="101"/>
                  <a:pt x="108" y="82"/>
                  <a:pt x="120" y="60"/>
                </a:cubicBezTo>
                <a:cubicBezTo>
                  <a:pt x="131" y="42"/>
                  <a:pt x="129" y="36"/>
                  <a:pt x="128" y="35"/>
                </a:cubicBezTo>
                <a:cubicBezTo>
                  <a:pt x="124" y="26"/>
                  <a:pt x="95" y="25"/>
                  <a:pt x="85" y="24"/>
                </a:cubicBezTo>
                <a:cubicBezTo>
                  <a:pt x="85" y="24"/>
                  <a:pt x="84" y="24"/>
                  <a:pt x="83" y="24"/>
                </a:cubicBezTo>
                <a:close/>
              </a:path>
            </a:pathLst>
          </a:custGeom>
          <a:solidFill>
            <a:schemeClr val="dk1"/>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0" name="Google Shape;850;p53"/>
          <p:cNvSpPr/>
          <p:nvPr/>
        </p:nvSpPr>
        <p:spPr>
          <a:xfrm>
            <a:off x="2002976" y="6221375"/>
            <a:ext cx="44817" cy="85641"/>
          </a:xfrm>
          <a:custGeom>
            <a:avLst/>
            <a:gdLst/>
            <a:ahLst/>
            <a:cxnLst/>
            <a:rect l="l" t="t" r="r" b="b"/>
            <a:pathLst>
              <a:path w="101" h="193" extrusionOk="0">
                <a:moveTo>
                  <a:pt x="70" y="193"/>
                </a:moveTo>
                <a:cubicBezTo>
                  <a:pt x="54" y="193"/>
                  <a:pt x="38" y="176"/>
                  <a:pt x="18" y="137"/>
                </a:cubicBezTo>
                <a:cubicBezTo>
                  <a:pt x="-21" y="62"/>
                  <a:pt x="15" y="20"/>
                  <a:pt x="20" y="14"/>
                </a:cubicBezTo>
                <a:cubicBezTo>
                  <a:pt x="34" y="-3"/>
                  <a:pt x="48" y="-1"/>
                  <a:pt x="55" y="2"/>
                </a:cubicBezTo>
                <a:cubicBezTo>
                  <a:pt x="87" y="15"/>
                  <a:pt x="104" y="88"/>
                  <a:pt x="101" y="132"/>
                </a:cubicBezTo>
                <a:cubicBezTo>
                  <a:pt x="99" y="171"/>
                  <a:pt x="90" y="189"/>
                  <a:pt x="74" y="192"/>
                </a:cubicBezTo>
                <a:cubicBezTo>
                  <a:pt x="73" y="193"/>
                  <a:pt x="71" y="193"/>
                  <a:pt x="70" y="193"/>
                </a:cubicBezTo>
                <a:moveTo>
                  <a:pt x="37" y="30"/>
                </a:moveTo>
                <a:cubicBezTo>
                  <a:pt x="36" y="32"/>
                  <a:pt x="7" y="64"/>
                  <a:pt x="39" y="126"/>
                </a:cubicBezTo>
                <a:cubicBezTo>
                  <a:pt x="59" y="164"/>
                  <a:pt x="69" y="169"/>
                  <a:pt x="70" y="169"/>
                </a:cubicBezTo>
                <a:cubicBezTo>
                  <a:pt x="70" y="168"/>
                  <a:pt x="75" y="161"/>
                  <a:pt x="77" y="131"/>
                </a:cubicBezTo>
                <a:cubicBezTo>
                  <a:pt x="80" y="85"/>
                  <a:pt x="62" y="30"/>
                  <a:pt x="47" y="24"/>
                </a:cubicBezTo>
                <a:cubicBezTo>
                  <a:pt x="46" y="24"/>
                  <a:pt x="43" y="23"/>
                  <a:pt x="38" y="29"/>
                </a:cubicBezTo>
                <a:lnTo>
                  <a:pt x="37" y="30"/>
                </a:lnTo>
                <a:close/>
              </a:path>
            </a:pathLst>
          </a:custGeom>
          <a:solidFill>
            <a:schemeClr val="dk1"/>
          </a:solidFill>
          <a:ln>
            <a:noFill/>
          </a:ln>
        </p:spPr>
        <p:txBody>
          <a:bodyPr spcFirstLastPara="1" wrap="square" lIns="90000" tIns="24475" rIns="90000" bIns="24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1" name="Google Shape;851;p53"/>
          <p:cNvSpPr/>
          <p:nvPr/>
        </p:nvSpPr>
        <p:spPr>
          <a:xfrm>
            <a:off x="2052231" y="6291929"/>
            <a:ext cx="115815" cy="64342"/>
          </a:xfrm>
          <a:custGeom>
            <a:avLst/>
            <a:gdLst/>
            <a:ahLst/>
            <a:cxnLst/>
            <a:rect l="l" t="t" r="r" b="b"/>
            <a:pathLst>
              <a:path w="261" h="145" extrusionOk="0">
                <a:moveTo>
                  <a:pt x="238" y="145"/>
                </a:moveTo>
                <a:cubicBezTo>
                  <a:pt x="213" y="145"/>
                  <a:pt x="176" y="119"/>
                  <a:pt x="159" y="107"/>
                </a:cubicBezTo>
                <a:cubicBezTo>
                  <a:pt x="139" y="92"/>
                  <a:pt x="115" y="93"/>
                  <a:pt x="87" y="94"/>
                </a:cubicBezTo>
                <a:cubicBezTo>
                  <a:pt x="69" y="94"/>
                  <a:pt x="51" y="95"/>
                  <a:pt x="33" y="92"/>
                </a:cubicBezTo>
                <a:cubicBezTo>
                  <a:pt x="5" y="88"/>
                  <a:pt x="0" y="73"/>
                  <a:pt x="0" y="64"/>
                </a:cubicBezTo>
                <a:cubicBezTo>
                  <a:pt x="-1" y="42"/>
                  <a:pt x="27" y="18"/>
                  <a:pt x="54" y="11"/>
                </a:cubicBezTo>
                <a:cubicBezTo>
                  <a:pt x="90" y="1"/>
                  <a:pt x="127" y="-6"/>
                  <a:pt x="191" y="11"/>
                </a:cubicBezTo>
                <a:cubicBezTo>
                  <a:pt x="256" y="28"/>
                  <a:pt x="261" y="105"/>
                  <a:pt x="261" y="115"/>
                </a:cubicBezTo>
                <a:cubicBezTo>
                  <a:pt x="264" y="131"/>
                  <a:pt x="256" y="139"/>
                  <a:pt x="252" y="142"/>
                </a:cubicBezTo>
                <a:cubicBezTo>
                  <a:pt x="248" y="144"/>
                  <a:pt x="243" y="145"/>
                  <a:pt x="238" y="145"/>
                </a:cubicBezTo>
                <a:moveTo>
                  <a:pt x="107" y="70"/>
                </a:moveTo>
                <a:cubicBezTo>
                  <a:pt x="130" y="70"/>
                  <a:pt x="153" y="73"/>
                  <a:pt x="173" y="88"/>
                </a:cubicBezTo>
                <a:cubicBezTo>
                  <a:pt x="204" y="111"/>
                  <a:pt x="231" y="122"/>
                  <a:pt x="238" y="122"/>
                </a:cubicBezTo>
                <a:cubicBezTo>
                  <a:pt x="238" y="121"/>
                  <a:pt x="238" y="120"/>
                  <a:pt x="238" y="118"/>
                </a:cubicBezTo>
                <a:lnTo>
                  <a:pt x="238" y="117"/>
                </a:lnTo>
                <a:cubicBezTo>
                  <a:pt x="238" y="116"/>
                  <a:pt x="236" y="47"/>
                  <a:pt x="185" y="33"/>
                </a:cubicBezTo>
                <a:cubicBezTo>
                  <a:pt x="127" y="18"/>
                  <a:pt x="93" y="25"/>
                  <a:pt x="60" y="33"/>
                </a:cubicBezTo>
                <a:cubicBezTo>
                  <a:pt x="40" y="39"/>
                  <a:pt x="23" y="56"/>
                  <a:pt x="23" y="63"/>
                </a:cubicBezTo>
                <a:cubicBezTo>
                  <a:pt x="23" y="64"/>
                  <a:pt x="27" y="67"/>
                  <a:pt x="37" y="69"/>
                </a:cubicBezTo>
                <a:cubicBezTo>
                  <a:pt x="53" y="71"/>
                  <a:pt x="70" y="71"/>
                  <a:pt x="86" y="70"/>
                </a:cubicBezTo>
                <a:cubicBezTo>
                  <a:pt x="93" y="70"/>
                  <a:pt x="100" y="70"/>
                  <a:pt x="107" y="70"/>
                </a:cubicBezTo>
                <a:close/>
              </a:path>
            </a:pathLst>
          </a:custGeom>
          <a:solidFill>
            <a:schemeClr val="dk1"/>
          </a:solidFill>
          <a:ln>
            <a:noFill/>
          </a:ln>
        </p:spPr>
        <p:txBody>
          <a:bodyPr spcFirstLastPara="1" wrap="square" lIns="90000" tIns="7200" rIns="90000" bIns="7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2" name="Google Shape;852;p53"/>
          <p:cNvSpPr/>
          <p:nvPr/>
        </p:nvSpPr>
        <p:spPr>
          <a:xfrm>
            <a:off x="3033775" y="6969070"/>
            <a:ext cx="132677" cy="123802"/>
          </a:xfrm>
          <a:custGeom>
            <a:avLst/>
            <a:gdLst/>
            <a:ahLst/>
            <a:cxnLst/>
            <a:rect l="l" t="t" r="r" b="b"/>
            <a:pathLst>
              <a:path w="299" h="279" extrusionOk="0">
                <a:moveTo>
                  <a:pt x="54" y="279"/>
                </a:moveTo>
                <a:cubicBezTo>
                  <a:pt x="51" y="279"/>
                  <a:pt x="46" y="279"/>
                  <a:pt x="42" y="278"/>
                </a:cubicBezTo>
                <a:cubicBezTo>
                  <a:pt x="-8" y="269"/>
                  <a:pt x="-1" y="227"/>
                  <a:pt x="5" y="189"/>
                </a:cubicBezTo>
                <a:cubicBezTo>
                  <a:pt x="9" y="166"/>
                  <a:pt x="14" y="140"/>
                  <a:pt x="9" y="114"/>
                </a:cubicBezTo>
                <a:cubicBezTo>
                  <a:pt x="-4" y="41"/>
                  <a:pt x="31" y="18"/>
                  <a:pt x="38" y="14"/>
                </a:cubicBezTo>
                <a:cubicBezTo>
                  <a:pt x="93" y="-21"/>
                  <a:pt x="154" y="18"/>
                  <a:pt x="208" y="52"/>
                </a:cubicBezTo>
                <a:cubicBezTo>
                  <a:pt x="224" y="63"/>
                  <a:pt x="242" y="74"/>
                  <a:pt x="258" y="82"/>
                </a:cubicBezTo>
                <a:cubicBezTo>
                  <a:pt x="282" y="94"/>
                  <a:pt x="294" y="105"/>
                  <a:pt x="298" y="119"/>
                </a:cubicBezTo>
                <a:cubicBezTo>
                  <a:pt x="302" y="135"/>
                  <a:pt x="293" y="149"/>
                  <a:pt x="284" y="163"/>
                </a:cubicBezTo>
                <a:cubicBezTo>
                  <a:pt x="277" y="175"/>
                  <a:pt x="268" y="188"/>
                  <a:pt x="264" y="204"/>
                </a:cubicBezTo>
                <a:cubicBezTo>
                  <a:pt x="257" y="230"/>
                  <a:pt x="246" y="261"/>
                  <a:pt x="220" y="269"/>
                </a:cubicBezTo>
                <a:cubicBezTo>
                  <a:pt x="200" y="276"/>
                  <a:pt x="176" y="267"/>
                  <a:pt x="144" y="243"/>
                </a:cubicBezTo>
                <a:cubicBezTo>
                  <a:pt x="129" y="231"/>
                  <a:pt x="122" y="230"/>
                  <a:pt x="119" y="231"/>
                </a:cubicBezTo>
                <a:cubicBezTo>
                  <a:pt x="115" y="232"/>
                  <a:pt x="110" y="238"/>
                  <a:pt x="105" y="246"/>
                </a:cubicBezTo>
                <a:cubicBezTo>
                  <a:pt x="96" y="260"/>
                  <a:pt x="82" y="279"/>
                  <a:pt x="54" y="279"/>
                </a:cubicBezTo>
                <a:moveTo>
                  <a:pt x="49" y="35"/>
                </a:moveTo>
                <a:cubicBezTo>
                  <a:pt x="47" y="36"/>
                  <a:pt x="22" y="51"/>
                  <a:pt x="33" y="110"/>
                </a:cubicBezTo>
                <a:cubicBezTo>
                  <a:pt x="38" y="140"/>
                  <a:pt x="33" y="168"/>
                  <a:pt x="29" y="193"/>
                </a:cubicBezTo>
                <a:cubicBezTo>
                  <a:pt x="21" y="239"/>
                  <a:pt x="22" y="251"/>
                  <a:pt x="46" y="255"/>
                </a:cubicBezTo>
                <a:cubicBezTo>
                  <a:pt x="67" y="259"/>
                  <a:pt x="74" y="249"/>
                  <a:pt x="85" y="233"/>
                </a:cubicBezTo>
                <a:cubicBezTo>
                  <a:pt x="93" y="222"/>
                  <a:pt x="101" y="210"/>
                  <a:pt x="116" y="208"/>
                </a:cubicBezTo>
                <a:cubicBezTo>
                  <a:pt x="128" y="206"/>
                  <a:pt x="141" y="211"/>
                  <a:pt x="158" y="224"/>
                </a:cubicBezTo>
                <a:cubicBezTo>
                  <a:pt x="183" y="243"/>
                  <a:pt x="201" y="251"/>
                  <a:pt x="213" y="247"/>
                </a:cubicBezTo>
                <a:cubicBezTo>
                  <a:pt x="224" y="243"/>
                  <a:pt x="233" y="227"/>
                  <a:pt x="241" y="198"/>
                </a:cubicBezTo>
                <a:cubicBezTo>
                  <a:pt x="247" y="178"/>
                  <a:pt x="256" y="163"/>
                  <a:pt x="264" y="151"/>
                </a:cubicBezTo>
                <a:cubicBezTo>
                  <a:pt x="271" y="140"/>
                  <a:pt x="277" y="131"/>
                  <a:pt x="275" y="125"/>
                </a:cubicBezTo>
                <a:cubicBezTo>
                  <a:pt x="274" y="121"/>
                  <a:pt x="268" y="113"/>
                  <a:pt x="247" y="102"/>
                </a:cubicBezTo>
                <a:cubicBezTo>
                  <a:pt x="230" y="93"/>
                  <a:pt x="212" y="82"/>
                  <a:pt x="195" y="72"/>
                </a:cubicBezTo>
                <a:cubicBezTo>
                  <a:pt x="143" y="38"/>
                  <a:pt x="93" y="7"/>
                  <a:pt x="51" y="34"/>
                </a:cubicBezTo>
                <a:lnTo>
                  <a:pt x="49" y="35"/>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3" name="Google Shape;853;p53"/>
          <p:cNvSpPr/>
          <p:nvPr/>
        </p:nvSpPr>
        <p:spPr>
          <a:xfrm>
            <a:off x="3275167" y="5653837"/>
            <a:ext cx="1922704" cy="1626733"/>
          </a:xfrm>
          <a:custGeom>
            <a:avLst/>
            <a:gdLst/>
            <a:ahLst/>
            <a:cxnLst/>
            <a:rect l="l" t="t" r="r" b="b"/>
            <a:pathLst>
              <a:path w="4333" h="3666" extrusionOk="0">
                <a:moveTo>
                  <a:pt x="2497" y="3666"/>
                </a:moveTo>
                <a:cubicBezTo>
                  <a:pt x="2493" y="3666"/>
                  <a:pt x="2489" y="3664"/>
                  <a:pt x="2485" y="3662"/>
                </a:cubicBezTo>
                <a:cubicBezTo>
                  <a:pt x="2471" y="3653"/>
                  <a:pt x="2467" y="3630"/>
                  <a:pt x="2471" y="3575"/>
                </a:cubicBezTo>
                <a:cubicBezTo>
                  <a:pt x="2478" y="3490"/>
                  <a:pt x="2477" y="3489"/>
                  <a:pt x="2469" y="3483"/>
                </a:cubicBezTo>
                <a:cubicBezTo>
                  <a:pt x="2465" y="3479"/>
                  <a:pt x="2459" y="3474"/>
                  <a:pt x="2452" y="3466"/>
                </a:cubicBezTo>
                <a:cubicBezTo>
                  <a:pt x="2435" y="3444"/>
                  <a:pt x="2439" y="3428"/>
                  <a:pt x="2443" y="3412"/>
                </a:cubicBezTo>
                <a:cubicBezTo>
                  <a:pt x="2447" y="3398"/>
                  <a:pt x="2451" y="3382"/>
                  <a:pt x="2443" y="3353"/>
                </a:cubicBezTo>
                <a:cubicBezTo>
                  <a:pt x="2441" y="3346"/>
                  <a:pt x="2440" y="3342"/>
                  <a:pt x="2439" y="3340"/>
                </a:cubicBezTo>
                <a:cubicBezTo>
                  <a:pt x="2436" y="3342"/>
                  <a:pt x="2433" y="3345"/>
                  <a:pt x="2430" y="3348"/>
                </a:cubicBezTo>
                <a:cubicBezTo>
                  <a:pt x="2418" y="3360"/>
                  <a:pt x="2398" y="3380"/>
                  <a:pt x="2371" y="3367"/>
                </a:cubicBezTo>
                <a:cubicBezTo>
                  <a:pt x="2360" y="3362"/>
                  <a:pt x="2353" y="3355"/>
                  <a:pt x="2350" y="3346"/>
                </a:cubicBezTo>
                <a:cubicBezTo>
                  <a:pt x="2345" y="3332"/>
                  <a:pt x="2353" y="3317"/>
                  <a:pt x="2359" y="3306"/>
                </a:cubicBezTo>
                <a:cubicBezTo>
                  <a:pt x="2362" y="3301"/>
                  <a:pt x="2367" y="3292"/>
                  <a:pt x="2366" y="3289"/>
                </a:cubicBezTo>
                <a:cubicBezTo>
                  <a:pt x="2366" y="3290"/>
                  <a:pt x="2358" y="3295"/>
                  <a:pt x="2352" y="3299"/>
                </a:cubicBezTo>
                <a:cubicBezTo>
                  <a:pt x="2341" y="3308"/>
                  <a:pt x="2325" y="3319"/>
                  <a:pt x="2304" y="3328"/>
                </a:cubicBezTo>
                <a:cubicBezTo>
                  <a:pt x="2294" y="3332"/>
                  <a:pt x="2283" y="3335"/>
                  <a:pt x="2274" y="3328"/>
                </a:cubicBezTo>
                <a:cubicBezTo>
                  <a:pt x="2265" y="3321"/>
                  <a:pt x="2267" y="3310"/>
                  <a:pt x="2268" y="3298"/>
                </a:cubicBezTo>
                <a:cubicBezTo>
                  <a:pt x="2271" y="3277"/>
                  <a:pt x="2272" y="3261"/>
                  <a:pt x="2252" y="3250"/>
                </a:cubicBezTo>
                <a:cubicBezTo>
                  <a:pt x="2250" y="3249"/>
                  <a:pt x="2249" y="3248"/>
                  <a:pt x="2247" y="3248"/>
                </a:cubicBezTo>
                <a:cubicBezTo>
                  <a:pt x="2247" y="3251"/>
                  <a:pt x="2246" y="3257"/>
                  <a:pt x="2246" y="3262"/>
                </a:cubicBezTo>
                <a:cubicBezTo>
                  <a:pt x="2243" y="3293"/>
                  <a:pt x="2239" y="3352"/>
                  <a:pt x="2157" y="3372"/>
                </a:cubicBezTo>
                <a:cubicBezTo>
                  <a:pt x="2108" y="3384"/>
                  <a:pt x="2083" y="3385"/>
                  <a:pt x="2069" y="3373"/>
                </a:cubicBezTo>
                <a:cubicBezTo>
                  <a:pt x="2056" y="3362"/>
                  <a:pt x="2057" y="3343"/>
                  <a:pt x="2058" y="3322"/>
                </a:cubicBezTo>
                <a:cubicBezTo>
                  <a:pt x="2058" y="3304"/>
                  <a:pt x="2059" y="3285"/>
                  <a:pt x="2055" y="3263"/>
                </a:cubicBezTo>
                <a:cubicBezTo>
                  <a:pt x="2049" y="3234"/>
                  <a:pt x="2044" y="3230"/>
                  <a:pt x="2044" y="3230"/>
                </a:cubicBezTo>
                <a:cubicBezTo>
                  <a:pt x="2042" y="3230"/>
                  <a:pt x="2031" y="3236"/>
                  <a:pt x="2024" y="3241"/>
                </a:cubicBezTo>
                <a:cubicBezTo>
                  <a:pt x="2009" y="3250"/>
                  <a:pt x="1990" y="3262"/>
                  <a:pt x="1963" y="3270"/>
                </a:cubicBezTo>
                <a:cubicBezTo>
                  <a:pt x="1904" y="3289"/>
                  <a:pt x="1887" y="3257"/>
                  <a:pt x="1870" y="3224"/>
                </a:cubicBezTo>
                <a:cubicBezTo>
                  <a:pt x="1862" y="3209"/>
                  <a:pt x="1853" y="3191"/>
                  <a:pt x="1838" y="3174"/>
                </a:cubicBezTo>
                <a:cubicBezTo>
                  <a:pt x="1823" y="3158"/>
                  <a:pt x="1807" y="3152"/>
                  <a:pt x="1793" y="3157"/>
                </a:cubicBezTo>
                <a:cubicBezTo>
                  <a:pt x="1774" y="3164"/>
                  <a:pt x="1762" y="3185"/>
                  <a:pt x="1762" y="3194"/>
                </a:cubicBezTo>
                <a:cubicBezTo>
                  <a:pt x="1760" y="3224"/>
                  <a:pt x="1726" y="3258"/>
                  <a:pt x="1680" y="3305"/>
                </a:cubicBezTo>
                <a:lnTo>
                  <a:pt x="1675" y="3310"/>
                </a:lnTo>
                <a:cubicBezTo>
                  <a:pt x="1642" y="3343"/>
                  <a:pt x="1608" y="3377"/>
                  <a:pt x="1572" y="3374"/>
                </a:cubicBezTo>
                <a:cubicBezTo>
                  <a:pt x="1555" y="3373"/>
                  <a:pt x="1541" y="3364"/>
                  <a:pt x="1528" y="3347"/>
                </a:cubicBezTo>
                <a:cubicBezTo>
                  <a:pt x="1493" y="3300"/>
                  <a:pt x="1451" y="3306"/>
                  <a:pt x="1411" y="3313"/>
                </a:cubicBezTo>
                <a:cubicBezTo>
                  <a:pt x="1394" y="3315"/>
                  <a:pt x="1377" y="3335"/>
                  <a:pt x="1361" y="3353"/>
                </a:cubicBezTo>
                <a:cubicBezTo>
                  <a:pt x="1338" y="3379"/>
                  <a:pt x="1315" y="3407"/>
                  <a:pt x="1283" y="3406"/>
                </a:cubicBezTo>
                <a:cubicBezTo>
                  <a:pt x="1273" y="3406"/>
                  <a:pt x="1265" y="3402"/>
                  <a:pt x="1258" y="3395"/>
                </a:cubicBezTo>
                <a:cubicBezTo>
                  <a:pt x="1241" y="3374"/>
                  <a:pt x="1247" y="3327"/>
                  <a:pt x="1253" y="3278"/>
                </a:cubicBezTo>
                <a:cubicBezTo>
                  <a:pt x="1256" y="3255"/>
                  <a:pt x="1260" y="3230"/>
                  <a:pt x="1260" y="3211"/>
                </a:cubicBezTo>
                <a:cubicBezTo>
                  <a:pt x="1260" y="3181"/>
                  <a:pt x="1256" y="3174"/>
                  <a:pt x="1253" y="3167"/>
                </a:cubicBezTo>
                <a:cubicBezTo>
                  <a:pt x="1248" y="3156"/>
                  <a:pt x="1245" y="3146"/>
                  <a:pt x="1246" y="3115"/>
                </a:cubicBezTo>
                <a:cubicBezTo>
                  <a:pt x="1247" y="3084"/>
                  <a:pt x="1243" y="3079"/>
                  <a:pt x="1243" y="3078"/>
                </a:cubicBezTo>
                <a:cubicBezTo>
                  <a:pt x="1242" y="3078"/>
                  <a:pt x="1237" y="3078"/>
                  <a:pt x="1234" y="3078"/>
                </a:cubicBezTo>
                <a:cubicBezTo>
                  <a:pt x="1229" y="3078"/>
                  <a:pt x="1224" y="3078"/>
                  <a:pt x="1218" y="3078"/>
                </a:cubicBezTo>
                <a:cubicBezTo>
                  <a:pt x="1213" y="3080"/>
                  <a:pt x="1211" y="3095"/>
                  <a:pt x="1210" y="3104"/>
                </a:cubicBezTo>
                <a:cubicBezTo>
                  <a:pt x="1208" y="3119"/>
                  <a:pt x="1205" y="3138"/>
                  <a:pt x="1197" y="3157"/>
                </a:cubicBezTo>
                <a:cubicBezTo>
                  <a:pt x="1191" y="3170"/>
                  <a:pt x="1183" y="3178"/>
                  <a:pt x="1173" y="3181"/>
                </a:cubicBezTo>
                <a:cubicBezTo>
                  <a:pt x="1153" y="3187"/>
                  <a:pt x="1131" y="3173"/>
                  <a:pt x="1102" y="3155"/>
                </a:cubicBezTo>
                <a:cubicBezTo>
                  <a:pt x="1089" y="3147"/>
                  <a:pt x="1076" y="3139"/>
                  <a:pt x="1061" y="3132"/>
                </a:cubicBezTo>
                <a:cubicBezTo>
                  <a:pt x="1026" y="3114"/>
                  <a:pt x="1016" y="3124"/>
                  <a:pt x="999" y="3142"/>
                </a:cubicBezTo>
                <a:cubicBezTo>
                  <a:pt x="993" y="3147"/>
                  <a:pt x="987" y="3154"/>
                  <a:pt x="979" y="3159"/>
                </a:cubicBezTo>
                <a:cubicBezTo>
                  <a:pt x="974" y="3164"/>
                  <a:pt x="969" y="3168"/>
                  <a:pt x="964" y="3173"/>
                </a:cubicBezTo>
                <a:cubicBezTo>
                  <a:pt x="941" y="3194"/>
                  <a:pt x="911" y="3221"/>
                  <a:pt x="867" y="3188"/>
                </a:cubicBezTo>
                <a:cubicBezTo>
                  <a:pt x="845" y="3171"/>
                  <a:pt x="843" y="3172"/>
                  <a:pt x="836" y="3177"/>
                </a:cubicBezTo>
                <a:cubicBezTo>
                  <a:pt x="829" y="3181"/>
                  <a:pt x="819" y="3187"/>
                  <a:pt x="801" y="3190"/>
                </a:cubicBezTo>
                <a:cubicBezTo>
                  <a:pt x="771" y="3193"/>
                  <a:pt x="756" y="3171"/>
                  <a:pt x="743" y="3152"/>
                </a:cubicBezTo>
                <a:cubicBezTo>
                  <a:pt x="733" y="3137"/>
                  <a:pt x="723" y="3122"/>
                  <a:pt x="706" y="3114"/>
                </a:cubicBezTo>
                <a:cubicBezTo>
                  <a:pt x="689" y="3107"/>
                  <a:pt x="685" y="3110"/>
                  <a:pt x="675" y="3121"/>
                </a:cubicBezTo>
                <a:cubicBezTo>
                  <a:pt x="665" y="3131"/>
                  <a:pt x="650" y="3145"/>
                  <a:pt x="621" y="3145"/>
                </a:cubicBezTo>
                <a:cubicBezTo>
                  <a:pt x="607" y="3145"/>
                  <a:pt x="596" y="3140"/>
                  <a:pt x="588" y="3131"/>
                </a:cubicBezTo>
                <a:cubicBezTo>
                  <a:pt x="570" y="3110"/>
                  <a:pt x="577" y="3068"/>
                  <a:pt x="584" y="3025"/>
                </a:cubicBezTo>
                <a:cubicBezTo>
                  <a:pt x="586" y="3012"/>
                  <a:pt x="588" y="2999"/>
                  <a:pt x="590" y="2987"/>
                </a:cubicBezTo>
                <a:cubicBezTo>
                  <a:pt x="594" y="2955"/>
                  <a:pt x="591" y="2954"/>
                  <a:pt x="582" y="2951"/>
                </a:cubicBezTo>
                <a:cubicBezTo>
                  <a:pt x="574" y="2949"/>
                  <a:pt x="564" y="2945"/>
                  <a:pt x="551" y="2935"/>
                </a:cubicBezTo>
                <a:cubicBezTo>
                  <a:pt x="530" y="2916"/>
                  <a:pt x="530" y="2863"/>
                  <a:pt x="532" y="2792"/>
                </a:cubicBezTo>
                <a:cubicBezTo>
                  <a:pt x="533" y="2761"/>
                  <a:pt x="534" y="2729"/>
                  <a:pt x="530" y="2717"/>
                </a:cubicBezTo>
                <a:cubicBezTo>
                  <a:pt x="526" y="2707"/>
                  <a:pt x="517" y="2697"/>
                  <a:pt x="509" y="2688"/>
                </a:cubicBezTo>
                <a:cubicBezTo>
                  <a:pt x="497" y="2677"/>
                  <a:pt x="486" y="2664"/>
                  <a:pt x="486" y="2649"/>
                </a:cubicBezTo>
                <a:cubicBezTo>
                  <a:pt x="487" y="2639"/>
                  <a:pt x="491" y="2630"/>
                  <a:pt x="501" y="2621"/>
                </a:cubicBezTo>
                <a:cubicBezTo>
                  <a:pt x="514" y="2609"/>
                  <a:pt x="526" y="2567"/>
                  <a:pt x="510" y="2434"/>
                </a:cubicBezTo>
                <a:cubicBezTo>
                  <a:pt x="509" y="2426"/>
                  <a:pt x="507" y="2424"/>
                  <a:pt x="507" y="2424"/>
                </a:cubicBezTo>
                <a:cubicBezTo>
                  <a:pt x="506" y="2424"/>
                  <a:pt x="504" y="2423"/>
                  <a:pt x="503" y="2423"/>
                </a:cubicBezTo>
                <a:cubicBezTo>
                  <a:pt x="491" y="2422"/>
                  <a:pt x="477" y="2419"/>
                  <a:pt x="470" y="2391"/>
                </a:cubicBezTo>
                <a:cubicBezTo>
                  <a:pt x="464" y="2365"/>
                  <a:pt x="464" y="2365"/>
                  <a:pt x="442" y="2360"/>
                </a:cubicBezTo>
                <a:cubicBezTo>
                  <a:pt x="434" y="2358"/>
                  <a:pt x="425" y="2356"/>
                  <a:pt x="413" y="2353"/>
                </a:cubicBezTo>
                <a:cubicBezTo>
                  <a:pt x="382" y="2344"/>
                  <a:pt x="380" y="2323"/>
                  <a:pt x="378" y="2310"/>
                </a:cubicBezTo>
                <a:cubicBezTo>
                  <a:pt x="376" y="2296"/>
                  <a:pt x="375" y="2291"/>
                  <a:pt x="354" y="2290"/>
                </a:cubicBezTo>
                <a:cubicBezTo>
                  <a:pt x="313" y="2289"/>
                  <a:pt x="306" y="2275"/>
                  <a:pt x="300" y="2256"/>
                </a:cubicBezTo>
                <a:cubicBezTo>
                  <a:pt x="298" y="2247"/>
                  <a:pt x="296" y="2239"/>
                  <a:pt x="287" y="2230"/>
                </a:cubicBezTo>
                <a:cubicBezTo>
                  <a:pt x="273" y="2217"/>
                  <a:pt x="260" y="2211"/>
                  <a:pt x="249" y="2206"/>
                </a:cubicBezTo>
                <a:cubicBezTo>
                  <a:pt x="237" y="2201"/>
                  <a:pt x="226" y="2197"/>
                  <a:pt x="221" y="2184"/>
                </a:cubicBezTo>
                <a:cubicBezTo>
                  <a:pt x="217" y="2173"/>
                  <a:pt x="222" y="2162"/>
                  <a:pt x="228" y="2151"/>
                </a:cubicBezTo>
                <a:cubicBezTo>
                  <a:pt x="230" y="2147"/>
                  <a:pt x="234" y="2138"/>
                  <a:pt x="234" y="2135"/>
                </a:cubicBezTo>
                <a:cubicBezTo>
                  <a:pt x="234" y="2136"/>
                  <a:pt x="230" y="2134"/>
                  <a:pt x="222" y="2134"/>
                </a:cubicBezTo>
                <a:cubicBezTo>
                  <a:pt x="156" y="2132"/>
                  <a:pt x="110" y="2108"/>
                  <a:pt x="98" y="2071"/>
                </a:cubicBezTo>
                <a:cubicBezTo>
                  <a:pt x="91" y="2045"/>
                  <a:pt x="92" y="2025"/>
                  <a:pt x="102" y="2011"/>
                </a:cubicBezTo>
                <a:cubicBezTo>
                  <a:pt x="112" y="1998"/>
                  <a:pt x="129" y="1991"/>
                  <a:pt x="152" y="1990"/>
                </a:cubicBezTo>
                <a:cubicBezTo>
                  <a:pt x="166" y="1990"/>
                  <a:pt x="170" y="1987"/>
                  <a:pt x="170" y="1987"/>
                </a:cubicBezTo>
                <a:cubicBezTo>
                  <a:pt x="169" y="1986"/>
                  <a:pt x="163" y="1979"/>
                  <a:pt x="152" y="1973"/>
                </a:cubicBezTo>
                <a:cubicBezTo>
                  <a:pt x="136" y="1966"/>
                  <a:pt x="125" y="1950"/>
                  <a:pt x="122" y="1932"/>
                </a:cubicBezTo>
                <a:cubicBezTo>
                  <a:pt x="120" y="1914"/>
                  <a:pt x="125" y="1897"/>
                  <a:pt x="138" y="1886"/>
                </a:cubicBezTo>
                <a:cubicBezTo>
                  <a:pt x="147" y="1878"/>
                  <a:pt x="158" y="1875"/>
                  <a:pt x="168" y="1872"/>
                </a:cubicBezTo>
                <a:cubicBezTo>
                  <a:pt x="188" y="1866"/>
                  <a:pt x="199" y="1862"/>
                  <a:pt x="196" y="1836"/>
                </a:cubicBezTo>
                <a:cubicBezTo>
                  <a:pt x="194" y="1819"/>
                  <a:pt x="193" y="1819"/>
                  <a:pt x="178" y="1821"/>
                </a:cubicBezTo>
                <a:cubicBezTo>
                  <a:pt x="164" y="1822"/>
                  <a:pt x="142" y="1824"/>
                  <a:pt x="124" y="1803"/>
                </a:cubicBezTo>
                <a:cubicBezTo>
                  <a:pt x="100" y="1774"/>
                  <a:pt x="89" y="1768"/>
                  <a:pt x="64" y="1755"/>
                </a:cubicBezTo>
                <a:lnTo>
                  <a:pt x="48" y="1746"/>
                </a:lnTo>
                <a:cubicBezTo>
                  <a:pt x="29" y="1736"/>
                  <a:pt x="18" y="1708"/>
                  <a:pt x="12" y="1686"/>
                </a:cubicBezTo>
                <a:cubicBezTo>
                  <a:pt x="-3" y="1632"/>
                  <a:pt x="-5" y="1554"/>
                  <a:pt x="17" y="1516"/>
                </a:cubicBezTo>
                <a:cubicBezTo>
                  <a:pt x="37" y="1483"/>
                  <a:pt x="36" y="1477"/>
                  <a:pt x="34" y="1454"/>
                </a:cubicBezTo>
                <a:cubicBezTo>
                  <a:pt x="34" y="1444"/>
                  <a:pt x="33" y="1432"/>
                  <a:pt x="33" y="1414"/>
                </a:cubicBezTo>
                <a:cubicBezTo>
                  <a:pt x="33" y="1364"/>
                  <a:pt x="71" y="1364"/>
                  <a:pt x="94" y="1363"/>
                </a:cubicBezTo>
                <a:cubicBezTo>
                  <a:pt x="106" y="1363"/>
                  <a:pt x="117" y="1363"/>
                  <a:pt x="123" y="1358"/>
                </a:cubicBezTo>
                <a:cubicBezTo>
                  <a:pt x="141" y="1342"/>
                  <a:pt x="162" y="1310"/>
                  <a:pt x="162" y="1294"/>
                </a:cubicBezTo>
                <a:cubicBezTo>
                  <a:pt x="162" y="1291"/>
                  <a:pt x="160" y="1289"/>
                  <a:pt x="159" y="1288"/>
                </a:cubicBezTo>
                <a:cubicBezTo>
                  <a:pt x="155" y="1285"/>
                  <a:pt x="142" y="1293"/>
                  <a:pt x="132" y="1299"/>
                </a:cubicBezTo>
                <a:cubicBezTo>
                  <a:pt x="112" y="1310"/>
                  <a:pt x="88" y="1324"/>
                  <a:pt x="64" y="1310"/>
                </a:cubicBezTo>
                <a:cubicBezTo>
                  <a:pt x="60" y="1308"/>
                  <a:pt x="46" y="1300"/>
                  <a:pt x="45" y="1286"/>
                </a:cubicBezTo>
                <a:cubicBezTo>
                  <a:pt x="43" y="1269"/>
                  <a:pt x="60" y="1255"/>
                  <a:pt x="89" y="1229"/>
                </a:cubicBezTo>
                <a:cubicBezTo>
                  <a:pt x="99" y="1221"/>
                  <a:pt x="110" y="1212"/>
                  <a:pt x="121" y="1201"/>
                </a:cubicBezTo>
                <a:cubicBezTo>
                  <a:pt x="166" y="1160"/>
                  <a:pt x="166" y="1157"/>
                  <a:pt x="167" y="1121"/>
                </a:cubicBezTo>
                <a:cubicBezTo>
                  <a:pt x="168" y="1113"/>
                  <a:pt x="168" y="1103"/>
                  <a:pt x="169" y="1091"/>
                </a:cubicBezTo>
                <a:cubicBezTo>
                  <a:pt x="172" y="1051"/>
                  <a:pt x="197" y="1020"/>
                  <a:pt x="229" y="1017"/>
                </a:cubicBezTo>
                <a:cubicBezTo>
                  <a:pt x="259" y="1014"/>
                  <a:pt x="284" y="1037"/>
                  <a:pt x="295" y="1078"/>
                </a:cubicBezTo>
                <a:cubicBezTo>
                  <a:pt x="318" y="1164"/>
                  <a:pt x="331" y="1200"/>
                  <a:pt x="381" y="1267"/>
                </a:cubicBezTo>
                <a:cubicBezTo>
                  <a:pt x="401" y="1295"/>
                  <a:pt x="427" y="1307"/>
                  <a:pt x="457" y="1321"/>
                </a:cubicBezTo>
                <a:cubicBezTo>
                  <a:pt x="497" y="1340"/>
                  <a:pt x="543" y="1362"/>
                  <a:pt x="587" y="1427"/>
                </a:cubicBezTo>
                <a:cubicBezTo>
                  <a:pt x="655" y="1528"/>
                  <a:pt x="715" y="1517"/>
                  <a:pt x="716" y="1517"/>
                </a:cubicBezTo>
                <a:lnTo>
                  <a:pt x="717" y="1517"/>
                </a:lnTo>
                <a:cubicBezTo>
                  <a:pt x="729" y="1516"/>
                  <a:pt x="738" y="1515"/>
                  <a:pt x="747" y="1515"/>
                </a:cubicBezTo>
                <a:cubicBezTo>
                  <a:pt x="775" y="1514"/>
                  <a:pt x="789" y="1513"/>
                  <a:pt x="823" y="1485"/>
                </a:cubicBezTo>
                <a:cubicBezTo>
                  <a:pt x="876" y="1439"/>
                  <a:pt x="921" y="1419"/>
                  <a:pt x="1001" y="1446"/>
                </a:cubicBezTo>
                <a:cubicBezTo>
                  <a:pt x="1074" y="1471"/>
                  <a:pt x="1197" y="1462"/>
                  <a:pt x="1238" y="1443"/>
                </a:cubicBezTo>
                <a:cubicBezTo>
                  <a:pt x="1260" y="1432"/>
                  <a:pt x="1285" y="1431"/>
                  <a:pt x="1309" y="1430"/>
                </a:cubicBezTo>
                <a:cubicBezTo>
                  <a:pt x="1333" y="1429"/>
                  <a:pt x="1355" y="1428"/>
                  <a:pt x="1366" y="1417"/>
                </a:cubicBezTo>
                <a:cubicBezTo>
                  <a:pt x="1389" y="1396"/>
                  <a:pt x="1396" y="1374"/>
                  <a:pt x="1417" y="1310"/>
                </a:cubicBezTo>
                <a:lnTo>
                  <a:pt x="1421" y="1296"/>
                </a:lnTo>
                <a:cubicBezTo>
                  <a:pt x="1426" y="1281"/>
                  <a:pt x="1429" y="1269"/>
                  <a:pt x="1431" y="1261"/>
                </a:cubicBezTo>
                <a:cubicBezTo>
                  <a:pt x="1440" y="1227"/>
                  <a:pt x="1444" y="1224"/>
                  <a:pt x="1482" y="1219"/>
                </a:cubicBezTo>
                <a:cubicBezTo>
                  <a:pt x="1488" y="1218"/>
                  <a:pt x="1497" y="1217"/>
                  <a:pt x="1507" y="1216"/>
                </a:cubicBezTo>
                <a:cubicBezTo>
                  <a:pt x="1583" y="1205"/>
                  <a:pt x="1690" y="1197"/>
                  <a:pt x="1736" y="1250"/>
                </a:cubicBezTo>
                <a:cubicBezTo>
                  <a:pt x="1763" y="1281"/>
                  <a:pt x="1769" y="1282"/>
                  <a:pt x="1812" y="1288"/>
                </a:cubicBezTo>
                <a:cubicBezTo>
                  <a:pt x="1829" y="1291"/>
                  <a:pt x="1852" y="1295"/>
                  <a:pt x="1882" y="1301"/>
                </a:cubicBezTo>
                <a:cubicBezTo>
                  <a:pt x="1946" y="1315"/>
                  <a:pt x="1973" y="1327"/>
                  <a:pt x="1995" y="1337"/>
                </a:cubicBezTo>
                <a:cubicBezTo>
                  <a:pt x="2011" y="1344"/>
                  <a:pt x="2024" y="1350"/>
                  <a:pt x="2045" y="1354"/>
                </a:cubicBezTo>
                <a:cubicBezTo>
                  <a:pt x="2071" y="1359"/>
                  <a:pt x="2093" y="1328"/>
                  <a:pt x="2114" y="1299"/>
                </a:cubicBezTo>
                <a:cubicBezTo>
                  <a:pt x="2129" y="1277"/>
                  <a:pt x="2144" y="1257"/>
                  <a:pt x="2161" y="1247"/>
                </a:cubicBezTo>
                <a:cubicBezTo>
                  <a:pt x="2202" y="1224"/>
                  <a:pt x="2267" y="1250"/>
                  <a:pt x="2282" y="1257"/>
                </a:cubicBezTo>
                <a:cubicBezTo>
                  <a:pt x="2288" y="1256"/>
                  <a:pt x="2303" y="1254"/>
                  <a:pt x="2321" y="1248"/>
                </a:cubicBezTo>
                <a:cubicBezTo>
                  <a:pt x="2352" y="1236"/>
                  <a:pt x="2376" y="1246"/>
                  <a:pt x="2410" y="1271"/>
                </a:cubicBezTo>
                <a:cubicBezTo>
                  <a:pt x="2417" y="1276"/>
                  <a:pt x="2426" y="1280"/>
                  <a:pt x="2433" y="1278"/>
                </a:cubicBezTo>
                <a:cubicBezTo>
                  <a:pt x="2441" y="1274"/>
                  <a:pt x="2449" y="1258"/>
                  <a:pt x="2454" y="1233"/>
                </a:cubicBezTo>
                <a:cubicBezTo>
                  <a:pt x="2458" y="1207"/>
                  <a:pt x="2469" y="1185"/>
                  <a:pt x="2480" y="1161"/>
                </a:cubicBezTo>
                <a:cubicBezTo>
                  <a:pt x="2487" y="1145"/>
                  <a:pt x="2495" y="1128"/>
                  <a:pt x="2502" y="1110"/>
                </a:cubicBezTo>
                <a:cubicBezTo>
                  <a:pt x="2513" y="1075"/>
                  <a:pt x="2534" y="1070"/>
                  <a:pt x="2548" y="1066"/>
                </a:cubicBezTo>
                <a:cubicBezTo>
                  <a:pt x="2555" y="1064"/>
                  <a:pt x="2558" y="1063"/>
                  <a:pt x="2559" y="1061"/>
                </a:cubicBezTo>
                <a:cubicBezTo>
                  <a:pt x="2569" y="1038"/>
                  <a:pt x="2566" y="1021"/>
                  <a:pt x="2550" y="1005"/>
                </a:cubicBezTo>
                <a:cubicBezTo>
                  <a:pt x="2531" y="987"/>
                  <a:pt x="2523" y="970"/>
                  <a:pt x="2527" y="954"/>
                </a:cubicBezTo>
                <a:cubicBezTo>
                  <a:pt x="2531" y="937"/>
                  <a:pt x="2548" y="925"/>
                  <a:pt x="2576" y="917"/>
                </a:cubicBezTo>
                <a:cubicBezTo>
                  <a:pt x="2599" y="910"/>
                  <a:pt x="2603" y="901"/>
                  <a:pt x="2609" y="885"/>
                </a:cubicBezTo>
                <a:cubicBezTo>
                  <a:pt x="2615" y="868"/>
                  <a:pt x="2622" y="847"/>
                  <a:pt x="2653" y="826"/>
                </a:cubicBezTo>
                <a:cubicBezTo>
                  <a:pt x="2676" y="809"/>
                  <a:pt x="2697" y="804"/>
                  <a:pt x="2711" y="801"/>
                </a:cubicBezTo>
                <a:cubicBezTo>
                  <a:pt x="2730" y="796"/>
                  <a:pt x="2730" y="796"/>
                  <a:pt x="2724" y="770"/>
                </a:cubicBezTo>
                <a:cubicBezTo>
                  <a:pt x="2719" y="748"/>
                  <a:pt x="2712" y="744"/>
                  <a:pt x="2704" y="740"/>
                </a:cubicBezTo>
                <a:cubicBezTo>
                  <a:pt x="2687" y="730"/>
                  <a:pt x="2674" y="718"/>
                  <a:pt x="2673" y="663"/>
                </a:cubicBezTo>
                <a:cubicBezTo>
                  <a:pt x="2672" y="639"/>
                  <a:pt x="2679" y="620"/>
                  <a:pt x="2694" y="607"/>
                </a:cubicBezTo>
                <a:cubicBezTo>
                  <a:pt x="2724" y="580"/>
                  <a:pt x="2779" y="588"/>
                  <a:pt x="2812" y="592"/>
                </a:cubicBezTo>
                <a:cubicBezTo>
                  <a:pt x="2819" y="593"/>
                  <a:pt x="2827" y="594"/>
                  <a:pt x="2829" y="594"/>
                </a:cubicBezTo>
                <a:cubicBezTo>
                  <a:pt x="2839" y="587"/>
                  <a:pt x="2852" y="516"/>
                  <a:pt x="2852" y="466"/>
                </a:cubicBezTo>
                <a:cubicBezTo>
                  <a:pt x="2852" y="443"/>
                  <a:pt x="2867" y="427"/>
                  <a:pt x="2880" y="413"/>
                </a:cubicBezTo>
                <a:cubicBezTo>
                  <a:pt x="2899" y="393"/>
                  <a:pt x="2907" y="383"/>
                  <a:pt x="2893" y="363"/>
                </a:cubicBezTo>
                <a:cubicBezTo>
                  <a:pt x="2868" y="325"/>
                  <a:pt x="2872" y="312"/>
                  <a:pt x="2884" y="295"/>
                </a:cubicBezTo>
                <a:cubicBezTo>
                  <a:pt x="2887" y="290"/>
                  <a:pt x="2891" y="286"/>
                  <a:pt x="2893" y="279"/>
                </a:cubicBezTo>
                <a:cubicBezTo>
                  <a:pt x="2899" y="264"/>
                  <a:pt x="2898" y="247"/>
                  <a:pt x="2897" y="224"/>
                </a:cubicBezTo>
                <a:cubicBezTo>
                  <a:pt x="2897" y="205"/>
                  <a:pt x="2896" y="182"/>
                  <a:pt x="2898" y="153"/>
                </a:cubicBezTo>
                <a:cubicBezTo>
                  <a:pt x="2902" y="107"/>
                  <a:pt x="2906" y="99"/>
                  <a:pt x="2925" y="85"/>
                </a:cubicBezTo>
                <a:cubicBezTo>
                  <a:pt x="2931" y="80"/>
                  <a:pt x="2939" y="75"/>
                  <a:pt x="2949" y="64"/>
                </a:cubicBezTo>
                <a:cubicBezTo>
                  <a:pt x="2958" y="54"/>
                  <a:pt x="2965" y="45"/>
                  <a:pt x="2970" y="39"/>
                </a:cubicBezTo>
                <a:cubicBezTo>
                  <a:pt x="2986" y="18"/>
                  <a:pt x="2996" y="5"/>
                  <a:pt x="3028" y="20"/>
                </a:cubicBezTo>
                <a:lnTo>
                  <a:pt x="3030" y="21"/>
                </a:lnTo>
                <a:cubicBezTo>
                  <a:pt x="3059" y="35"/>
                  <a:pt x="3075" y="42"/>
                  <a:pt x="3101" y="19"/>
                </a:cubicBezTo>
                <a:cubicBezTo>
                  <a:pt x="3138" y="-13"/>
                  <a:pt x="3176" y="10"/>
                  <a:pt x="3197" y="22"/>
                </a:cubicBezTo>
                <a:lnTo>
                  <a:pt x="3203" y="25"/>
                </a:lnTo>
                <a:cubicBezTo>
                  <a:pt x="3217" y="33"/>
                  <a:pt x="3261" y="28"/>
                  <a:pt x="3296" y="9"/>
                </a:cubicBezTo>
                <a:cubicBezTo>
                  <a:pt x="3324" y="-5"/>
                  <a:pt x="3415" y="1"/>
                  <a:pt x="3523" y="10"/>
                </a:cubicBezTo>
                <a:cubicBezTo>
                  <a:pt x="3551" y="13"/>
                  <a:pt x="3575" y="15"/>
                  <a:pt x="3585" y="15"/>
                </a:cubicBezTo>
                <a:cubicBezTo>
                  <a:pt x="3613" y="15"/>
                  <a:pt x="3625" y="38"/>
                  <a:pt x="3635" y="59"/>
                </a:cubicBezTo>
                <a:cubicBezTo>
                  <a:pt x="3644" y="76"/>
                  <a:pt x="3653" y="93"/>
                  <a:pt x="3670" y="102"/>
                </a:cubicBezTo>
                <a:cubicBezTo>
                  <a:pt x="3694" y="115"/>
                  <a:pt x="3699" y="132"/>
                  <a:pt x="3704" y="147"/>
                </a:cubicBezTo>
                <a:cubicBezTo>
                  <a:pt x="3709" y="161"/>
                  <a:pt x="3713" y="175"/>
                  <a:pt x="3738" y="190"/>
                </a:cubicBezTo>
                <a:cubicBezTo>
                  <a:pt x="3749" y="196"/>
                  <a:pt x="3757" y="201"/>
                  <a:pt x="3763" y="204"/>
                </a:cubicBezTo>
                <a:cubicBezTo>
                  <a:pt x="3789" y="219"/>
                  <a:pt x="3791" y="221"/>
                  <a:pt x="3804" y="249"/>
                </a:cubicBezTo>
                <a:lnTo>
                  <a:pt x="3808" y="258"/>
                </a:lnTo>
                <a:cubicBezTo>
                  <a:pt x="3812" y="265"/>
                  <a:pt x="3821" y="286"/>
                  <a:pt x="3809" y="297"/>
                </a:cubicBezTo>
                <a:cubicBezTo>
                  <a:pt x="3804" y="301"/>
                  <a:pt x="3791" y="312"/>
                  <a:pt x="3739" y="278"/>
                </a:cubicBezTo>
                <a:cubicBezTo>
                  <a:pt x="3715" y="263"/>
                  <a:pt x="3709" y="264"/>
                  <a:pt x="3708" y="264"/>
                </a:cubicBezTo>
                <a:lnTo>
                  <a:pt x="3708" y="264"/>
                </a:lnTo>
                <a:cubicBezTo>
                  <a:pt x="3708" y="264"/>
                  <a:pt x="3705" y="267"/>
                  <a:pt x="3705" y="283"/>
                </a:cubicBezTo>
                <a:cubicBezTo>
                  <a:pt x="3706" y="296"/>
                  <a:pt x="3703" y="304"/>
                  <a:pt x="3696" y="310"/>
                </a:cubicBezTo>
                <a:cubicBezTo>
                  <a:pt x="3684" y="320"/>
                  <a:pt x="3666" y="317"/>
                  <a:pt x="3638" y="312"/>
                </a:cubicBezTo>
                <a:cubicBezTo>
                  <a:pt x="3618" y="308"/>
                  <a:pt x="3592" y="304"/>
                  <a:pt x="3562" y="303"/>
                </a:cubicBezTo>
                <a:cubicBezTo>
                  <a:pt x="3540" y="303"/>
                  <a:pt x="3530" y="304"/>
                  <a:pt x="3525" y="305"/>
                </a:cubicBezTo>
                <a:cubicBezTo>
                  <a:pt x="3528" y="309"/>
                  <a:pt x="3534" y="316"/>
                  <a:pt x="3539" y="322"/>
                </a:cubicBezTo>
                <a:cubicBezTo>
                  <a:pt x="3546" y="330"/>
                  <a:pt x="3554" y="340"/>
                  <a:pt x="3563" y="351"/>
                </a:cubicBezTo>
                <a:cubicBezTo>
                  <a:pt x="3577" y="370"/>
                  <a:pt x="3596" y="384"/>
                  <a:pt x="3612" y="394"/>
                </a:cubicBezTo>
                <a:cubicBezTo>
                  <a:pt x="3630" y="407"/>
                  <a:pt x="3645" y="417"/>
                  <a:pt x="3646" y="433"/>
                </a:cubicBezTo>
                <a:cubicBezTo>
                  <a:pt x="3647" y="442"/>
                  <a:pt x="3643" y="450"/>
                  <a:pt x="3634" y="459"/>
                </a:cubicBezTo>
                <a:cubicBezTo>
                  <a:pt x="3624" y="469"/>
                  <a:pt x="3620" y="480"/>
                  <a:pt x="3622" y="492"/>
                </a:cubicBezTo>
                <a:cubicBezTo>
                  <a:pt x="3627" y="513"/>
                  <a:pt x="3649" y="532"/>
                  <a:pt x="3680" y="544"/>
                </a:cubicBezTo>
                <a:cubicBezTo>
                  <a:pt x="3724" y="559"/>
                  <a:pt x="3731" y="569"/>
                  <a:pt x="3730" y="594"/>
                </a:cubicBezTo>
                <a:cubicBezTo>
                  <a:pt x="3730" y="601"/>
                  <a:pt x="3729" y="610"/>
                  <a:pt x="3733" y="622"/>
                </a:cubicBezTo>
                <a:cubicBezTo>
                  <a:pt x="3743" y="660"/>
                  <a:pt x="3755" y="670"/>
                  <a:pt x="3802" y="680"/>
                </a:cubicBezTo>
                <a:cubicBezTo>
                  <a:pt x="3841" y="689"/>
                  <a:pt x="3842" y="711"/>
                  <a:pt x="3843" y="731"/>
                </a:cubicBezTo>
                <a:cubicBezTo>
                  <a:pt x="3843" y="743"/>
                  <a:pt x="3844" y="756"/>
                  <a:pt x="3851" y="771"/>
                </a:cubicBezTo>
                <a:cubicBezTo>
                  <a:pt x="3861" y="792"/>
                  <a:pt x="3873" y="800"/>
                  <a:pt x="3889" y="812"/>
                </a:cubicBezTo>
                <a:cubicBezTo>
                  <a:pt x="3904" y="823"/>
                  <a:pt x="3922" y="836"/>
                  <a:pt x="3944" y="862"/>
                </a:cubicBezTo>
                <a:cubicBezTo>
                  <a:pt x="3959" y="880"/>
                  <a:pt x="3964" y="897"/>
                  <a:pt x="3958" y="914"/>
                </a:cubicBezTo>
                <a:cubicBezTo>
                  <a:pt x="3946" y="950"/>
                  <a:pt x="3887" y="968"/>
                  <a:pt x="3852" y="975"/>
                </a:cubicBezTo>
                <a:cubicBezTo>
                  <a:pt x="3826" y="981"/>
                  <a:pt x="3816" y="991"/>
                  <a:pt x="3814" y="997"/>
                </a:cubicBezTo>
                <a:cubicBezTo>
                  <a:pt x="3813" y="1004"/>
                  <a:pt x="3820" y="1011"/>
                  <a:pt x="3831" y="1018"/>
                </a:cubicBezTo>
                <a:cubicBezTo>
                  <a:pt x="3853" y="1032"/>
                  <a:pt x="3860" y="1047"/>
                  <a:pt x="3868" y="1064"/>
                </a:cubicBezTo>
                <a:cubicBezTo>
                  <a:pt x="3875" y="1079"/>
                  <a:pt x="3883" y="1096"/>
                  <a:pt x="3906" y="1118"/>
                </a:cubicBezTo>
                <a:cubicBezTo>
                  <a:pt x="3954" y="1163"/>
                  <a:pt x="4062" y="1242"/>
                  <a:pt x="4063" y="1243"/>
                </a:cubicBezTo>
                <a:cubicBezTo>
                  <a:pt x="4070" y="1247"/>
                  <a:pt x="4219" y="1352"/>
                  <a:pt x="4254" y="1392"/>
                </a:cubicBezTo>
                <a:cubicBezTo>
                  <a:pt x="4267" y="1407"/>
                  <a:pt x="4281" y="1411"/>
                  <a:pt x="4295" y="1414"/>
                </a:cubicBezTo>
                <a:cubicBezTo>
                  <a:pt x="4312" y="1419"/>
                  <a:pt x="4335" y="1425"/>
                  <a:pt x="4332" y="1463"/>
                </a:cubicBezTo>
                <a:cubicBezTo>
                  <a:pt x="4329" y="1504"/>
                  <a:pt x="4323" y="1510"/>
                  <a:pt x="4287" y="1511"/>
                </a:cubicBezTo>
                <a:cubicBezTo>
                  <a:pt x="4276" y="1512"/>
                  <a:pt x="4263" y="1512"/>
                  <a:pt x="4246" y="1515"/>
                </a:cubicBezTo>
                <a:cubicBezTo>
                  <a:pt x="4237" y="1516"/>
                  <a:pt x="4227" y="1518"/>
                  <a:pt x="4214" y="1520"/>
                </a:cubicBezTo>
                <a:cubicBezTo>
                  <a:pt x="4128" y="1534"/>
                  <a:pt x="3967" y="1560"/>
                  <a:pt x="3946" y="1463"/>
                </a:cubicBezTo>
                <a:cubicBezTo>
                  <a:pt x="3938" y="1427"/>
                  <a:pt x="3925" y="1404"/>
                  <a:pt x="3909" y="1400"/>
                </a:cubicBezTo>
                <a:cubicBezTo>
                  <a:pt x="3894" y="1396"/>
                  <a:pt x="3878" y="1406"/>
                  <a:pt x="3868" y="1417"/>
                </a:cubicBezTo>
                <a:cubicBezTo>
                  <a:pt x="3862" y="1423"/>
                  <a:pt x="3862" y="1423"/>
                  <a:pt x="3874" y="1436"/>
                </a:cubicBezTo>
                <a:cubicBezTo>
                  <a:pt x="3883" y="1446"/>
                  <a:pt x="3897" y="1460"/>
                  <a:pt x="3899" y="1484"/>
                </a:cubicBezTo>
                <a:cubicBezTo>
                  <a:pt x="3904" y="1518"/>
                  <a:pt x="3882" y="1521"/>
                  <a:pt x="3867" y="1523"/>
                </a:cubicBezTo>
                <a:cubicBezTo>
                  <a:pt x="3854" y="1525"/>
                  <a:pt x="3837" y="1527"/>
                  <a:pt x="3818" y="1542"/>
                </a:cubicBezTo>
                <a:cubicBezTo>
                  <a:pt x="3791" y="1563"/>
                  <a:pt x="3774" y="1609"/>
                  <a:pt x="3756" y="1659"/>
                </a:cubicBezTo>
                <a:cubicBezTo>
                  <a:pt x="3745" y="1691"/>
                  <a:pt x="3732" y="1724"/>
                  <a:pt x="3717" y="1753"/>
                </a:cubicBezTo>
                <a:cubicBezTo>
                  <a:pt x="3692" y="1798"/>
                  <a:pt x="3693" y="1834"/>
                  <a:pt x="3693" y="1880"/>
                </a:cubicBezTo>
                <a:cubicBezTo>
                  <a:pt x="3693" y="1905"/>
                  <a:pt x="3693" y="1933"/>
                  <a:pt x="3688" y="1966"/>
                </a:cubicBezTo>
                <a:cubicBezTo>
                  <a:pt x="3687" y="1979"/>
                  <a:pt x="3685" y="1990"/>
                  <a:pt x="3684" y="2000"/>
                </a:cubicBezTo>
                <a:cubicBezTo>
                  <a:pt x="3675" y="2064"/>
                  <a:pt x="3673" y="2083"/>
                  <a:pt x="3695" y="2108"/>
                </a:cubicBezTo>
                <a:cubicBezTo>
                  <a:pt x="3719" y="2135"/>
                  <a:pt x="3726" y="2189"/>
                  <a:pt x="3709" y="2217"/>
                </a:cubicBezTo>
                <a:cubicBezTo>
                  <a:pt x="3700" y="2231"/>
                  <a:pt x="3686" y="2237"/>
                  <a:pt x="3671" y="2234"/>
                </a:cubicBezTo>
                <a:cubicBezTo>
                  <a:pt x="3640" y="2227"/>
                  <a:pt x="3608" y="2252"/>
                  <a:pt x="3567" y="2283"/>
                </a:cubicBezTo>
                <a:lnTo>
                  <a:pt x="3551" y="2295"/>
                </a:lnTo>
                <a:cubicBezTo>
                  <a:pt x="3532" y="2310"/>
                  <a:pt x="3518" y="2331"/>
                  <a:pt x="3505" y="2352"/>
                </a:cubicBezTo>
                <a:cubicBezTo>
                  <a:pt x="3486" y="2382"/>
                  <a:pt x="3466" y="2414"/>
                  <a:pt x="3433" y="2406"/>
                </a:cubicBezTo>
                <a:cubicBezTo>
                  <a:pt x="3403" y="2400"/>
                  <a:pt x="3399" y="2372"/>
                  <a:pt x="3396" y="2352"/>
                </a:cubicBezTo>
                <a:cubicBezTo>
                  <a:pt x="3392" y="2326"/>
                  <a:pt x="3389" y="2319"/>
                  <a:pt x="3374" y="2320"/>
                </a:cubicBezTo>
                <a:cubicBezTo>
                  <a:pt x="3365" y="2320"/>
                  <a:pt x="3358" y="2322"/>
                  <a:pt x="3356" y="2325"/>
                </a:cubicBezTo>
                <a:cubicBezTo>
                  <a:pt x="3352" y="2332"/>
                  <a:pt x="3360" y="2352"/>
                  <a:pt x="3366" y="2369"/>
                </a:cubicBezTo>
                <a:cubicBezTo>
                  <a:pt x="3369" y="2376"/>
                  <a:pt x="3372" y="2382"/>
                  <a:pt x="3374" y="2389"/>
                </a:cubicBezTo>
                <a:cubicBezTo>
                  <a:pt x="3383" y="2415"/>
                  <a:pt x="3383" y="2435"/>
                  <a:pt x="3373" y="2450"/>
                </a:cubicBezTo>
                <a:cubicBezTo>
                  <a:pt x="3363" y="2466"/>
                  <a:pt x="3344" y="2474"/>
                  <a:pt x="3315" y="2477"/>
                </a:cubicBezTo>
                <a:cubicBezTo>
                  <a:pt x="3307" y="2477"/>
                  <a:pt x="3302" y="2479"/>
                  <a:pt x="3300" y="2482"/>
                </a:cubicBezTo>
                <a:cubicBezTo>
                  <a:pt x="3295" y="2488"/>
                  <a:pt x="3296" y="2502"/>
                  <a:pt x="3298" y="2517"/>
                </a:cubicBezTo>
                <a:cubicBezTo>
                  <a:pt x="3300" y="2532"/>
                  <a:pt x="3302" y="2549"/>
                  <a:pt x="3299" y="2565"/>
                </a:cubicBezTo>
                <a:cubicBezTo>
                  <a:pt x="3294" y="2594"/>
                  <a:pt x="3281" y="2596"/>
                  <a:pt x="3263" y="2596"/>
                </a:cubicBezTo>
                <a:cubicBezTo>
                  <a:pt x="3251" y="2596"/>
                  <a:pt x="3231" y="2596"/>
                  <a:pt x="3199" y="2616"/>
                </a:cubicBezTo>
                <a:cubicBezTo>
                  <a:pt x="3168" y="2636"/>
                  <a:pt x="3169" y="2645"/>
                  <a:pt x="3169" y="2646"/>
                </a:cubicBezTo>
                <a:cubicBezTo>
                  <a:pt x="3170" y="2648"/>
                  <a:pt x="3174" y="2655"/>
                  <a:pt x="3210" y="2665"/>
                </a:cubicBezTo>
                <a:cubicBezTo>
                  <a:pt x="3249" y="2674"/>
                  <a:pt x="3248" y="2709"/>
                  <a:pt x="3247" y="2735"/>
                </a:cubicBezTo>
                <a:cubicBezTo>
                  <a:pt x="3247" y="2740"/>
                  <a:pt x="3247" y="2746"/>
                  <a:pt x="3247" y="2751"/>
                </a:cubicBezTo>
                <a:cubicBezTo>
                  <a:pt x="3248" y="2776"/>
                  <a:pt x="3230" y="2779"/>
                  <a:pt x="3219" y="2781"/>
                </a:cubicBezTo>
                <a:cubicBezTo>
                  <a:pt x="3207" y="2784"/>
                  <a:pt x="3196" y="2786"/>
                  <a:pt x="3187" y="2804"/>
                </a:cubicBezTo>
                <a:cubicBezTo>
                  <a:pt x="3187" y="2805"/>
                  <a:pt x="3185" y="2809"/>
                  <a:pt x="3186" y="2810"/>
                </a:cubicBezTo>
                <a:cubicBezTo>
                  <a:pt x="3192" y="2819"/>
                  <a:pt x="3234" y="2820"/>
                  <a:pt x="3254" y="2821"/>
                </a:cubicBezTo>
                <a:cubicBezTo>
                  <a:pt x="3279" y="2821"/>
                  <a:pt x="3291" y="2822"/>
                  <a:pt x="3299" y="2827"/>
                </a:cubicBezTo>
                <a:cubicBezTo>
                  <a:pt x="3316" y="2838"/>
                  <a:pt x="3326" y="2893"/>
                  <a:pt x="3317" y="2923"/>
                </a:cubicBezTo>
                <a:cubicBezTo>
                  <a:pt x="3311" y="2941"/>
                  <a:pt x="3298" y="2950"/>
                  <a:pt x="3282" y="2950"/>
                </a:cubicBezTo>
                <a:cubicBezTo>
                  <a:pt x="3235" y="2949"/>
                  <a:pt x="3184" y="2961"/>
                  <a:pt x="3180" y="2983"/>
                </a:cubicBezTo>
                <a:cubicBezTo>
                  <a:pt x="3178" y="2995"/>
                  <a:pt x="3184" y="3004"/>
                  <a:pt x="3191" y="3018"/>
                </a:cubicBezTo>
                <a:cubicBezTo>
                  <a:pt x="3200" y="3033"/>
                  <a:pt x="3211" y="3052"/>
                  <a:pt x="3211" y="3081"/>
                </a:cubicBezTo>
                <a:cubicBezTo>
                  <a:pt x="3212" y="3126"/>
                  <a:pt x="3197" y="3138"/>
                  <a:pt x="3188" y="3141"/>
                </a:cubicBezTo>
                <a:cubicBezTo>
                  <a:pt x="3182" y="3143"/>
                  <a:pt x="3166" y="3145"/>
                  <a:pt x="3150" y="3123"/>
                </a:cubicBezTo>
                <a:lnTo>
                  <a:pt x="3147" y="3118"/>
                </a:lnTo>
                <a:cubicBezTo>
                  <a:pt x="3138" y="3106"/>
                  <a:pt x="3130" y="3095"/>
                  <a:pt x="3124" y="3094"/>
                </a:cubicBezTo>
                <a:cubicBezTo>
                  <a:pt x="3120" y="3094"/>
                  <a:pt x="3114" y="3097"/>
                  <a:pt x="3107" y="3104"/>
                </a:cubicBezTo>
                <a:cubicBezTo>
                  <a:pt x="3099" y="3113"/>
                  <a:pt x="3095" y="3123"/>
                  <a:pt x="3095" y="3136"/>
                </a:cubicBezTo>
                <a:cubicBezTo>
                  <a:pt x="3096" y="3156"/>
                  <a:pt x="3107" y="3179"/>
                  <a:pt x="3126" y="3195"/>
                </a:cubicBezTo>
                <a:cubicBezTo>
                  <a:pt x="3132" y="3201"/>
                  <a:pt x="3139" y="3208"/>
                  <a:pt x="3139" y="3217"/>
                </a:cubicBezTo>
                <a:cubicBezTo>
                  <a:pt x="3139" y="3227"/>
                  <a:pt x="3132" y="3234"/>
                  <a:pt x="3124" y="3242"/>
                </a:cubicBezTo>
                <a:cubicBezTo>
                  <a:pt x="3111" y="3255"/>
                  <a:pt x="3088" y="3278"/>
                  <a:pt x="3072" y="3337"/>
                </a:cubicBezTo>
                <a:cubicBezTo>
                  <a:pt x="3055" y="3405"/>
                  <a:pt x="3038" y="3413"/>
                  <a:pt x="3009" y="3422"/>
                </a:cubicBezTo>
                <a:cubicBezTo>
                  <a:pt x="2990" y="3427"/>
                  <a:pt x="2967" y="3434"/>
                  <a:pt x="2931" y="3470"/>
                </a:cubicBezTo>
                <a:cubicBezTo>
                  <a:pt x="2876" y="3527"/>
                  <a:pt x="2832" y="3527"/>
                  <a:pt x="2796" y="3527"/>
                </a:cubicBezTo>
                <a:cubicBezTo>
                  <a:pt x="2774" y="3527"/>
                  <a:pt x="2757" y="3527"/>
                  <a:pt x="2741" y="3540"/>
                </a:cubicBezTo>
                <a:cubicBezTo>
                  <a:pt x="2705" y="3570"/>
                  <a:pt x="2657" y="3592"/>
                  <a:pt x="2610" y="3613"/>
                </a:cubicBezTo>
                <a:cubicBezTo>
                  <a:pt x="2595" y="3619"/>
                  <a:pt x="2580" y="3626"/>
                  <a:pt x="2565" y="3633"/>
                </a:cubicBezTo>
                <a:cubicBezTo>
                  <a:pt x="2555" y="3638"/>
                  <a:pt x="2546" y="3644"/>
                  <a:pt x="2537" y="3649"/>
                </a:cubicBezTo>
                <a:cubicBezTo>
                  <a:pt x="2522" y="3658"/>
                  <a:pt x="2509" y="3666"/>
                  <a:pt x="2497" y="3666"/>
                </a:cubicBezTo>
                <a:moveTo>
                  <a:pt x="2440" y="3315"/>
                </a:moveTo>
                <a:cubicBezTo>
                  <a:pt x="2441" y="3315"/>
                  <a:pt x="2443" y="3315"/>
                  <a:pt x="2445" y="3316"/>
                </a:cubicBezTo>
                <a:cubicBezTo>
                  <a:pt x="2457" y="3319"/>
                  <a:pt x="2463" y="3334"/>
                  <a:pt x="2466" y="3347"/>
                </a:cubicBezTo>
                <a:cubicBezTo>
                  <a:pt x="2475" y="3382"/>
                  <a:pt x="2470" y="3403"/>
                  <a:pt x="2466" y="3418"/>
                </a:cubicBezTo>
                <a:cubicBezTo>
                  <a:pt x="2462" y="3433"/>
                  <a:pt x="2460" y="3439"/>
                  <a:pt x="2470" y="3451"/>
                </a:cubicBezTo>
                <a:cubicBezTo>
                  <a:pt x="2476" y="3458"/>
                  <a:pt x="2480" y="3461"/>
                  <a:pt x="2484" y="3464"/>
                </a:cubicBezTo>
                <a:cubicBezTo>
                  <a:pt x="2502" y="3479"/>
                  <a:pt x="2502" y="3487"/>
                  <a:pt x="2495" y="3576"/>
                </a:cubicBezTo>
                <a:cubicBezTo>
                  <a:pt x="2491" y="3631"/>
                  <a:pt x="2496" y="3641"/>
                  <a:pt x="2498" y="3642"/>
                </a:cubicBezTo>
                <a:cubicBezTo>
                  <a:pt x="2501" y="3642"/>
                  <a:pt x="2515" y="3634"/>
                  <a:pt x="2525" y="3628"/>
                </a:cubicBezTo>
                <a:cubicBezTo>
                  <a:pt x="2534" y="3623"/>
                  <a:pt x="2544" y="3617"/>
                  <a:pt x="2555" y="3612"/>
                </a:cubicBezTo>
                <a:cubicBezTo>
                  <a:pt x="2570" y="3605"/>
                  <a:pt x="2585" y="3598"/>
                  <a:pt x="2600" y="3591"/>
                </a:cubicBezTo>
                <a:cubicBezTo>
                  <a:pt x="2645" y="3571"/>
                  <a:pt x="2692" y="3550"/>
                  <a:pt x="2726" y="3522"/>
                </a:cubicBezTo>
                <a:cubicBezTo>
                  <a:pt x="2748" y="3503"/>
                  <a:pt x="2772" y="3503"/>
                  <a:pt x="2796" y="3503"/>
                </a:cubicBezTo>
                <a:cubicBezTo>
                  <a:pt x="2829" y="3503"/>
                  <a:pt x="2866" y="3504"/>
                  <a:pt x="2915" y="3454"/>
                </a:cubicBezTo>
                <a:cubicBezTo>
                  <a:pt x="2954" y="3413"/>
                  <a:pt x="2982" y="3405"/>
                  <a:pt x="3002" y="3399"/>
                </a:cubicBezTo>
                <a:cubicBezTo>
                  <a:pt x="3025" y="3393"/>
                  <a:pt x="3035" y="3390"/>
                  <a:pt x="3050" y="3332"/>
                </a:cubicBezTo>
                <a:cubicBezTo>
                  <a:pt x="3066" y="3266"/>
                  <a:pt x="3093" y="3239"/>
                  <a:pt x="3108" y="3225"/>
                </a:cubicBezTo>
                <a:cubicBezTo>
                  <a:pt x="3110" y="3223"/>
                  <a:pt x="3114" y="3219"/>
                  <a:pt x="3115" y="3218"/>
                </a:cubicBezTo>
                <a:cubicBezTo>
                  <a:pt x="3114" y="3217"/>
                  <a:pt x="3113" y="3216"/>
                  <a:pt x="3110" y="3213"/>
                </a:cubicBezTo>
                <a:cubicBezTo>
                  <a:pt x="3087" y="3192"/>
                  <a:pt x="3072" y="3163"/>
                  <a:pt x="3072" y="3137"/>
                </a:cubicBezTo>
                <a:cubicBezTo>
                  <a:pt x="3071" y="3118"/>
                  <a:pt x="3078" y="3101"/>
                  <a:pt x="3090" y="3088"/>
                </a:cubicBezTo>
                <a:cubicBezTo>
                  <a:pt x="3103" y="3075"/>
                  <a:pt x="3115" y="3070"/>
                  <a:pt x="3126" y="3071"/>
                </a:cubicBezTo>
                <a:cubicBezTo>
                  <a:pt x="3143" y="3072"/>
                  <a:pt x="3154" y="3088"/>
                  <a:pt x="3166" y="3104"/>
                </a:cubicBezTo>
                <a:lnTo>
                  <a:pt x="3169" y="3109"/>
                </a:lnTo>
                <a:cubicBezTo>
                  <a:pt x="3175" y="3118"/>
                  <a:pt x="3179" y="3119"/>
                  <a:pt x="3180" y="3119"/>
                </a:cubicBezTo>
                <a:cubicBezTo>
                  <a:pt x="3182" y="3118"/>
                  <a:pt x="3189" y="3110"/>
                  <a:pt x="3188" y="3082"/>
                </a:cubicBezTo>
                <a:cubicBezTo>
                  <a:pt x="3187" y="3058"/>
                  <a:pt x="3179" y="3044"/>
                  <a:pt x="3171" y="3029"/>
                </a:cubicBezTo>
                <a:cubicBezTo>
                  <a:pt x="3162" y="3014"/>
                  <a:pt x="3154" y="2999"/>
                  <a:pt x="3157" y="2979"/>
                </a:cubicBezTo>
                <a:cubicBezTo>
                  <a:pt x="3164" y="2935"/>
                  <a:pt x="3239" y="2925"/>
                  <a:pt x="3282" y="2927"/>
                </a:cubicBezTo>
                <a:cubicBezTo>
                  <a:pt x="3286" y="2927"/>
                  <a:pt x="3290" y="2926"/>
                  <a:pt x="3294" y="2918"/>
                </a:cubicBezTo>
                <a:cubicBezTo>
                  <a:pt x="3303" y="2896"/>
                  <a:pt x="3292" y="2853"/>
                  <a:pt x="3285" y="2846"/>
                </a:cubicBezTo>
                <a:cubicBezTo>
                  <a:pt x="3282" y="2845"/>
                  <a:pt x="3265" y="2845"/>
                  <a:pt x="3253" y="2844"/>
                </a:cubicBezTo>
                <a:cubicBezTo>
                  <a:pt x="3209" y="2843"/>
                  <a:pt x="3178" y="2841"/>
                  <a:pt x="3166" y="2822"/>
                </a:cubicBezTo>
                <a:cubicBezTo>
                  <a:pt x="3163" y="2817"/>
                  <a:pt x="3160" y="2808"/>
                  <a:pt x="3166" y="2795"/>
                </a:cubicBezTo>
                <a:cubicBezTo>
                  <a:pt x="3179" y="2765"/>
                  <a:pt x="3201" y="2761"/>
                  <a:pt x="3215" y="2758"/>
                </a:cubicBezTo>
                <a:cubicBezTo>
                  <a:pt x="3218" y="2758"/>
                  <a:pt x="3222" y="2757"/>
                  <a:pt x="3224" y="2756"/>
                </a:cubicBezTo>
                <a:cubicBezTo>
                  <a:pt x="3224" y="2756"/>
                  <a:pt x="3224" y="2755"/>
                  <a:pt x="3224" y="2752"/>
                </a:cubicBezTo>
                <a:cubicBezTo>
                  <a:pt x="3224" y="2746"/>
                  <a:pt x="3224" y="2740"/>
                  <a:pt x="3224" y="2734"/>
                </a:cubicBezTo>
                <a:cubicBezTo>
                  <a:pt x="3224" y="2705"/>
                  <a:pt x="3223" y="2692"/>
                  <a:pt x="3204" y="2687"/>
                </a:cubicBezTo>
                <a:cubicBezTo>
                  <a:pt x="3178" y="2681"/>
                  <a:pt x="3150" y="2671"/>
                  <a:pt x="3146" y="2649"/>
                </a:cubicBezTo>
                <a:cubicBezTo>
                  <a:pt x="3143" y="2627"/>
                  <a:pt x="3168" y="2609"/>
                  <a:pt x="3187" y="2597"/>
                </a:cubicBezTo>
                <a:cubicBezTo>
                  <a:pt x="3224" y="2573"/>
                  <a:pt x="3249" y="2573"/>
                  <a:pt x="3263" y="2573"/>
                </a:cubicBezTo>
                <a:cubicBezTo>
                  <a:pt x="3267" y="2573"/>
                  <a:pt x="3271" y="2573"/>
                  <a:pt x="3272" y="2572"/>
                </a:cubicBezTo>
                <a:lnTo>
                  <a:pt x="3272" y="2572"/>
                </a:lnTo>
                <a:cubicBezTo>
                  <a:pt x="3272" y="2572"/>
                  <a:pt x="3274" y="2571"/>
                  <a:pt x="3276" y="2561"/>
                </a:cubicBezTo>
                <a:cubicBezTo>
                  <a:pt x="3278" y="2548"/>
                  <a:pt x="3276" y="2534"/>
                  <a:pt x="3275" y="2520"/>
                </a:cubicBezTo>
                <a:cubicBezTo>
                  <a:pt x="3272" y="2500"/>
                  <a:pt x="3270" y="2481"/>
                  <a:pt x="3281" y="2468"/>
                </a:cubicBezTo>
                <a:cubicBezTo>
                  <a:pt x="3288" y="2459"/>
                  <a:pt x="3298" y="2455"/>
                  <a:pt x="3313" y="2453"/>
                </a:cubicBezTo>
                <a:cubicBezTo>
                  <a:pt x="3334" y="2452"/>
                  <a:pt x="3348" y="2446"/>
                  <a:pt x="3353" y="2437"/>
                </a:cubicBezTo>
                <a:cubicBezTo>
                  <a:pt x="3359" y="2429"/>
                  <a:pt x="3358" y="2415"/>
                  <a:pt x="3352" y="2397"/>
                </a:cubicBezTo>
                <a:cubicBezTo>
                  <a:pt x="3350" y="2390"/>
                  <a:pt x="3347" y="2384"/>
                  <a:pt x="3345" y="2378"/>
                </a:cubicBezTo>
                <a:cubicBezTo>
                  <a:pt x="3334" y="2352"/>
                  <a:pt x="3325" y="2329"/>
                  <a:pt x="3336" y="2312"/>
                </a:cubicBezTo>
                <a:cubicBezTo>
                  <a:pt x="3343" y="2302"/>
                  <a:pt x="3355" y="2297"/>
                  <a:pt x="3374" y="2296"/>
                </a:cubicBezTo>
                <a:cubicBezTo>
                  <a:pt x="3411" y="2296"/>
                  <a:pt x="3416" y="2327"/>
                  <a:pt x="3419" y="2348"/>
                </a:cubicBezTo>
                <a:cubicBezTo>
                  <a:pt x="3423" y="2371"/>
                  <a:pt x="3425" y="2381"/>
                  <a:pt x="3437" y="2383"/>
                </a:cubicBezTo>
                <a:cubicBezTo>
                  <a:pt x="3454" y="2387"/>
                  <a:pt x="3467" y="2369"/>
                  <a:pt x="3485" y="2340"/>
                </a:cubicBezTo>
                <a:cubicBezTo>
                  <a:pt x="3499" y="2318"/>
                  <a:pt x="3514" y="2294"/>
                  <a:pt x="3537" y="2276"/>
                </a:cubicBezTo>
                <a:lnTo>
                  <a:pt x="3552" y="2265"/>
                </a:lnTo>
                <a:cubicBezTo>
                  <a:pt x="3596" y="2231"/>
                  <a:pt x="3635" y="2201"/>
                  <a:pt x="3676" y="2211"/>
                </a:cubicBezTo>
                <a:cubicBezTo>
                  <a:pt x="3680" y="2212"/>
                  <a:pt x="3685" y="2212"/>
                  <a:pt x="3689" y="2205"/>
                </a:cubicBezTo>
                <a:cubicBezTo>
                  <a:pt x="3700" y="2187"/>
                  <a:pt x="3696" y="2145"/>
                  <a:pt x="3677" y="2124"/>
                </a:cubicBezTo>
                <a:cubicBezTo>
                  <a:pt x="3648" y="2090"/>
                  <a:pt x="3652" y="2063"/>
                  <a:pt x="3661" y="1997"/>
                </a:cubicBezTo>
                <a:cubicBezTo>
                  <a:pt x="3662" y="1987"/>
                  <a:pt x="3664" y="1976"/>
                  <a:pt x="3665" y="1963"/>
                </a:cubicBezTo>
                <a:cubicBezTo>
                  <a:pt x="3669" y="1932"/>
                  <a:pt x="3669" y="1906"/>
                  <a:pt x="3669" y="1880"/>
                </a:cubicBezTo>
                <a:cubicBezTo>
                  <a:pt x="3669" y="1833"/>
                  <a:pt x="3669" y="1792"/>
                  <a:pt x="3696" y="1742"/>
                </a:cubicBezTo>
                <a:cubicBezTo>
                  <a:pt x="3711" y="1714"/>
                  <a:pt x="3723" y="1682"/>
                  <a:pt x="3734" y="1651"/>
                </a:cubicBezTo>
                <a:cubicBezTo>
                  <a:pt x="3753" y="1598"/>
                  <a:pt x="3771" y="1548"/>
                  <a:pt x="3803" y="1523"/>
                </a:cubicBezTo>
                <a:cubicBezTo>
                  <a:pt x="3828" y="1504"/>
                  <a:pt x="3850" y="1501"/>
                  <a:pt x="3864" y="1499"/>
                </a:cubicBezTo>
                <a:cubicBezTo>
                  <a:pt x="3868" y="1499"/>
                  <a:pt x="3875" y="1498"/>
                  <a:pt x="3876" y="1497"/>
                </a:cubicBezTo>
                <a:lnTo>
                  <a:pt x="3876" y="1497"/>
                </a:lnTo>
                <a:cubicBezTo>
                  <a:pt x="3876" y="1497"/>
                  <a:pt x="3877" y="1495"/>
                  <a:pt x="3876" y="1486"/>
                </a:cubicBezTo>
                <a:cubicBezTo>
                  <a:pt x="3874" y="1471"/>
                  <a:pt x="3865" y="1461"/>
                  <a:pt x="3856" y="1451"/>
                </a:cubicBezTo>
                <a:cubicBezTo>
                  <a:pt x="3846" y="1440"/>
                  <a:pt x="3830" y="1423"/>
                  <a:pt x="3851" y="1401"/>
                </a:cubicBezTo>
                <a:cubicBezTo>
                  <a:pt x="3870" y="1380"/>
                  <a:pt x="3894" y="1371"/>
                  <a:pt x="3915" y="1377"/>
                </a:cubicBezTo>
                <a:cubicBezTo>
                  <a:pt x="3940" y="1384"/>
                  <a:pt x="3958" y="1411"/>
                  <a:pt x="3969" y="1458"/>
                </a:cubicBezTo>
                <a:cubicBezTo>
                  <a:pt x="3984" y="1533"/>
                  <a:pt x="4132" y="1509"/>
                  <a:pt x="4211" y="1496"/>
                </a:cubicBezTo>
                <a:cubicBezTo>
                  <a:pt x="4223" y="1494"/>
                  <a:pt x="4234" y="1492"/>
                  <a:pt x="4243" y="1491"/>
                </a:cubicBezTo>
                <a:cubicBezTo>
                  <a:pt x="4262" y="1489"/>
                  <a:pt x="4276" y="1488"/>
                  <a:pt x="4286" y="1488"/>
                </a:cubicBezTo>
                <a:cubicBezTo>
                  <a:pt x="4306" y="1487"/>
                  <a:pt x="4306" y="1487"/>
                  <a:pt x="4308" y="1461"/>
                </a:cubicBezTo>
                <a:cubicBezTo>
                  <a:pt x="4310" y="1442"/>
                  <a:pt x="4306" y="1441"/>
                  <a:pt x="4289" y="1437"/>
                </a:cubicBezTo>
                <a:cubicBezTo>
                  <a:pt x="4274" y="1433"/>
                  <a:pt x="4254" y="1428"/>
                  <a:pt x="4237" y="1408"/>
                </a:cubicBezTo>
                <a:cubicBezTo>
                  <a:pt x="4203" y="1369"/>
                  <a:pt x="4051" y="1263"/>
                  <a:pt x="4050" y="1262"/>
                </a:cubicBezTo>
                <a:cubicBezTo>
                  <a:pt x="4045" y="1258"/>
                  <a:pt x="3939" y="1181"/>
                  <a:pt x="3890" y="1135"/>
                </a:cubicBezTo>
                <a:cubicBezTo>
                  <a:pt x="3864" y="1110"/>
                  <a:pt x="3854" y="1090"/>
                  <a:pt x="3847" y="1073"/>
                </a:cubicBezTo>
                <a:cubicBezTo>
                  <a:pt x="3840" y="1058"/>
                  <a:pt x="3835" y="1048"/>
                  <a:pt x="3819" y="1038"/>
                </a:cubicBezTo>
                <a:cubicBezTo>
                  <a:pt x="3791" y="1022"/>
                  <a:pt x="3790" y="1003"/>
                  <a:pt x="3791" y="993"/>
                </a:cubicBezTo>
                <a:cubicBezTo>
                  <a:pt x="3794" y="974"/>
                  <a:pt x="3815" y="959"/>
                  <a:pt x="3848" y="952"/>
                </a:cubicBezTo>
                <a:cubicBezTo>
                  <a:pt x="3896" y="942"/>
                  <a:pt x="3930" y="924"/>
                  <a:pt x="3936" y="906"/>
                </a:cubicBezTo>
                <a:cubicBezTo>
                  <a:pt x="3937" y="903"/>
                  <a:pt x="3940" y="894"/>
                  <a:pt x="3926" y="877"/>
                </a:cubicBezTo>
                <a:cubicBezTo>
                  <a:pt x="3906" y="853"/>
                  <a:pt x="3890" y="841"/>
                  <a:pt x="3875" y="831"/>
                </a:cubicBezTo>
                <a:cubicBezTo>
                  <a:pt x="3858" y="818"/>
                  <a:pt x="3843" y="807"/>
                  <a:pt x="3830" y="781"/>
                </a:cubicBezTo>
                <a:cubicBezTo>
                  <a:pt x="3821" y="762"/>
                  <a:pt x="3820" y="745"/>
                  <a:pt x="3819" y="732"/>
                </a:cubicBezTo>
                <a:cubicBezTo>
                  <a:pt x="3819" y="713"/>
                  <a:pt x="3819" y="708"/>
                  <a:pt x="3797" y="703"/>
                </a:cubicBezTo>
                <a:cubicBezTo>
                  <a:pt x="3747" y="692"/>
                  <a:pt x="3724" y="679"/>
                  <a:pt x="3710" y="628"/>
                </a:cubicBezTo>
                <a:cubicBezTo>
                  <a:pt x="3706" y="613"/>
                  <a:pt x="3706" y="601"/>
                  <a:pt x="3706" y="593"/>
                </a:cubicBezTo>
                <a:cubicBezTo>
                  <a:pt x="3707" y="581"/>
                  <a:pt x="3707" y="578"/>
                  <a:pt x="3672" y="566"/>
                </a:cubicBezTo>
                <a:cubicBezTo>
                  <a:pt x="3633" y="552"/>
                  <a:pt x="3605" y="526"/>
                  <a:pt x="3599" y="497"/>
                </a:cubicBezTo>
                <a:cubicBezTo>
                  <a:pt x="3595" y="477"/>
                  <a:pt x="3601" y="458"/>
                  <a:pt x="3617" y="442"/>
                </a:cubicBezTo>
                <a:cubicBezTo>
                  <a:pt x="3622" y="438"/>
                  <a:pt x="3623" y="435"/>
                  <a:pt x="3623" y="434"/>
                </a:cubicBezTo>
                <a:cubicBezTo>
                  <a:pt x="3622" y="430"/>
                  <a:pt x="3609" y="420"/>
                  <a:pt x="3599" y="414"/>
                </a:cubicBezTo>
                <a:cubicBezTo>
                  <a:pt x="3582" y="402"/>
                  <a:pt x="3561" y="387"/>
                  <a:pt x="3544" y="365"/>
                </a:cubicBezTo>
                <a:cubicBezTo>
                  <a:pt x="3536" y="354"/>
                  <a:pt x="3528" y="345"/>
                  <a:pt x="3521" y="337"/>
                </a:cubicBezTo>
                <a:cubicBezTo>
                  <a:pt x="3505" y="319"/>
                  <a:pt x="3495" y="307"/>
                  <a:pt x="3501" y="294"/>
                </a:cubicBezTo>
                <a:cubicBezTo>
                  <a:pt x="3507" y="281"/>
                  <a:pt x="3525" y="279"/>
                  <a:pt x="3563" y="279"/>
                </a:cubicBezTo>
                <a:cubicBezTo>
                  <a:pt x="3595" y="280"/>
                  <a:pt x="3621" y="285"/>
                  <a:pt x="3643" y="289"/>
                </a:cubicBezTo>
                <a:cubicBezTo>
                  <a:pt x="3658" y="292"/>
                  <a:pt x="3677" y="295"/>
                  <a:pt x="3681" y="292"/>
                </a:cubicBezTo>
                <a:cubicBezTo>
                  <a:pt x="3681" y="292"/>
                  <a:pt x="3682" y="291"/>
                  <a:pt x="3682" y="284"/>
                </a:cubicBezTo>
                <a:cubicBezTo>
                  <a:pt x="3681" y="270"/>
                  <a:pt x="3682" y="251"/>
                  <a:pt x="3696" y="243"/>
                </a:cubicBezTo>
                <a:cubicBezTo>
                  <a:pt x="3710" y="235"/>
                  <a:pt x="3728" y="243"/>
                  <a:pt x="3751" y="258"/>
                </a:cubicBezTo>
                <a:cubicBezTo>
                  <a:pt x="3771" y="271"/>
                  <a:pt x="3784" y="276"/>
                  <a:pt x="3791" y="278"/>
                </a:cubicBezTo>
                <a:cubicBezTo>
                  <a:pt x="3790" y="276"/>
                  <a:pt x="3789" y="272"/>
                  <a:pt x="3787" y="268"/>
                </a:cubicBezTo>
                <a:lnTo>
                  <a:pt x="3783" y="259"/>
                </a:lnTo>
                <a:cubicBezTo>
                  <a:pt x="3772" y="236"/>
                  <a:pt x="3772" y="236"/>
                  <a:pt x="3751" y="225"/>
                </a:cubicBezTo>
                <a:cubicBezTo>
                  <a:pt x="3745" y="221"/>
                  <a:pt x="3737" y="216"/>
                  <a:pt x="3726" y="210"/>
                </a:cubicBezTo>
                <a:cubicBezTo>
                  <a:pt x="3694" y="191"/>
                  <a:pt x="3687" y="170"/>
                  <a:pt x="3682" y="154"/>
                </a:cubicBezTo>
                <a:cubicBezTo>
                  <a:pt x="3677" y="141"/>
                  <a:pt x="3674" y="131"/>
                  <a:pt x="3658" y="123"/>
                </a:cubicBezTo>
                <a:cubicBezTo>
                  <a:pt x="3635" y="110"/>
                  <a:pt x="3624" y="87"/>
                  <a:pt x="3614" y="69"/>
                </a:cubicBezTo>
                <a:cubicBezTo>
                  <a:pt x="3604" y="49"/>
                  <a:pt x="3598" y="38"/>
                  <a:pt x="3585" y="38"/>
                </a:cubicBezTo>
                <a:cubicBezTo>
                  <a:pt x="3574" y="38"/>
                  <a:pt x="3551" y="36"/>
                  <a:pt x="3521" y="34"/>
                </a:cubicBezTo>
                <a:cubicBezTo>
                  <a:pt x="3455" y="28"/>
                  <a:pt x="3331" y="18"/>
                  <a:pt x="3307" y="30"/>
                </a:cubicBezTo>
                <a:cubicBezTo>
                  <a:pt x="3271" y="49"/>
                  <a:pt x="3217" y="60"/>
                  <a:pt x="3192" y="46"/>
                </a:cubicBezTo>
                <a:lnTo>
                  <a:pt x="3185" y="42"/>
                </a:lnTo>
                <a:cubicBezTo>
                  <a:pt x="3161" y="28"/>
                  <a:pt x="3139" y="18"/>
                  <a:pt x="3117" y="37"/>
                </a:cubicBezTo>
                <a:cubicBezTo>
                  <a:pt x="3079" y="70"/>
                  <a:pt x="3050" y="57"/>
                  <a:pt x="3020" y="43"/>
                </a:cubicBezTo>
                <a:lnTo>
                  <a:pt x="3018" y="41"/>
                </a:lnTo>
                <a:cubicBezTo>
                  <a:pt x="3003" y="34"/>
                  <a:pt x="3003" y="34"/>
                  <a:pt x="2989" y="53"/>
                </a:cubicBezTo>
                <a:cubicBezTo>
                  <a:pt x="2983" y="60"/>
                  <a:pt x="2976" y="69"/>
                  <a:pt x="2966" y="80"/>
                </a:cubicBezTo>
                <a:cubicBezTo>
                  <a:pt x="2955" y="92"/>
                  <a:pt x="2946" y="99"/>
                  <a:pt x="2940" y="103"/>
                </a:cubicBezTo>
                <a:cubicBezTo>
                  <a:pt x="2927" y="113"/>
                  <a:pt x="2925" y="114"/>
                  <a:pt x="2922" y="155"/>
                </a:cubicBezTo>
                <a:cubicBezTo>
                  <a:pt x="2920" y="183"/>
                  <a:pt x="2920" y="204"/>
                  <a:pt x="2921" y="223"/>
                </a:cubicBezTo>
                <a:cubicBezTo>
                  <a:pt x="2922" y="248"/>
                  <a:pt x="2922" y="268"/>
                  <a:pt x="2915" y="287"/>
                </a:cubicBezTo>
                <a:cubicBezTo>
                  <a:pt x="2912" y="297"/>
                  <a:pt x="2907" y="303"/>
                  <a:pt x="2903" y="308"/>
                </a:cubicBezTo>
                <a:cubicBezTo>
                  <a:pt x="2897" y="317"/>
                  <a:pt x="2894" y="321"/>
                  <a:pt x="2913" y="350"/>
                </a:cubicBezTo>
                <a:cubicBezTo>
                  <a:pt x="2937" y="386"/>
                  <a:pt x="2914" y="411"/>
                  <a:pt x="2898" y="429"/>
                </a:cubicBezTo>
                <a:cubicBezTo>
                  <a:pt x="2886" y="441"/>
                  <a:pt x="2876" y="452"/>
                  <a:pt x="2876" y="466"/>
                </a:cubicBezTo>
                <a:cubicBezTo>
                  <a:pt x="2876" y="468"/>
                  <a:pt x="2872" y="614"/>
                  <a:pt x="2831" y="618"/>
                </a:cubicBezTo>
                <a:cubicBezTo>
                  <a:pt x="2826" y="618"/>
                  <a:pt x="2819" y="617"/>
                  <a:pt x="2808" y="616"/>
                </a:cubicBezTo>
                <a:cubicBezTo>
                  <a:pt x="2782" y="612"/>
                  <a:pt x="2732" y="605"/>
                  <a:pt x="2709" y="625"/>
                </a:cubicBezTo>
                <a:cubicBezTo>
                  <a:pt x="2700" y="633"/>
                  <a:pt x="2696" y="645"/>
                  <a:pt x="2696" y="662"/>
                </a:cubicBezTo>
                <a:cubicBezTo>
                  <a:pt x="2698" y="709"/>
                  <a:pt x="2706" y="713"/>
                  <a:pt x="2716" y="719"/>
                </a:cubicBezTo>
                <a:cubicBezTo>
                  <a:pt x="2729" y="727"/>
                  <a:pt x="2740" y="735"/>
                  <a:pt x="2747" y="764"/>
                </a:cubicBezTo>
                <a:cubicBezTo>
                  <a:pt x="2756" y="807"/>
                  <a:pt x="2746" y="817"/>
                  <a:pt x="2716" y="824"/>
                </a:cubicBezTo>
                <a:cubicBezTo>
                  <a:pt x="2703" y="827"/>
                  <a:pt x="2686" y="831"/>
                  <a:pt x="2666" y="845"/>
                </a:cubicBezTo>
                <a:cubicBezTo>
                  <a:pt x="2642" y="862"/>
                  <a:pt x="2636" y="878"/>
                  <a:pt x="2631" y="893"/>
                </a:cubicBezTo>
                <a:cubicBezTo>
                  <a:pt x="2624" y="911"/>
                  <a:pt x="2617" y="930"/>
                  <a:pt x="2583" y="939"/>
                </a:cubicBezTo>
                <a:cubicBezTo>
                  <a:pt x="2564" y="944"/>
                  <a:pt x="2552" y="952"/>
                  <a:pt x="2550" y="959"/>
                </a:cubicBezTo>
                <a:cubicBezTo>
                  <a:pt x="2548" y="966"/>
                  <a:pt x="2554" y="976"/>
                  <a:pt x="2566" y="988"/>
                </a:cubicBezTo>
                <a:cubicBezTo>
                  <a:pt x="2590" y="1011"/>
                  <a:pt x="2595" y="1039"/>
                  <a:pt x="2580" y="1071"/>
                </a:cubicBezTo>
                <a:cubicBezTo>
                  <a:pt x="2574" y="1083"/>
                  <a:pt x="2563" y="1086"/>
                  <a:pt x="2554" y="1088"/>
                </a:cubicBezTo>
                <a:cubicBezTo>
                  <a:pt x="2542" y="1092"/>
                  <a:pt x="2531" y="1094"/>
                  <a:pt x="2524" y="1117"/>
                </a:cubicBezTo>
                <a:cubicBezTo>
                  <a:pt x="2517" y="1137"/>
                  <a:pt x="2509" y="1154"/>
                  <a:pt x="2501" y="1171"/>
                </a:cubicBezTo>
                <a:cubicBezTo>
                  <a:pt x="2491" y="1193"/>
                  <a:pt x="2481" y="1214"/>
                  <a:pt x="2477" y="1237"/>
                </a:cubicBezTo>
                <a:cubicBezTo>
                  <a:pt x="2471" y="1272"/>
                  <a:pt x="2459" y="1292"/>
                  <a:pt x="2441" y="1299"/>
                </a:cubicBezTo>
                <a:cubicBezTo>
                  <a:pt x="2428" y="1305"/>
                  <a:pt x="2413" y="1302"/>
                  <a:pt x="2397" y="1290"/>
                </a:cubicBezTo>
                <a:cubicBezTo>
                  <a:pt x="2361" y="1264"/>
                  <a:pt x="2347" y="1263"/>
                  <a:pt x="2329" y="1270"/>
                </a:cubicBezTo>
                <a:cubicBezTo>
                  <a:pt x="2303" y="1279"/>
                  <a:pt x="2282" y="1280"/>
                  <a:pt x="2281" y="1281"/>
                </a:cubicBezTo>
                <a:lnTo>
                  <a:pt x="2278" y="1281"/>
                </a:lnTo>
                <a:lnTo>
                  <a:pt x="2275" y="1279"/>
                </a:lnTo>
                <a:cubicBezTo>
                  <a:pt x="2256" y="1271"/>
                  <a:pt x="2201" y="1251"/>
                  <a:pt x="2173" y="1267"/>
                </a:cubicBezTo>
                <a:cubicBezTo>
                  <a:pt x="2160" y="1274"/>
                  <a:pt x="2146" y="1294"/>
                  <a:pt x="2133" y="1312"/>
                </a:cubicBezTo>
                <a:cubicBezTo>
                  <a:pt x="2109" y="1346"/>
                  <a:pt x="2082" y="1385"/>
                  <a:pt x="2041" y="1377"/>
                </a:cubicBezTo>
                <a:cubicBezTo>
                  <a:pt x="2017" y="1373"/>
                  <a:pt x="2002" y="1366"/>
                  <a:pt x="1986" y="1359"/>
                </a:cubicBezTo>
                <a:cubicBezTo>
                  <a:pt x="1965" y="1349"/>
                  <a:pt x="1938" y="1337"/>
                  <a:pt x="1877" y="1324"/>
                </a:cubicBezTo>
                <a:cubicBezTo>
                  <a:pt x="1847" y="1318"/>
                  <a:pt x="1826" y="1314"/>
                  <a:pt x="1809" y="1312"/>
                </a:cubicBezTo>
                <a:cubicBezTo>
                  <a:pt x="1764" y="1304"/>
                  <a:pt x="1750" y="1302"/>
                  <a:pt x="1718" y="1265"/>
                </a:cubicBezTo>
                <a:cubicBezTo>
                  <a:pt x="1689" y="1232"/>
                  <a:pt x="1621" y="1224"/>
                  <a:pt x="1510" y="1239"/>
                </a:cubicBezTo>
                <a:cubicBezTo>
                  <a:pt x="1500" y="1241"/>
                  <a:pt x="1491" y="1242"/>
                  <a:pt x="1484" y="1242"/>
                </a:cubicBezTo>
                <a:cubicBezTo>
                  <a:pt x="1460" y="1245"/>
                  <a:pt x="1460" y="1245"/>
                  <a:pt x="1454" y="1266"/>
                </a:cubicBezTo>
                <a:cubicBezTo>
                  <a:pt x="1452" y="1275"/>
                  <a:pt x="1449" y="1287"/>
                  <a:pt x="1443" y="1303"/>
                </a:cubicBezTo>
                <a:lnTo>
                  <a:pt x="1439" y="1317"/>
                </a:lnTo>
                <a:cubicBezTo>
                  <a:pt x="1418" y="1384"/>
                  <a:pt x="1410" y="1409"/>
                  <a:pt x="1382" y="1434"/>
                </a:cubicBezTo>
                <a:cubicBezTo>
                  <a:pt x="1365" y="1451"/>
                  <a:pt x="1338" y="1452"/>
                  <a:pt x="1310" y="1453"/>
                </a:cubicBezTo>
                <a:cubicBezTo>
                  <a:pt x="1288" y="1455"/>
                  <a:pt x="1266" y="1456"/>
                  <a:pt x="1248" y="1464"/>
                </a:cubicBezTo>
                <a:cubicBezTo>
                  <a:pt x="1204" y="1485"/>
                  <a:pt x="1075" y="1496"/>
                  <a:pt x="993" y="1469"/>
                </a:cubicBezTo>
                <a:cubicBezTo>
                  <a:pt x="923" y="1445"/>
                  <a:pt x="887" y="1461"/>
                  <a:pt x="838" y="1502"/>
                </a:cubicBezTo>
                <a:cubicBezTo>
                  <a:pt x="799" y="1536"/>
                  <a:pt x="778" y="1537"/>
                  <a:pt x="748" y="1539"/>
                </a:cubicBezTo>
                <a:cubicBezTo>
                  <a:pt x="740" y="1539"/>
                  <a:pt x="731" y="1539"/>
                  <a:pt x="720" y="1540"/>
                </a:cubicBezTo>
                <a:cubicBezTo>
                  <a:pt x="711" y="1542"/>
                  <a:pt x="642" y="1550"/>
                  <a:pt x="567" y="1440"/>
                </a:cubicBezTo>
                <a:cubicBezTo>
                  <a:pt x="527" y="1380"/>
                  <a:pt x="486" y="1361"/>
                  <a:pt x="447" y="1342"/>
                </a:cubicBezTo>
                <a:cubicBezTo>
                  <a:pt x="415" y="1328"/>
                  <a:pt x="386" y="1314"/>
                  <a:pt x="362" y="1281"/>
                </a:cubicBezTo>
                <a:cubicBezTo>
                  <a:pt x="310" y="1211"/>
                  <a:pt x="296" y="1172"/>
                  <a:pt x="272" y="1084"/>
                </a:cubicBezTo>
                <a:cubicBezTo>
                  <a:pt x="264" y="1055"/>
                  <a:pt x="249" y="1038"/>
                  <a:pt x="231" y="1040"/>
                </a:cubicBezTo>
                <a:cubicBezTo>
                  <a:pt x="214" y="1042"/>
                  <a:pt x="195" y="1061"/>
                  <a:pt x="192" y="1092"/>
                </a:cubicBezTo>
                <a:cubicBezTo>
                  <a:pt x="192" y="1104"/>
                  <a:pt x="191" y="1114"/>
                  <a:pt x="191" y="1122"/>
                </a:cubicBezTo>
                <a:cubicBezTo>
                  <a:pt x="190" y="1163"/>
                  <a:pt x="188" y="1172"/>
                  <a:pt x="137" y="1218"/>
                </a:cubicBezTo>
                <a:cubicBezTo>
                  <a:pt x="125" y="1229"/>
                  <a:pt x="114" y="1239"/>
                  <a:pt x="105" y="1247"/>
                </a:cubicBezTo>
                <a:cubicBezTo>
                  <a:pt x="88" y="1262"/>
                  <a:pt x="69" y="1278"/>
                  <a:pt x="69" y="1284"/>
                </a:cubicBezTo>
                <a:lnTo>
                  <a:pt x="69" y="1284"/>
                </a:lnTo>
                <a:cubicBezTo>
                  <a:pt x="69" y="1284"/>
                  <a:pt x="70" y="1286"/>
                  <a:pt x="76" y="1290"/>
                </a:cubicBezTo>
                <a:cubicBezTo>
                  <a:pt x="87" y="1296"/>
                  <a:pt x="101" y="1289"/>
                  <a:pt x="120" y="1278"/>
                </a:cubicBezTo>
                <a:cubicBezTo>
                  <a:pt x="138" y="1268"/>
                  <a:pt x="157" y="1257"/>
                  <a:pt x="174" y="1270"/>
                </a:cubicBezTo>
                <a:cubicBezTo>
                  <a:pt x="181" y="1275"/>
                  <a:pt x="185" y="1283"/>
                  <a:pt x="185" y="1293"/>
                </a:cubicBezTo>
                <a:cubicBezTo>
                  <a:pt x="186" y="1320"/>
                  <a:pt x="158" y="1358"/>
                  <a:pt x="138" y="1375"/>
                </a:cubicBezTo>
                <a:cubicBezTo>
                  <a:pt x="127" y="1386"/>
                  <a:pt x="110" y="1386"/>
                  <a:pt x="94" y="1387"/>
                </a:cubicBezTo>
                <a:cubicBezTo>
                  <a:pt x="67" y="1387"/>
                  <a:pt x="56" y="1388"/>
                  <a:pt x="56" y="1414"/>
                </a:cubicBezTo>
                <a:cubicBezTo>
                  <a:pt x="56" y="1431"/>
                  <a:pt x="57" y="1442"/>
                  <a:pt x="58" y="1452"/>
                </a:cubicBezTo>
                <a:cubicBezTo>
                  <a:pt x="60" y="1479"/>
                  <a:pt x="60" y="1491"/>
                  <a:pt x="38" y="1528"/>
                </a:cubicBezTo>
                <a:cubicBezTo>
                  <a:pt x="21" y="1556"/>
                  <a:pt x="20" y="1625"/>
                  <a:pt x="35" y="1680"/>
                </a:cubicBezTo>
                <a:cubicBezTo>
                  <a:pt x="45" y="1715"/>
                  <a:pt x="56" y="1724"/>
                  <a:pt x="59" y="1725"/>
                </a:cubicBezTo>
                <a:lnTo>
                  <a:pt x="75" y="1734"/>
                </a:lnTo>
                <a:cubicBezTo>
                  <a:pt x="100" y="1748"/>
                  <a:pt x="115" y="1755"/>
                  <a:pt x="142" y="1787"/>
                </a:cubicBezTo>
                <a:cubicBezTo>
                  <a:pt x="152" y="1799"/>
                  <a:pt x="163" y="1798"/>
                  <a:pt x="176" y="1797"/>
                </a:cubicBezTo>
                <a:cubicBezTo>
                  <a:pt x="191" y="1796"/>
                  <a:pt x="216" y="1794"/>
                  <a:pt x="219" y="1834"/>
                </a:cubicBezTo>
                <a:cubicBezTo>
                  <a:pt x="224" y="1879"/>
                  <a:pt x="194" y="1888"/>
                  <a:pt x="175" y="1894"/>
                </a:cubicBezTo>
                <a:cubicBezTo>
                  <a:pt x="166" y="1897"/>
                  <a:pt x="158" y="1899"/>
                  <a:pt x="153" y="1904"/>
                </a:cubicBezTo>
                <a:cubicBezTo>
                  <a:pt x="147" y="1909"/>
                  <a:pt x="144" y="1918"/>
                  <a:pt x="145" y="1928"/>
                </a:cubicBezTo>
                <a:cubicBezTo>
                  <a:pt x="147" y="1939"/>
                  <a:pt x="153" y="1948"/>
                  <a:pt x="162" y="1952"/>
                </a:cubicBezTo>
                <a:cubicBezTo>
                  <a:pt x="179" y="1960"/>
                  <a:pt x="196" y="1976"/>
                  <a:pt x="192" y="1993"/>
                </a:cubicBezTo>
                <a:cubicBezTo>
                  <a:pt x="190" y="2002"/>
                  <a:pt x="182" y="2013"/>
                  <a:pt x="153" y="2014"/>
                </a:cubicBezTo>
                <a:cubicBezTo>
                  <a:pt x="137" y="2014"/>
                  <a:pt x="126" y="2018"/>
                  <a:pt x="121" y="2025"/>
                </a:cubicBezTo>
                <a:cubicBezTo>
                  <a:pt x="114" y="2035"/>
                  <a:pt x="117" y="2051"/>
                  <a:pt x="121" y="2064"/>
                </a:cubicBezTo>
                <a:cubicBezTo>
                  <a:pt x="131" y="2096"/>
                  <a:pt x="182" y="2109"/>
                  <a:pt x="222" y="2110"/>
                </a:cubicBezTo>
                <a:cubicBezTo>
                  <a:pt x="228" y="2110"/>
                  <a:pt x="246" y="2111"/>
                  <a:pt x="254" y="2123"/>
                </a:cubicBezTo>
                <a:cubicBezTo>
                  <a:pt x="262" y="2135"/>
                  <a:pt x="255" y="2149"/>
                  <a:pt x="249" y="2161"/>
                </a:cubicBezTo>
                <a:cubicBezTo>
                  <a:pt x="247" y="2166"/>
                  <a:pt x="243" y="2173"/>
                  <a:pt x="243" y="2176"/>
                </a:cubicBezTo>
                <a:cubicBezTo>
                  <a:pt x="244" y="2178"/>
                  <a:pt x="249" y="2181"/>
                  <a:pt x="258" y="2184"/>
                </a:cubicBezTo>
                <a:cubicBezTo>
                  <a:pt x="270" y="2190"/>
                  <a:pt x="286" y="2197"/>
                  <a:pt x="304" y="2214"/>
                </a:cubicBezTo>
                <a:cubicBezTo>
                  <a:pt x="317" y="2227"/>
                  <a:pt x="321" y="2240"/>
                  <a:pt x="323" y="2249"/>
                </a:cubicBezTo>
                <a:cubicBezTo>
                  <a:pt x="326" y="2261"/>
                  <a:pt x="328" y="2266"/>
                  <a:pt x="356" y="2267"/>
                </a:cubicBezTo>
                <a:cubicBezTo>
                  <a:pt x="396" y="2269"/>
                  <a:pt x="399" y="2291"/>
                  <a:pt x="401" y="2306"/>
                </a:cubicBezTo>
                <a:cubicBezTo>
                  <a:pt x="403" y="2319"/>
                  <a:pt x="404" y="2326"/>
                  <a:pt x="419" y="2330"/>
                </a:cubicBezTo>
                <a:cubicBezTo>
                  <a:pt x="431" y="2334"/>
                  <a:pt x="440" y="2335"/>
                  <a:pt x="447" y="2337"/>
                </a:cubicBezTo>
                <a:cubicBezTo>
                  <a:pt x="474" y="2343"/>
                  <a:pt x="484" y="2347"/>
                  <a:pt x="493" y="2385"/>
                </a:cubicBezTo>
                <a:cubicBezTo>
                  <a:pt x="496" y="2399"/>
                  <a:pt x="499" y="2399"/>
                  <a:pt x="505" y="2400"/>
                </a:cubicBezTo>
                <a:cubicBezTo>
                  <a:pt x="520" y="2401"/>
                  <a:pt x="530" y="2407"/>
                  <a:pt x="533" y="2432"/>
                </a:cubicBezTo>
                <a:cubicBezTo>
                  <a:pt x="543" y="2505"/>
                  <a:pt x="551" y="2607"/>
                  <a:pt x="517" y="2638"/>
                </a:cubicBezTo>
                <a:cubicBezTo>
                  <a:pt x="514" y="2641"/>
                  <a:pt x="510" y="2646"/>
                  <a:pt x="510" y="2649"/>
                </a:cubicBezTo>
                <a:cubicBezTo>
                  <a:pt x="510" y="2655"/>
                  <a:pt x="518" y="2664"/>
                  <a:pt x="526" y="2672"/>
                </a:cubicBezTo>
                <a:cubicBezTo>
                  <a:pt x="536" y="2683"/>
                  <a:pt x="547" y="2694"/>
                  <a:pt x="552" y="2710"/>
                </a:cubicBezTo>
                <a:cubicBezTo>
                  <a:pt x="557" y="2725"/>
                  <a:pt x="556" y="2755"/>
                  <a:pt x="555" y="2792"/>
                </a:cubicBezTo>
                <a:cubicBezTo>
                  <a:pt x="554" y="2837"/>
                  <a:pt x="552" y="2904"/>
                  <a:pt x="567" y="2917"/>
                </a:cubicBezTo>
                <a:cubicBezTo>
                  <a:pt x="575" y="2924"/>
                  <a:pt x="582" y="2926"/>
                  <a:pt x="589" y="2929"/>
                </a:cubicBezTo>
                <a:cubicBezTo>
                  <a:pt x="613" y="2936"/>
                  <a:pt x="618" y="2948"/>
                  <a:pt x="613" y="2990"/>
                </a:cubicBezTo>
                <a:cubicBezTo>
                  <a:pt x="612" y="3002"/>
                  <a:pt x="609" y="3015"/>
                  <a:pt x="607" y="3028"/>
                </a:cubicBezTo>
                <a:cubicBezTo>
                  <a:pt x="601" y="3063"/>
                  <a:pt x="595" y="3103"/>
                  <a:pt x="606" y="3116"/>
                </a:cubicBezTo>
                <a:cubicBezTo>
                  <a:pt x="608" y="3118"/>
                  <a:pt x="612" y="3121"/>
                  <a:pt x="621" y="3121"/>
                </a:cubicBezTo>
                <a:cubicBezTo>
                  <a:pt x="641" y="3121"/>
                  <a:pt x="649" y="3113"/>
                  <a:pt x="659" y="3104"/>
                </a:cubicBezTo>
                <a:cubicBezTo>
                  <a:pt x="670" y="3093"/>
                  <a:pt x="684" y="3078"/>
                  <a:pt x="716" y="3093"/>
                </a:cubicBezTo>
                <a:cubicBezTo>
                  <a:pt x="739" y="3103"/>
                  <a:pt x="752" y="3123"/>
                  <a:pt x="763" y="3139"/>
                </a:cubicBezTo>
                <a:cubicBezTo>
                  <a:pt x="775" y="3158"/>
                  <a:pt x="783" y="3168"/>
                  <a:pt x="798" y="3166"/>
                </a:cubicBezTo>
                <a:cubicBezTo>
                  <a:pt x="811" y="3165"/>
                  <a:pt x="818" y="3161"/>
                  <a:pt x="823" y="3157"/>
                </a:cubicBezTo>
                <a:cubicBezTo>
                  <a:pt x="840" y="3146"/>
                  <a:pt x="852" y="3146"/>
                  <a:pt x="881" y="3169"/>
                </a:cubicBezTo>
                <a:cubicBezTo>
                  <a:pt x="908" y="3190"/>
                  <a:pt x="923" y="3179"/>
                  <a:pt x="948" y="3156"/>
                </a:cubicBezTo>
                <a:cubicBezTo>
                  <a:pt x="953" y="3151"/>
                  <a:pt x="959" y="3145"/>
                  <a:pt x="965" y="3141"/>
                </a:cubicBezTo>
                <a:cubicBezTo>
                  <a:pt x="971" y="3136"/>
                  <a:pt x="977" y="3131"/>
                  <a:pt x="982" y="3125"/>
                </a:cubicBezTo>
                <a:cubicBezTo>
                  <a:pt x="1000" y="3106"/>
                  <a:pt x="1021" y="3085"/>
                  <a:pt x="1072" y="3110"/>
                </a:cubicBezTo>
                <a:cubicBezTo>
                  <a:pt x="1087" y="3118"/>
                  <a:pt x="1102" y="3127"/>
                  <a:pt x="1115" y="3135"/>
                </a:cubicBezTo>
                <a:cubicBezTo>
                  <a:pt x="1135" y="3148"/>
                  <a:pt x="1156" y="3161"/>
                  <a:pt x="1166" y="3158"/>
                </a:cubicBezTo>
                <a:cubicBezTo>
                  <a:pt x="1168" y="3158"/>
                  <a:pt x="1171" y="3157"/>
                  <a:pt x="1175" y="3148"/>
                </a:cubicBezTo>
                <a:cubicBezTo>
                  <a:pt x="1182" y="3132"/>
                  <a:pt x="1184" y="3115"/>
                  <a:pt x="1186" y="3100"/>
                </a:cubicBezTo>
                <a:cubicBezTo>
                  <a:pt x="1190" y="3079"/>
                  <a:pt x="1193" y="3052"/>
                  <a:pt x="1220" y="3054"/>
                </a:cubicBezTo>
                <a:cubicBezTo>
                  <a:pt x="1225" y="3055"/>
                  <a:pt x="1229" y="3055"/>
                  <a:pt x="1233" y="3054"/>
                </a:cubicBezTo>
                <a:cubicBezTo>
                  <a:pt x="1242" y="3054"/>
                  <a:pt x="1251" y="3053"/>
                  <a:pt x="1259" y="3061"/>
                </a:cubicBezTo>
                <a:cubicBezTo>
                  <a:pt x="1268" y="3069"/>
                  <a:pt x="1270" y="3084"/>
                  <a:pt x="1270" y="3115"/>
                </a:cubicBezTo>
                <a:cubicBezTo>
                  <a:pt x="1269" y="3144"/>
                  <a:pt x="1271" y="3150"/>
                  <a:pt x="1275" y="3157"/>
                </a:cubicBezTo>
                <a:cubicBezTo>
                  <a:pt x="1279" y="3166"/>
                  <a:pt x="1283" y="3176"/>
                  <a:pt x="1283" y="3211"/>
                </a:cubicBezTo>
                <a:cubicBezTo>
                  <a:pt x="1283" y="3232"/>
                  <a:pt x="1280" y="3257"/>
                  <a:pt x="1277" y="3281"/>
                </a:cubicBezTo>
                <a:cubicBezTo>
                  <a:pt x="1272" y="3319"/>
                  <a:pt x="1265" y="3366"/>
                  <a:pt x="1276" y="3379"/>
                </a:cubicBezTo>
                <a:cubicBezTo>
                  <a:pt x="1278" y="3381"/>
                  <a:pt x="1279" y="3382"/>
                  <a:pt x="1283" y="3382"/>
                </a:cubicBezTo>
                <a:cubicBezTo>
                  <a:pt x="1284" y="3382"/>
                  <a:pt x="1284" y="3382"/>
                  <a:pt x="1284" y="3382"/>
                </a:cubicBezTo>
                <a:cubicBezTo>
                  <a:pt x="1304" y="3382"/>
                  <a:pt x="1324" y="3360"/>
                  <a:pt x="1343" y="3338"/>
                </a:cubicBezTo>
                <a:cubicBezTo>
                  <a:pt x="1363" y="3315"/>
                  <a:pt x="1381" y="3293"/>
                  <a:pt x="1405" y="3290"/>
                </a:cubicBezTo>
                <a:cubicBezTo>
                  <a:pt x="1448" y="3283"/>
                  <a:pt x="1504" y="3274"/>
                  <a:pt x="1547" y="3333"/>
                </a:cubicBezTo>
                <a:cubicBezTo>
                  <a:pt x="1556" y="3344"/>
                  <a:pt x="1564" y="3350"/>
                  <a:pt x="1574" y="3351"/>
                </a:cubicBezTo>
                <a:cubicBezTo>
                  <a:pt x="1599" y="3353"/>
                  <a:pt x="1630" y="3321"/>
                  <a:pt x="1658" y="3293"/>
                </a:cubicBezTo>
                <a:lnTo>
                  <a:pt x="1663" y="3288"/>
                </a:lnTo>
                <a:cubicBezTo>
                  <a:pt x="1703" y="3248"/>
                  <a:pt x="1737" y="3214"/>
                  <a:pt x="1738" y="3193"/>
                </a:cubicBezTo>
                <a:cubicBezTo>
                  <a:pt x="1739" y="3173"/>
                  <a:pt x="1758" y="3145"/>
                  <a:pt x="1785" y="3135"/>
                </a:cubicBezTo>
                <a:cubicBezTo>
                  <a:pt x="1799" y="3130"/>
                  <a:pt x="1826" y="3127"/>
                  <a:pt x="1855" y="3158"/>
                </a:cubicBezTo>
                <a:cubicBezTo>
                  <a:pt x="1872" y="3177"/>
                  <a:pt x="1883" y="3197"/>
                  <a:pt x="1891" y="3213"/>
                </a:cubicBezTo>
                <a:cubicBezTo>
                  <a:pt x="1908" y="3247"/>
                  <a:pt x="1915" y="3260"/>
                  <a:pt x="1956" y="3248"/>
                </a:cubicBezTo>
                <a:cubicBezTo>
                  <a:pt x="1980" y="3240"/>
                  <a:pt x="1997" y="3229"/>
                  <a:pt x="2011" y="3221"/>
                </a:cubicBezTo>
                <a:cubicBezTo>
                  <a:pt x="2027" y="3211"/>
                  <a:pt x="2040" y="3203"/>
                  <a:pt x="2053" y="3208"/>
                </a:cubicBezTo>
                <a:cubicBezTo>
                  <a:pt x="2066" y="3214"/>
                  <a:pt x="2072" y="3231"/>
                  <a:pt x="2078" y="3258"/>
                </a:cubicBezTo>
                <a:cubicBezTo>
                  <a:pt x="2083" y="3283"/>
                  <a:pt x="2082" y="3305"/>
                  <a:pt x="2081" y="3323"/>
                </a:cubicBezTo>
                <a:cubicBezTo>
                  <a:pt x="2080" y="3338"/>
                  <a:pt x="2080" y="3351"/>
                  <a:pt x="2084" y="3355"/>
                </a:cubicBezTo>
                <a:cubicBezTo>
                  <a:pt x="2089" y="3359"/>
                  <a:pt x="2104" y="3361"/>
                  <a:pt x="2151" y="3349"/>
                </a:cubicBezTo>
                <a:cubicBezTo>
                  <a:pt x="2217" y="3333"/>
                  <a:pt x="2220" y="3291"/>
                  <a:pt x="2222" y="3260"/>
                </a:cubicBezTo>
                <a:cubicBezTo>
                  <a:pt x="2224" y="3245"/>
                  <a:pt x="2225" y="3231"/>
                  <a:pt x="2236" y="3226"/>
                </a:cubicBezTo>
                <a:cubicBezTo>
                  <a:pt x="2245" y="3220"/>
                  <a:pt x="2256" y="3225"/>
                  <a:pt x="2264" y="3229"/>
                </a:cubicBezTo>
                <a:cubicBezTo>
                  <a:pt x="2299" y="3249"/>
                  <a:pt x="2294" y="3283"/>
                  <a:pt x="2292" y="3301"/>
                </a:cubicBezTo>
                <a:cubicBezTo>
                  <a:pt x="2292" y="3303"/>
                  <a:pt x="2291" y="3305"/>
                  <a:pt x="2291" y="3307"/>
                </a:cubicBezTo>
                <a:cubicBezTo>
                  <a:pt x="2292" y="3307"/>
                  <a:pt x="2293" y="3307"/>
                  <a:pt x="2295" y="3306"/>
                </a:cubicBezTo>
                <a:cubicBezTo>
                  <a:pt x="2314" y="3298"/>
                  <a:pt x="2328" y="3288"/>
                  <a:pt x="2339" y="3280"/>
                </a:cubicBezTo>
                <a:cubicBezTo>
                  <a:pt x="2352" y="3271"/>
                  <a:pt x="2361" y="3264"/>
                  <a:pt x="2372" y="3266"/>
                </a:cubicBezTo>
                <a:cubicBezTo>
                  <a:pt x="2378" y="3267"/>
                  <a:pt x="2383" y="3271"/>
                  <a:pt x="2386" y="3277"/>
                </a:cubicBezTo>
                <a:cubicBezTo>
                  <a:pt x="2395" y="3291"/>
                  <a:pt x="2387" y="3305"/>
                  <a:pt x="2380" y="3317"/>
                </a:cubicBezTo>
                <a:cubicBezTo>
                  <a:pt x="2376" y="3325"/>
                  <a:pt x="2371" y="3334"/>
                  <a:pt x="2372" y="3339"/>
                </a:cubicBezTo>
                <a:cubicBezTo>
                  <a:pt x="2373" y="3341"/>
                  <a:pt x="2376" y="3344"/>
                  <a:pt x="2381" y="3346"/>
                </a:cubicBezTo>
                <a:cubicBezTo>
                  <a:pt x="2391" y="3351"/>
                  <a:pt x="2399" y="3345"/>
                  <a:pt x="2414" y="3331"/>
                </a:cubicBezTo>
                <a:cubicBezTo>
                  <a:pt x="2422" y="3323"/>
                  <a:pt x="2430" y="3315"/>
                  <a:pt x="2440" y="331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4" name="Google Shape;854;p53"/>
          <p:cNvSpPr/>
          <p:nvPr/>
        </p:nvSpPr>
        <p:spPr>
          <a:xfrm>
            <a:off x="5191663" y="8279423"/>
            <a:ext cx="370075" cy="184150"/>
          </a:xfrm>
          <a:custGeom>
            <a:avLst/>
            <a:gdLst/>
            <a:ahLst/>
            <a:cxnLst/>
            <a:rect l="l" t="t" r="r" b="b"/>
            <a:pathLst>
              <a:path w="834" h="415" extrusionOk="0">
                <a:moveTo>
                  <a:pt x="651" y="415"/>
                </a:moveTo>
                <a:cubicBezTo>
                  <a:pt x="579" y="415"/>
                  <a:pt x="518" y="385"/>
                  <a:pt x="462" y="322"/>
                </a:cubicBezTo>
                <a:cubicBezTo>
                  <a:pt x="392" y="244"/>
                  <a:pt x="360" y="220"/>
                  <a:pt x="290" y="207"/>
                </a:cubicBezTo>
                <a:cubicBezTo>
                  <a:pt x="265" y="202"/>
                  <a:pt x="234" y="202"/>
                  <a:pt x="200" y="201"/>
                </a:cubicBezTo>
                <a:cubicBezTo>
                  <a:pt x="128" y="200"/>
                  <a:pt x="54" y="199"/>
                  <a:pt x="19" y="159"/>
                </a:cubicBezTo>
                <a:cubicBezTo>
                  <a:pt x="2" y="139"/>
                  <a:pt x="-3" y="127"/>
                  <a:pt x="0" y="115"/>
                </a:cubicBezTo>
                <a:cubicBezTo>
                  <a:pt x="3" y="102"/>
                  <a:pt x="16" y="96"/>
                  <a:pt x="32" y="89"/>
                </a:cubicBezTo>
                <a:cubicBezTo>
                  <a:pt x="46" y="83"/>
                  <a:pt x="62" y="76"/>
                  <a:pt x="78" y="63"/>
                </a:cubicBezTo>
                <a:cubicBezTo>
                  <a:pt x="125" y="22"/>
                  <a:pt x="207" y="31"/>
                  <a:pt x="286" y="40"/>
                </a:cubicBezTo>
                <a:lnTo>
                  <a:pt x="316" y="43"/>
                </a:lnTo>
                <a:cubicBezTo>
                  <a:pt x="372" y="49"/>
                  <a:pt x="387" y="41"/>
                  <a:pt x="390" y="39"/>
                </a:cubicBezTo>
                <a:lnTo>
                  <a:pt x="390" y="38"/>
                </a:lnTo>
                <a:cubicBezTo>
                  <a:pt x="400" y="14"/>
                  <a:pt x="414" y="1"/>
                  <a:pt x="432" y="0"/>
                </a:cubicBezTo>
                <a:cubicBezTo>
                  <a:pt x="484" y="-4"/>
                  <a:pt x="544" y="96"/>
                  <a:pt x="567" y="139"/>
                </a:cubicBezTo>
                <a:cubicBezTo>
                  <a:pt x="583" y="169"/>
                  <a:pt x="593" y="166"/>
                  <a:pt x="609" y="162"/>
                </a:cubicBezTo>
                <a:cubicBezTo>
                  <a:pt x="624" y="158"/>
                  <a:pt x="645" y="152"/>
                  <a:pt x="669" y="173"/>
                </a:cubicBezTo>
                <a:cubicBezTo>
                  <a:pt x="690" y="192"/>
                  <a:pt x="712" y="207"/>
                  <a:pt x="735" y="223"/>
                </a:cubicBezTo>
                <a:cubicBezTo>
                  <a:pt x="758" y="239"/>
                  <a:pt x="781" y="255"/>
                  <a:pt x="804" y="275"/>
                </a:cubicBezTo>
                <a:cubicBezTo>
                  <a:pt x="834" y="301"/>
                  <a:pt x="836" y="324"/>
                  <a:pt x="832" y="339"/>
                </a:cubicBezTo>
                <a:cubicBezTo>
                  <a:pt x="825" y="368"/>
                  <a:pt x="789" y="391"/>
                  <a:pt x="727" y="406"/>
                </a:cubicBezTo>
                <a:cubicBezTo>
                  <a:pt x="700" y="412"/>
                  <a:pt x="675" y="415"/>
                  <a:pt x="651" y="415"/>
                </a:cubicBezTo>
                <a:moveTo>
                  <a:pt x="186" y="56"/>
                </a:moveTo>
                <a:cubicBezTo>
                  <a:pt x="149" y="56"/>
                  <a:pt x="115" y="61"/>
                  <a:pt x="94" y="80"/>
                </a:cubicBezTo>
                <a:cubicBezTo>
                  <a:pt x="75" y="97"/>
                  <a:pt x="56" y="105"/>
                  <a:pt x="41" y="111"/>
                </a:cubicBezTo>
                <a:cubicBezTo>
                  <a:pt x="34" y="114"/>
                  <a:pt x="24" y="118"/>
                  <a:pt x="22" y="121"/>
                </a:cubicBezTo>
                <a:cubicBezTo>
                  <a:pt x="22" y="121"/>
                  <a:pt x="22" y="126"/>
                  <a:pt x="37" y="144"/>
                </a:cubicBezTo>
                <a:cubicBezTo>
                  <a:pt x="65" y="176"/>
                  <a:pt x="137" y="177"/>
                  <a:pt x="201" y="178"/>
                </a:cubicBezTo>
                <a:cubicBezTo>
                  <a:pt x="235" y="178"/>
                  <a:pt x="268" y="179"/>
                  <a:pt x="294" y="183"/>
                </a:cubicBezTo>
                <a:cubicBezTo>
                  <a:pt x="375" y="199"/>
                  <a:pt x="411" y="231"/>
                  <a:pt x="479" y="307"/>
                </a:cubicBezTo>
                <a:cubicBezTo>
                  <a:pt x="549" y="384"/>
                  <a:pt x="621" y="407"/>
                  <a:pt x="721" y="383"/>
                </a:cubicBezTo>
                <a:cubicBezTo>
                  <a:pt x="791" y="366"/>
                  <a:pt x="806" y="345"/>
                  <a:pt x="809" y="333"/>
                </a:cubicBezTo>
                <a:cubicBezTo>
                  <a:pt x="813" y="318"/>
                  <a:pt x="800" y="303"/>
                  <a:pt x="788" y="292"/>
                </a:cubicBezTo>
                <a:cubicBezTo>
                  <a:pt x="767" y="273"/>
                  <a:pt x="744" y="258"/>
                  <a:pt x="722" y="243"/>
                </a:cubicBezTo>
                <a:cubicBezTo>
                  <a:pt x="699" y="227"/>
                  <a:pt x="675" y="211"/>
                  <a:pt x="653" y="191"/>
                </a:cubicBezTo>
                <a:cubicBezTo>
                  <a:pt x="639" y="178"/>
                  <a:pt x="629" y="181"/>
                  <a:pt x="615" y="184"/>
                </a:cubicBezTo>
                <a:cubicBezTo>
                  <a:pt x="592" y="191"/>
                  <a:pt x="570" y="193"/>
                  <a:pt x="546" y="150"/>
                </a:cubicBezTo>
                <a:cubicBezTo>
                  <a:pt x="505" y="75"/>
                  <a:pt x="459" y="23"/>
                  <a:pt x="434" y="23"/>
                </a:cubicBezTo>
                <a:lnTo>
                  <a:pt x="433" y="23"/>
                </a:lnTo>
                <a:cubicBezTo>
                  <a:pt x="425" y="24"/>
                  <a:pt x="418" y="31"/>
                  <a:pt x="413" y="45"/>
                </a:cubicBezTo>
                <a:cubicBezTo>
                  <a:pt x="412" y="48"/>
                  <a:pt x="410" y="52"/>
                  <a:pt x="406" y="56"/>
                </a:cubicBezTo>
                <a:cubicBezTo>
                  <a:pt x="394" y="68"/>
                  <a:pt x="363" y="71"/>
                  <a:pt x="314" y="66"/>
                </a:cubicBezTo>
                <a:lnTo>
                  <a:pt x="283" y="63"/>
                </a:lnTo>
                <a:cubicBezTo>
                  <a:pt x="250" y="59"/>
                  <a:pt x="217" y="56"/>
                  <a:pt x="186" y="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5" name="Google Shape;855;p53"/>
          <p:cNvSpPr/>
          <p:nvPr/>
        </p:nvSpPr>
        <p:spPr>
          <a:xfrm>
            <a:off x="5360726" y="8079298"/>
            <a:ext cx="578630" cy="125133"/>
          </a:xfrm>
          <a:custGeom>
            <a:avLst/>
            <a:gdLst/>
            <a:ahLst/>
            <a:cxnLst/>
            <a:rect l="l" t="t" r="r" b="b"/>
            <a:pathLst>
              <a:path w="1304" h="282" extrusionOk="0">
                <a:moveTo>
                  <a:pt x="606" y="282"/>
                </a:moveTo>
                <a:cubicBezTo>
                  <a:pt x="567" y="282"/>
                  <a:pt x="522" y="271"/>
                  <a:pt x="482" y="256"/>
                </a:cubicBezTo>
                <a:cubicBezTo>
                  <a:pt x="403" y="227"/>
                  <a:pt x="375" y="218"/>
                  <a:pt x="272" y="213"/>
                </a:cubicBezTo>
                <a:cubicBezTo>
                  <a:pt x="237" y="211"/>
                  <a:pt x="200" y="215"/>
                  <a:pt x="165" y="219"/>
                </a:cubicBezTo>
                <a:cubicBezTo>
                  <a:pt x="95" y="227"/>
                  <a:pt x="29" y="235"/>
                  <a:pt x="8" y="189"/>
                </a:cubicBezTo>
                <a:cubicBezTo>
                  <a:pt x="-2" y="168"/>
                  <a:pt x="-3" y="149"/>
                  <a:pt x="4" y="132"/>
                </a:cubicBezTo>
                <a:cubicBezTo>
                  <a:pt x="16" y="106"/>
                  <a:pt x="45" y="97"/>
                  <a:pt x="46" y="97"/>
                </a:cubicBezTo>
                <a:lnTo>
                  <a:pt x="46" y="97"/>
                </a:lnTo>
                <a:cubicBezTo>
                  <a:pt x="104" y="80"/>
                  <a:pt x="130" y="60"/>
                  <a:pt x="152" y="42"/>
                </a:cubicBezTo>
                <a:cubicBezTo>
                  <a:pt x="187" y="14"/>
                  <a:pt x="214" y="-7"/>
                  <a:pt x="328" y="1"/>
                </a:cubicBezTo>
                <a:cubicBezTo>
                  <a:pt x="398" y="7"/>
                  <a:pt x="528" y="43"/>
                  <a:pt x="606" y="86"/>
                </a:cubicBezTo>
                <a:cubicBezTo>
                  <a:pt x="620" y="94"/>
                  <a:pt x="631" y="102"/>
                  <a:pt x="641" y="108"/>
                </a:cubicBezTo>
                <a:cubicBezTo>
                  <a:pt x="679" y="134"/>
                  <a:pt x="691" y="142"/>
                  <a:pt x="794" y="96"/>
                </a:cubicBezTo>
                <a:cubicBezTo>
                  <a:pt x="887" y="55"/>
                  <a:pt x="927" y="76"/>
                  <a:pt x="969" y="98"/>
                </a:cubicBezTo>
                <a:cubicBezTo>
                  <a:pt x="989" y="109"/>
                  <a:pt x="1010" y="120"/>
                  <a:pt x="1039" y="125"/>
                </a:cubicBezTo>
                <a:cubicBezTo>
                  <a:pt x="1115" y="138"/>
                  <a:pt x="1145" y="98"/>
                  <a:pt x="1170" y="67"/>
                </a:cubicBezTo>
                <a:cubicBezTo>
                  <a:pt x="1173" y="63"/>
                  <a:pt x="1176" y="59"/>
                  <a:pt x="1179" y="56"/>
                </a:cubicBezTo>
                <a:cubicBezTo>
                  <a:pt x="1197" y="34"/>
                  <a:pt x="1245" y="10"/>
                  <a:pt x="1277" y="24"/>
                </a:cubicBezTo>
                <a:cubicBezTo>
                  <a:pt x="1288" y="28"/>
                  <a:pt x="1307" y="42"/>
                  <a:pt x="1303" y="81"/>
                </a:cubicBezTo>
                <a:cubicBezTo>
                  <a:pt x="1296" y="144"/>
                  <a:pt x="1274" y="149"/>
                  <a:pt x="1239" y="152"/>
                </a:cubicBezTo>
                <a:cubicBezTo>
                  <a:pt x="1229" y="153"/>
                  <a:pt x="1218" y="154"/>
                  <a:pt x="1205" y="157"/>
                </a:cubicBezTo>
                <a:cubicBezTo>
                  <a:pt x="1188" y="161"/>
                  <a:pt x="1176" y="167"/>
                  <a:pt x="1162" y="174"/>
                </a:cubicBezTo>
                <a:cubicBezTo>
                  <a:pt x="1133" y="189"/>
                  <a:pt x="1100" y="206"/>
                  <a:pt x="1027" y="201"/>
                </a:cubicBezTo>
                <a:cubicBezTo>
                  <a:pt x="995" y="199"/>
                  <a:pt x="961" y="209"/>
                  <a:pt x="925" y="219"/>
                </a:cubicBezTo>
                <a:cubicBezTo>
                  <a:pt x="873" y="234"/>
                  <a:pt x="820" y="249"/>
                  <a:pt x="771" y="231"/>
                </a:cubicBezTo>
                <a:cubicBezTo>
                  <a:pt x="715" y="210"/>
                  <a:pt x="713" y="214"/>
                  <a:pt x="700" y="234"/>
                </a:cubicBezTo>
                <a:cubicBezTo>
                  <a:pt x="696" y="239"/>
                  <a:pt x="692" y="246"/>
                  <a:pt x="686" y="253"/>
                </a:cubicBezTo>
                <a:cubicBezTo>
                  <a:pt x="669" y="274"/>
                  <a:pt x="640" y="282"/>
                  <a:pt x="606" y="282"/>
                </a:cubicBezTo>
                <a:moveTo>
                  <a:pt x="255" y="189"/>
                </a:moveTo>
                <a:cubicBezTo>
                  <a:pt x="261" y="189"/>
                  <a:pt x="267" y="189"/>
                  <a:pt x="273" y="189"/>
                </a:cubicBezTo>
                <a:cubicBezTo>
                  <a:pt x="374" y="194"/>
                  <a:pt x="405" y="202"/>
                  <a:pt x="491" y="234"/>
                </a:cubicBezTo>
                <a:cubicBezTo>
                  <a:pt x="573" y="265"/>
                  <a:pt x="644" y="267"/>
                  <a:pt x="668" y="238"/>
                </a:cubicBezTo>
                <a:cubicBezTo>
                  <a:pt x="673" y="232"/>
                  <a:pt x="677" y="226"/>
                  <a:pt x="680" y="221"/>
                </a:cubicBezTo>
                <a:cubicBezTo>
                  <a:pt x="701" y="190"/>
                  <a:pt x="715" y="185"/>
                  <a:pt x="779" y="209"/>
                </a:cubicBezTo>
                <a:cubicBezTo>
                  <a:pt x="821" y="224"/>
                  <a:pt x="871" y="210"/>
                  <a:pt x="919" y="197"/>
                </a:cubicBezTo>
                <a:cubicBezTo>
                  <a:pt x="955" y="186"/>
                  <a:pt x="993" y="176"/>
                  <a:pt x="1028" y="178"/>
                </a:cubicBezTo>
                <a:cubicBezTo>
                  <a:pt x="1095" y="182"/>
                  <a:pt x="1124" y="167"/>
                  <a:pt x="1151" y="153"/>
                </a:cubicBezTo>
                <a:cubicBezTo>
                  <a:pt x="1166" y="146"/>
                  <a:pt x="1180" y="139"/>
                  <a:pt x="1199" y="134"/>
                </a:cubicBezTo>
                <a:cubicBezTo>
                  <a:pt x="1214" y="131"/>
                  <a:pt x="1227" y="130"/>
                  <a:pt x="1237" y="129"/>
                </a:cubicBezTo>
                <a:cubicBezTo>
                  <a:pt x="1266" y="127"/>
                  <a:pt x="1274" y="126"/>
                  <a:pt x="1279" y="79"/>
                </a:cubicBezTo>
                <a:cubicBezTo>
                  <a:pt x="1281" y="61"/>
                  <a:pt x="1277" y="49"/>
                  <a:pt x="1268" y="45"/>
                </a:cubicBezTo>
                <a:cubicBezTo>
                  <a:pt x="1249" y="37"/>
                  <a:pt x="1212" y="53"/>
                  <a:pt x="1197" y="71"/>
                </a:cubicBezTo>
                <a:cubicBezTo>
                  <a:pt x="1194" y="74"/>
                  <a:pt x="1191" y="78"/>
                  <a:pt x="1188" y="82"/>
                </a:cubicBezTo>
                <a:cubicBezTo>
                  <a:pt x="1163" y="114"/>
                  <a:pt x="1125" y="163"/>
                  <a:pt x="1036" y="148"/>
                </a:cubicBezTo>
                <a:cubicBezTo>
                  <a:pt x="1002" y="143"/>
                  <a:pt x="979" y="130"/>
                  <a:pt x="958" y="119"/>
                </a:cubicBezTo>
                <a:cubicBezTo>
                  <a:pt x="918" y="98"/>
                  <a:pt x="886" y="81"/>
                  <a:pt x="803" y="118"/>
                </a:cubicBezTo>
                <a:cubicBezTo>
                  <a:pt x="694" y="166"/>
                  <a:pt x="674" y="159"/>
                  <a:pt x="628" y="128"/>
                </a:cubicBezTo>
                <a:cubicBezTo>
                  <a:pt x="619" y="122"/>
                  <a:pt x="608" y="115"/>
                  <a:pt x="594" y="107"/>
                </a:cubicBezTo>
                <a:cubicBezTo>
                  <a:pt x="522" y="66"/>
                  <a:pt x="393" y="30"/>
                  <a:pt x="327" y="25"/>
                </a:cubicBezTo>
                <a:cubicBezTo>
                  <a:pt x="222" y="17"/>
                  <a:pt x="199" y="35"/>
                  <a:pt x="167" y="60"/>
                </a:cubicBezTo>
                <a:cubicBezTo>
                  <a:pt x="144" y="79"/>
                  <a:pt x="115" y="101"/>
                  <a:pt x="53" y="120"/>
                </a:cubicBezTo>
                <a:cubicBezTo>
                  <a:pt x="52" y="120"/>
                  <a:pt x="33" y="126"/>
                  <a:pt x="26" y="142"/>
                </a:cubicBezTo>
                <a:cubicBezTo>
                  <a:pt x="21" y="152"/>
                  <a:pt x="22" y="164"/>
                  <a:pt x="29" y="179"/>
                </a:cubicBezTo>
                <a:cubicBezTo>
                  <a:pt x="44" y="209"/>
                  <a:pt x="98" y="203"/>
                  <a:pt x="162" y="196"/>
                </a:cubicBezTo>
                <a:cubicBezTo>
                  <a:pt x="193" y="192"/>
                  <a:pt x="224" y="189"/>
                  <a:pt x="255" y="1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6" name="Google Shape;856;p53"/>
          <p:cNvSpPr/>
          <p:nvPr/>
        </p:nvSpPr>
        <p:spPr>
          <a:xfrm>
            <a:off x="5927821" y="8510166"/>
            <a:ext cx="119808" cy="82535"/>
          </a:xfrm>
          <a:custGeom>
            <a:avLst/>
            <a:gdLst/>
            <a:ahLst/>
            <a:cxnLst/>
            <a:rect l="l" t="t" r="r" b="b"/>
            <a:pathLst>
              <a:path w="270" h="186" extrusionOk="0">
                <a:moveTo>
                  <a:pt x="35" y="186"/>
                </a:moveTo>
                <a:cubicBezTo>
                  <a:pt x="21" y="186"/>
                  <a:pt x="12" y="182"/>
                  <a:pt x="6" y="174"/>
                </a:cubicBezTo>
                <a:cubicBezTo>
                  <a:pt x="-8" y="157"/>
                  <a:pt x="6" y="129"/>
                  <a:pt x="8" y="126"/>
                </a:cubicBezTo>
                <a:lnTo>
                  <a:pt x="10" y="123"/>
                </a:lnTo>
                <a:cubicBezTo>
                  <a:pt x="13" y="120"/>
                  <a:pt x="16" y="117"/>
                  <a:pt x="18" y="114"/>
                </a:cubicBezTo>
                <a:cubicBezTo>
                  <a:pt x="38" y="92"/>
                  <a:pt x="46" y="86"/>
                  <a:pt x="105" y="81"/>
                </a:cubicBezTo>
                <a:cubicBezTo>
                  <a:pt x="135" y="79"/>
                  <a:pt x="147" y="63"/>
                  <a:pt x="161" y="45"/>
                </a:cubicBezTo>
                <a:cubicBezTo>
                  <a:pt x="174" y="29"/>
                  <a:pt x="189" y="10"/>
                  <a:pt x="217" y="3"/>
                </a:cubicBezTo>
                <a:cubicBezTo>
                  <a:pt x="227" y="1"/>
                  <a:pt x="257" y="-6"/>
                  <a:pt x="267" y="12"/>
                </a:cubicBezTo>
                <a:cubicBezTo>
                  <a:pt x="276" y="28"/>
                  <a:pt x="264" y="54"/>
                  <a:pt x="229" y="90"/>
                </a:cubicBezTo>
                <a:cubicBezTo>
                  <a:pt x="179" y="141"/>
                  <a:pt x="150" y="157"/>
                  <a:pt x="69" y="180"/>
                </a:cubicBezTo>
                <a:cubicBezTo>
                  <a:pt x="56" y="184"/>
                  <a:pt x="44" y="186"/>
                  <a:pt x="35" y="186"/>
                </a:cubicBezTo>
                <a:moveTo>
                  <a:pt x="28" y="138"/>
                </a:moveTo>
                <a:cubicBezTo>
                  <a:pt x="24" y="146"/>
                  <a:pt x="22" y="157"/>
                  <a:pt x="24" y="160"/>
                </a:cubicBezTo>
                <a:cubicBezTo>
                  <a:pt x="26" y="162"/>
                  <a:pt x="37" y="165"/>
                  <a:pt x="62" y="158"/>
                </a:cubicBezTo>
                <a:cubicBezTo>
                  <a:pt x="140" y="135"/>
                  <a:pt x="165" y="121"/>
                  <a:pt x="212" y="73"/>
                </a:cubicBezTo>
                <a:cubicBezTo>
                  <a:pt x="245" y="38"/>
                  <a:pt x="246" y="25"/>
                  <a:pt x="246" y="23"/>
                </a:cubicBezTo>
                <a:cubicBezTo>
                  <a:pt x="246" y="24"/>
                  <a:pt x="245" y="23"/>
                  <a:pt x="242" y="23"/>
                </a:cubicBezTo>
                <a:cubicBezTo>
                  <a:pt x="238" y="23"/>
                  <a:pt x="232" y="24"/>
                  <a:pt x="223" y="26"/>
                </a:cubicBezTo>
                <a:cubicBezTo>
                  <a:pt x="202" y="31"/>
                  <a:pt x="192" y="44"/>
                  <a:pt x="180" y="59"/>
                </a:cubicBezTo>
                <a:cubicBezTo>
                  <a:pt x="165" y="79"/>
                  <a:pt x="147" y="101"/>
                  <a:pt x="107" y="105"/>
                </a:cubicBezTo>
                <a:cubicBezTo>
                  <a:pt x="55" y="109"/>
                  <a:pt x="51" y="112"/>
                  <a:pt x="36" y="129"/>
                </a:cubicBezTo>
                <a:cubicBezTo>
                  <a:pt x="34" y="132"/>
                  <a:pt x="31" y="135"/>
                  <a:pt x="28" y="138"/>
                </a:cubicBezTo>
                <a:close/>
              </a:path>
            </a:pathLst>
          </a:custGeom>
          <a:solidFill>
            <a:schemeClr val="dk1"/>
          </a:solidFill>
          <a:ln>
            <a:noFill/>
          </a:ln>
        </p:spPr>
        <p:txBody>
          <a:bodyPr spcFirstLastPara="1" wrap="square" lIns="90000" tIns="21950" rIns="90000" bIns="21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7" name="Google Shape;857;p53"/>
          <p:cNvSpPr/>
          <p:nvPr/>
        </p:nvSpPr>
        <p:spPr>
          <a:xfrm>
            <a:off x="5738789" y="8497297"/>
            <a:ext cx="52361" cy="39492"/>
          </a:xfrm>
          <a:custGeom>
            <a:avLst/>
            <a:gdLst/>
            <a:ahLst/>
            <a:cxnLst/>
            <a:rect l="l" t="t" r="r" b="b"/>
            <a:pathLst>
              <a:path w="118" h="89" extrusionOk="0">
                <a:moveTo>
                  <a:pt x="59" y="89"/>
                </a:moveTo>
                <a:cubicBezTo>
                  <a:pt x="36" y="89"/>
                  <a:pt x="19" y="82"/>
                  <a:pt x="9" y="69"/>
                </a:cubicBezTo>
                <a:cubicBezTo>
                  <a:pt x="-3" y="53"/>
                  <a:pt x="0" y="33"/>
                  <a:pt x="1" y="27"/>
                </a:cubicBezTo>
                <a:cubicBezTo>
                  <a:pt x="1" y="20"/>
                  <a:pt x="2" y="12"/>
                  <a:pt x="7" y="7"/>
                </a:cubicBezTo>
                <a:cubicBezTo>
                  <a:pt x="13" y="2"/>
                  <a:pt x="19" y="2"/>
                  <a:pt x="28" y="2"/>
                </a:cubicBezTo>
                <a:cubicBezTo>
                  <a:pt x="36" y="2"/>
                  <a:pt x="48" y="3"/>
                  <a:pt x="67" y="0"/>
                </a:cubicBezTo>
                <a:cubicBezTo>
                  <a:pt x="85" y="-3"/>
                  <a:pt x="101" y="3"/>
                  <a:pt x="110" y="15"/>
                </a:cubicBezTo>
                <a:cubicBezTo>
                  <a:pt x="119" y="28"/>
                  <a:pt x="120" y="45"/>
                  <a:pt x="113" y="60"/>
                </a:cubicBezTo>
                <a:cubicBezTo>
                  <a:pt x="103" y="78"/>
                  <a:pt x="84" y="89"/>
                  <a:pt x="59" y="89"/>
                </a:cubicBezTo>
                <a:moveTo>
                  <a:pt x="25" y="31"/>
                </a:moveTo>
                <a:cubicBezTo>
                  <a:pt x="24" y="32"/>
                  <a:pt x="21" y="46"/>
                  <a:pt x="28" y="55"/>
                </a:cubicBezTo>
                <a:cubicBezTo>
                  <a:pt x="34" y="63"/>
                  <a:pt x="49" y="65"/>
                  <a:pt x="59" y="65"/>
                </a:cubicBezTo>
                <a:cubicBezTo>
                  <a:pt x="75" y="65"/>
                  <a:pt x="87" y="59"/>
                  <a:pt x="92" y="49"/>
                </a:cubicBezTo>
                <a:cubicBezTo>
                  <a:pt x="95" y="42"/>
                  <a:pt x="95" y="35"/>
                  <a:pt x="91" y="29"/>
                </a:cubicBezTo>
                <a:cubicBezTo>
                  <a:pt x="87" y="24"/>
                  <a:pt x="80" y="22"/>
                  <a:pt x="70" y="23"/>
                </a:cubicBezTo>
                <a:cubicBezTo>
                  <a:pt x="50" y="26"/>
                  <a:pt x="36" y="26"/>
                  <a:pt x="28" y="26"/>
                </a:cubicBezTo>
                <a:cubicBezTo>
                  <a:pt x="27" y="26"/>
                  <a:pt x="26" y="26"/>
                  <a:pt x="25" y="26"/>
                </a:cubicBezTo>
                <a:cubicBezTo>
                  <a:pt x="25" y="26"/>
                  <a:pt x="25" y="27"/>
                  <a:pt x="25" y="28"/>
                </a:cubicBezTo>
                <a:lnTo>
                  <a:pt x="25" y="30"/>
                </a:lnTo>
                <a:lnTo>
                  <a:pt x="25" y="31"/>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8" name="Google Shape;858;p53"/>
          <p:cNvSpPr/>
          <p:nvPr/>
        </p:nvSpPr>
        <p:spPr>
          <a:xfrm>
            <a:off x="4644980" y="7126597"/>
            <a:ext cx="57242" cy="118477"/>
          </a:xfrm>
          <a:custGeom>
            <a:avLst/>
            <a:gdLst/>
            <a:ahLst/>
            <a:cxnLst/>
            <a:rect l="l" t="t" r="r" b="b"/>
            <a:pathLst>
              <a:path w="129" h="267" extrusionOk="0">
                <a:moveTo>
                  <a:pt x="69" y="267"/>
                </a:moveTo>
                <a:cubicBezTo>
                  <a:pt x="54" y="267"/>
                  <a:pt x="41" y="259"/>
                  <a:pt x="31" y="245"/>
                </a:cubicBezTo>
                <a:cubicBezTo>
                  <a:pt x="0" y="197"/>
                  <a:pt x="-3" y="153"/>
                  <a:pt x="2" y="90"/>
                </a:cubicBezTo>
                <a:cubicBezTo>
                  <a:pt x="7" y="25"/>
                  <a:pt x="51" y="3"/>
                  <a:pt x="66" y="0"/>
                </a:cubicBezTo>
                <a:cubicBezTo>
                  <a:pt x="81" y="-2"/>
                  <a:pt x="92" y="0"/>
                  <a:pt x="100" y="6"/>
                </a:cubicBezTo>
                <a:cubicBezTo>
                  <a:pt x="115" y="18"/>
                  <a:pt x="116" y="38"/>
                  <a:pt x="118" y="70"/>
                </a:cubicBezTo>
                <a:cubicBezTo>
                  <a:pt x="119" y="90"/>
                  <a:pt x="121" y="115"/>
                  <a:pt x="126" y="144"/>
                </a:cubicBezTo>
                <a:cubicBezTo>
                  <a:pt x="138" y="207"/>
                  <a:pt x="114" y="252"/>
                  <a:pt x="85" y="264"/>
                </a:cubicBezTo>
                <a:cubicBezTo>
                  <a:pt x="79" y="266"/>
                  <a:pt x="74" y="267"/>
                  <a:pt x="69" y="267"/>
                </a:cubicBezTo>
                <a:moveTo>
                  <a:pt x="70" y="24"/>
                </a:moveTo>
                <a:cubicBezTo>
                  <a:pt x="69" y="24"/>
                  <a:pt x="30" y="35"/>
                  <a:pt x="25" y="92"/>
                </a:cubicBezTo>
                <a:cubicBezTo>
                  <a:pt x="20" y="151"/>
                  <a:pt x="23" y="189"/>
                  <a:pt x="51" y="232"/>
                </a:cubicBezTo>
                <a:cubicBezTo>
                  <a:pt x="56" y="239"/>
                  <a:pt x="64" y="247"/>
                  <a:pt x="76" y="242"/>
                </a:cubicBezTo>
                <a:cubicBezTo>
                  <a:pt x="92" y="236"/>
                  <a:pt x="114" y="204"/>
                  <a:pt x="103" y="148"/>
                </a:cubicBezTo>
                <a:cubicBezTo>
                  <a:pt x="97" y="118"/>
                  <a:pt x="96" y="92"/>
                  <a:pt x="94" y="72"/>
                </a:cubicBezTo>
                <a:cubicBezTo>
                  <a:pt x="93" y="49"/>
                  <a:pt x="92" y="30"/>
                  <a:pt x="86" y="25"/>
                </a:cubicBezTo>
                <a:cubicBezTo>
                  <a:pt x="82" y="22"/>
                  <a:pt x="76" y="23"/>
                  <a:pt x="7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59" name="Google Shape;859;p53"/>
          <p:cNvSpPr/>
          <p:nvPr/>
        </p:nvSpPr>
        <p:spPr>
          <a:xfrm>
            <a:off x="5161045" y="6156590"/>
            <a:ext cx="1240683" cy="1413740"/>
          </a:xfrm>
          <a:custGeom>
            <a:avLst/>
            <a:gdLst/>
            <a:ahLst/>
            <a:cxnLst/>
            <a:rect l="l" t="t" r="r" b="b"/>
            <a:pathLst>
              <a:path w="2796" h="3186" extrusionOk="0">
                <a:moveTo>
                  <a:pt x="1737" y="3186"/>
                </a:moveTo>
                <a:cubicBezTo>
                  <a:pt x="1734" y="3186"/>
                  <a:pt x="1731" y="3186"/>
                  <a:pt x="1728" y="3186"/>
                </a:cubicBezTo>
                <a:cubicBezTo>
                  <a:pt x="1673" y="3182"/>
                  <a:pt x="1660" y="3149"/>
                  <a:pt x="1659" y="3148"/>
                </a:cubicBezTo>
                <a:lnTo>
                  <a:pt x="1658" y="3144"/>
                </a:lnTo>
                <a:cubicBezTo>
                  <a:pt x="1656" y="3046"/>
                  <a:pt x="1687" y="3029"/>
                  <a:pt x="1720" y="3020"/>
                </a:cubicBezTo>
                <a:cubicBezTo>
                  <a:pt x="1731" y="3017"/>
                  <a:pt x="1734" y="3016"/>
                  <a:pt x="1735" y="3012"/>
                </a:cubicBezTo>
                <a:cubicBezTo>
                  <a:pt x="1738" y="2999"/>
                  <a:pt x="1740" y="2982"/>
                  <a:pt x="1742" y="2964"/>
                </a:cubicBezTo>
                <a:cubicBezTo>
                  <a:pt x="1746" y="2932"/>
                  <a:pt x="1750" y="2896"/>
                  <a:pt x="1762" y="2869"/>
                </a:cubicBezTo>
                <a:cubicBezTo>
                  <a:pt x="1778" y="2833"/>
                  <a:pt x="1781" y="2797"/>
                  <a:pt x="1769" y="2780"/>
                </a:cubicBezTo>
                <a:cubicBezTo>
                  <a:pt x="1768" y="2781"/>
                  <a:pt x="1758" y="2786"/>
                  <a:pt x="1747" y="2799"/>
                </a:cubicBezTo>
                <a:cubicBezTo>
                  <a:pt x="1736" y="2812"/>
                  <a:pt x="1732" y="2823"/>
                  <a:pt x="1733" y="2826"/>
                </a:cubicBezTo>
                <a:cubicBezTo>
                  <a:pt x="1750" y="2849"/>
                  <a:pt x="1732" y="2899"/>
                  <a:pt x="1695" y="2928"/>
                </a:cubicBezTo>
                <a:cubicBezTo>
                  <a:pt x="1668" y="2949"/>
                  <a:pt x="1668" y="2949"/>
                  <a:pt x="1662" y="2985"/>
                </a:cubicBezTo>
                <a:lnTo>
                  <a:pt x="1660" y="3005"/>
                </a:lnTo>
                <a:cubicBezTo>
                  <a:pt x="1654" y="3046"/>
                  <a:pt x="1644" y="3047"/>
                  <a:pt x="1587" y="3045"/>
                </a:cubicBezTo>
                <a:cubicBezTo>
                  <a:pt x="1568" y="3044"/>
                  <a:pt x="1540" y="3040"/>
                  <a:pt x="1531" y="3021"/>
                </a:cubicBezTo>
                <a:cubicBezTo>
                  <a:pt x="1521" y="3002"/>
                  <a:pt x="1534" y="2978"/>
                  <a:pt x="1550" y="2954"/>
                </a:cubicBezTo>
                <a:cubicBezTo>
                  <a:pt x="1567" y="2928"/>
                  <a:pt x="1565" y="2922"/>
                  <a:pt x="1559" y="2898"/>
                </a:cubicBezTo>
                <a:cubicBezTo>
                  <a:pt x="1556" y="2888"/>
                  <a:pt x="1552" y="2877"/>
                  <a:pt x="1549" y="2861"/>
                </a:cubicBezTo>
                <a:cubicBezTo>
                  <a:pt x="1540" y="2813"/>
                  <a:pt x="1573" y="2801"/>
                  <a:pt x="1594" y="2792"/>
                </a:cubicBezTo>
                <a:cubicBezTo>
                  <a:pt x="1602" y="2789"/>
                  <a:pt x="1610" y="2786"/>
                  <a:pt x="1614" y="2782"/>
                </a:cubicBezTo>
                <a:cubicBezTo>
                  <a:pt x="1632" y="2767"/>
                  <a:pt x="1662" y="2755"/>
                  <a:pt x="1684" y="2748"/>
                </a:cubicBezTo>
                <a:cubicBezTo>
                  <a:pt x="1687" y="2746"/>
                  <a:pt x="1709" y="2727"/>
                  <a:pt x="1730" y="2686"/>
                </a:cubicBezTo>
                <a:cubicBezTo>
                  <a:pt x="1746" y="2652"/>
                  <a:pt x="1739" y="2646"/>
                  <a:pt x="1713" y="2625"/>
                </a:cubicBezTo>
                <a:lnTo>
                  <a:pt x="1710" y="2622"/>
                </a:lnTo>
                <a:cubicBezTo>
                  <a:pt x="1706" y="2618"/>
                  <a:pt x="1692" y="2607"/>
                  <a:pt x="1688" y="2607"/>
                </a:cubicBezTo>
                <a:cubicBezTo>
                  <a:pt x="1688" y="2607"/>
                  <a:pt x="1686" y="2608"/>
                  <a:pt x="1681" y="2621"/>
                </a:cubicBezTo>
                <a:cubicBezTo>
                  <a:pt x="1666" y="2658"/>
                  <a:pt x="1656" y="2670"/>
                  <a:pt x="1552" y="2668"/>
                </a:cubicBezTo>
                <a:cubicBezTo>
                  <a:pt x="1468" y="2666"/>
                  <a:pt x="1448" y="2694"/>
                  <a:pt x="1429" y="2721"/>
                </a:cubicBezTo>
                <a:cubicBezTo>
                  <a:pt x="1426" y="2725"/>
                  <a:pt x="1424" y="2729"/>
                  <a:pt x="1421" y="2732"/>
                </a:cubicBezTo>
                <a:cubicBezTo>
                  <a:pt x="1411" y="2746"/>
                  <a:pt x="1414" y="2773"/>
                  <a:pt x="1416" y="2794"/>
                </a:cubicBezTo>
                <a:cubicBezTo>
                  <a:pt x="1419" y="2815"/>
                  <a:pt x="1420" y="2831"/>
                  <a:pt x="1411" y="2841"/>
                </a:cubicBezTo>
                <a:cubicBezTo>
                  <a:pt x="1400" y="2854"/>
                  <a:pt x="1383" y="2849"/>
                  <a:pt x="1359" y="2841"/>
                </a:cubicBezTo>
                <a:cubicBezTo>
                  <a:pt x="1339" y="2835"/>
                  <a:pt x="1311" y="2826"/>
                  <a:pt x="1272" y="2821"/>
                </a:cubicBezTo>
                <a:cubicBezTo>
                  <a:pt x="1235" y="2815"/>
                  <a:pt x="1211" y="2809"/>
                  <a:pt x="1198" y="2792"/>
                </a:cubicBezTo>
                <a:cubicBezTo>
                  <a:pt x="1183" y="2771"/>
                  <a:pt x="1188" y="2742"/>
                  <a:pt x="1197" y="2684"/>
                </a:cubicBezTo>
                <a:cubicBezTo>
                  <a:pt x="1205" y="2632"/>
                  <a:pt x="1218" y="2604"/>
                  <a:pt x="1228" y="2582"/>
                </a:cubicBezTo>
                <a:cubicBezTo>
                  <a:pt x="1238" y="2561"/>
                  <a:pt x="1245" y="2546"/>
                  <a:pt x="1246" y="2519"/>
                </a:cubicBezTo>
                <a:cubicBezTo>
                  <a:pt x="1246" y="2490"/>
                  <a:pt x="1237" y="2488"/>
                  <a:pt x="1202" y="2483"/>
                </a:cubicBezTo>
                <a:cubicBezTo>
                  <a:pt x="1186" y="2481"/>
                  <a:pt x="1169" y="2479"/>
                  <a:pt x="1150" y="2473"/>
                </a:cubicBezTo>
                <a:cubicBezTo>
                  <a:pt x="1116" y="2462"/>
                  <a:pt x="1097" y="2445"/>
                  <a:pt x="1072" y="2423"/>
                </a:cubicBezTo>
                <a:cubicBezTo>
                  <a:pt x="1051" y="2404"/>
                  <a:pt x="1025" y="2381"/>
                  <a:pt x="980" y="2354"/>
                </a:cubicBezTo>
                <a:cubicBezTo>
                  <a:pt x="933" y="2325"/>
                  <a:pt x="922" y="2286"/>
                  <a:pt x="921" y="2258"/>
                </a:cubicBezTo>
                <a:cubicBezTo>
                  <a:pt x="920" y="2208"/>
                  <a:pt x="950" y="2158"/>
                  <a:pt x="980" y="2138"/>
                </a:cubicBezTo>
                <a:cubicBezTo>
                  <a:pt x="1017" y="2113"/>
                  <a:pt x="1024" y="2109"/>
                  <a:pt x="1012" y="1962"/>
                </a:cubicBezTo>
                <a:cubicBezTo>
                  <a:pt x="1010" y="1926"/>
                  <a:pt x="1002" y="1904"/>
                  <a:pt x="991" y="1897"/>
                </a:cubicBezTo>
                <a:cubicBezTo>
                  <a:pt x="979" y="1889"/>
                  <a:pt x="961" y="1895"/>
                  <a:pt x="942" y="1901"/>
                </a:cubicBezTo>
                <a:cubicBezTo>
                  <a:pt x="917" y="1909"/>
                  <a:pt x="889" y="1917"/>
                  <a:pt x="864" y="1904"/>
                </a:cubicBezTo>
                <a:cubicBezTo>
                  <a:pt x="836" y="1888"/>
                  <a:pt x="822" y="1897"/>
                  <a:pt x="790" y="1920"/>
                </a:cubicBezTo>
                <a:cubicBezTo>
                  <a:pt x="773" y="1934"/>
                  <a:pt x="751" y="1950"/>
                  <a:pt x="721" y="1963"/>
                </a:cubicBezTo>
                <a:cubicBezTo>
                  <a:pt x="646" y="1996"/>
                  <a:pt x="638" y="2039"/>
                  <a:pt x="635" y="2092"/>
                </a:cubicBezTo>
                <a:cubicBezTo>
                  <a:pt x="633" y="2123"/>
                  <a:pt x="650" y="2142"/>
                  <a:pt x="672" y="2167"/>
                </a:cubicBezTo>
                <a:cubicBezTo>
                  <a:pt x="686" y="2183"/>
                  <a:pt x="703" y="2202"/>
                  <a:pt x="716" y="2227"/>
                </a:cubicBezTo>
                <a:cubicBezTo>
                  <a:pt x="743" y="2280"/>
                  <a:pt x="720" y="2335"/>
                  <a:pt x="696" y="2393"/>
                </a:cubicBezTo>
                <a:cubicBezTo>
                  <a:pt x="691" y="2406"/>
                  <a:pt x="685" y="2419"/>
                  <a:pt x="680" y="2433"/>
                </a:cubicBezTo>
                <a:cubicBezTo>
                  <a:pt x="664" y="2477"/>
                  <a:pt x="680" y="2562"/>
                  <a:pt x="691" y="2623"/>
                </a:cubicBezTo>
                <a:cubicBezTo>
                  <a:pt x="698" y="2664"/>
                  <a:pt x="704" y="2696"/>
                  <a:pt x="701" y="2713"/>
                </a:cubicBezTo>
                <a:cubicBezTo>
                  <a:pt x="698" y="2731"/>
                  <a:pt x="700" y="2760"/>
                  <a:pt x="702" y="2789"/>
                </a:cubicBezTo>
                <a:cubicBezTo>
                  <a:pt x="704" y="2823"/>
                  <a:pt x="706" y="2852"/>
                  <a:pt x="701" y="2868"/>
                </a:cubicBezTo>
                <a:cubicBezTo>
                  <a:pt x="698" y="2878"/>
                  <a:pt x="692" y="2888"/>
                  <a:pt x="686" y="2897"/>
                </a:cubicBezTo>
                <a:cubicBezTo>
                  <a:pt x="672" y="2919"/>
                  <a:pt x="656" y="2944"/>
                  <a:pt x="660" y="2986"/>
                </a:cubicBezTo>
                <a:cubicBezTo>
                  <a:pt x="663" y="3010"/>
                  <a:pt x="671" y="3025"/>
                  <a:pt x="678" y="3039"/>
                </a:cubicBezTo>
                <a:cubicBezTo>
                  <a:pt x="689" y="3059"/>
                  <a:pt x="699" y="3078"/>
                  <a:pt x="675" y="3110"/>
                </a:cubicBezTo>
                <a:cubicBezTo>
                  <a:pt x="647" y="3149"/>
                  <a:pt x="614" y="3139"/>
                  <a:pt x="587" y="3131"/>
                </a:cubicBezTo>
                <a:cubicBezTo>
                  <a:pt x="577" y="3128"/>
                  <a:pt x="567" y="3125"/>
                  <a:pt x="557" y="3124"/>
                </a:cubicBezTo>
                <a:cubicBezTo>
                  <a:pt x="545" y="3123"/>
                  <a:pt x="533" y="3126"/>
                  <a:pt x="518" y="3131"/>
                </a:cubicBezTo>
                <a:cubicBezTo>
                  <a:pt x="487" y="3141"/>
                  <a:pt x="444" y="3154"/>
                  <a:pt x="368" y="3139"/>
                </a:cubicBezTo>
                <a:cubicBezTo>
                  <a:pt x="324" y="3130"/>
                  <a:pt x="303" y="3124"/>
                  <a:pt x="294" y="3109"/>
                </a:cubicBezTo>
                <a:cubicBezTo>
                  <a:pt x="287" y="3098"/>
                  <a:pt x="290" y="3085"/>
                  <a:pt x="294" y="3068"/>
                </a:cubicBezTo>
                <a:cubicBezTo>
                  <a:pt x="298" y="3053"/>
                  <a:pt x="304" y="3032"/>
                  <a:pt x="304" y="3002"/>
                </a:cubicBezTo>
                <a:cubicBezTo>
                  <a:pt x="304" y="2942"/>
                  <a:pt x="320" y="2876"/>
                  <a:pt x="334" y="2817"/>
                </a:cubicBezTo>
                <a:cubicBezTo>
                  <a:pt x="343" y="2777"/>
                  <a:pt x="352" y="2739"/>
                  <a:pt x="356" y="2708"/>
                </a:cubicBezTo>
                <a:cubicBezTo>
                  <a:pt x="357" y="2693"/>
                  <a:pt x="360" y="2673"/>
                  <a:pt x="362" y="2651"/>
                </a:cubicBezTo>
                <a:cubicBezTo>
                  <a:pt x="371" y="2587"/>
                  <a:pt x="390" y="2435"/>
                  <a:pt x="374" y="2419"/>
                </a:cubicBezTo>
                <a:cubicBezTo>
                  <a:pt x="359" y="2413"/>
                  <a:pt x="344" y="2395"/>
                  <a:pt x="335" y="2369"/>
                </a:cubicBezTo>
                <a:cubicBezTo>
                  <a:pt x="324" y="2341"/>
                  <a:pt x="319" y="2299"/>
                  <a:pt x="335" y="2267"/>
                </a:cubicBezTo>
                <a:cubicBezTo>
                  <a:pt x="344" y="2248"/>
                  <a:pt x="341" y="2224"/>
                  <a:pt x="327" y="2213"/>
                </a:cubicBezTo>
                <a:cubicBezTo>
                  <a:pt x="314" y="2203"/>
                  <a:pt x="294" y="2208"/>
                  <a:pt x="272" y="2227"/>
                </a:cubicBezTo>
                <a:cubicBezTo>
                  <a:pt x="216" y="2276"/>
                  <a:pt x="150" y="2271"/>
                  <a:pt x="102" y="2268"/>
                </a:cubicBezTo>
                <a:cubicBezTo>
                  <a:pt x="90" y="2267"/>
                  <a:pt x="80" y="2266"/>
                  <a:pt x="70" y="2266"/>
                </a:cubicBezTo>
                <a:cubicBezTo>
                  <a:pt x="55" y="2266"/>
                  <a:pt x="44" y="2262"/>
                  <a:pt x="37" y="2254"/>
                </a:cubicBezTo>
                <a:cubicBezTo>
                  <a:pt x="24" y="2240"/>
                  <a:pt x="27" y="2216"/>
                  <a:pt x="30" y="2184"/>
                </a:cubicBezTo>
                <a:cubicBezTo>
                  <a:pt x="32" y="2167"/>
                  <a:pt x="34" y="2148"/>
                  <a:pt x="35" y="2127"/>
                </a:cubicBezTo>
                <a:cubicBezTo>
                  <a:pt x="35" y="2100"/>
                  <a:pt x="40" y="2076"/>
                  <a:pt x="44" y="2055"/>
                </a:cubicBezTo>
                <a:cubicBezTo>
                  <a:pt x="52" y="2010"/>
                  <a:pt x="53" y="1994"/>
                  <a:pt x="33" y="1984"/>
                </a:cubicBezTo>
                <a:cubicBezTo>
                  <a:pt x="14" y="1975"/>
                  <a:pt x="2" y="1966"/>
                  <a:pt x="0" y="1954"/>
                </a:cubicBezTo>
                <a:cubicBezTo>
                  <a:pt x="-3" y="1942"/>
                  <a:pt x="5" y="1932"/>
                  <a:pt x="16" y="1920"/>
                </a:cubicBezTo>
                <a:cubicBezTo>
                  <a:pt x="20" y="1916"/>
                  <a:pt x="24" y="1912"/>
                  <a:pt x="29" y="1905"/>
                </a:cubicBezTo>
                <a:cubicBezTo>
                  <a:pt x="45" y="1883"/>
                  <a:pt x="64" y="1879"/>
                  <a:pt x="80" y="1876"/>
                </a:cubicBezTo>
                <a:cubicBezTo>
                  <a:pt x="92" y="1874"/>
                  <a:pt x="101" y="1871"/>
                  <a:pt x="110" y="1863"/>
                </a:cubicBezTo>
                <a:cubicBezTo>
                  <a:pt x="135" y="1838"/>
                  <a:pt x="165" y="1785"/>
                  <a:pt x="165" y="1785"/>
                </a:cubicBezTo>
                <a:lnTo>
                  <a:pt x="166" y="1784"/>
                </a:lnTo>
                <a:cubicBezTo>
                  <a:pt x="186" y="1754"/>
                  <a:pt x="184" y="1726"/>
                  <a:pt x="183" y="1699"/>
                </a:cubicBezTo>
                <a:cubicBezTo>
                  <a:pt x="180" y="1658"/>
                  <a:pt x="177" y="1616"/>
                  <a:pt x="262" y="1599"/>
                </a:cubicBezTo>
                <a:cubicBezTo>
                  <a:pt x="287" y="1589"/>
                  <a:pt x="287" y="1589"/>
                  <a:pt x="275" y="1542"/>
                </a:cubicBezTo>
                <a:cubicBezTo>
                  <a:pt x="270" y="1523"/>
                  <a:pt x="263" y="1498"/>
                  <a:pt x="256" y="1464"/>
                </a:cubicBezTo>
                <a:cubicBezTo>
                  <a:pt x="235" y="1365"/>
                  <a:pt x="241" y="1344"/>
                  <a:pt x="250" y="1314"/>
                </a:cubicBezTo>
                <a:cubicBezTo>
                  <a:pt x="253" y="1304"/>
                  <a:pt x="256" y="1294"/>
                  <a:pt x="258" y="1279"/>
                </a:cubicBezTo>
                <a:cubicBezTo>
                  <a:pt x="263" y="1243"/>
                  <a:pt x="288" y="1216"/>
                  <a:pt x="310" y="1193"/>
                </a:cubicBezTo>
                <a:cubicBezTo>
                  <a:pt x="327" y="1175"/>
                  <a:pt x="343" y="1158"/>
                  <a:pt x="344" y="1142"/>
                </a:cubicBezTo>
                <a:cubicBezTo>
                  <a:pt x="346" y="1108"/>
                  <a:pt x="365" y="1075"/>
                  <a:pt x="386" y="1068"/>
                </a:cubicBezTo>
                <a:cubicBezTo>
                  <a:pt x="398" y="1064"/>
                  <a:pt x="410" y="1067"/>
                  <a:pt x="419" y="1077"/>
                </a:cubicBezTo>
                <a:lnTo>
                  <a:pt x="424" y="1084"/>
                </a:lnTo>
                <a:cubicBezTo>
                  <a:pt x="445" y="1107"/>
                  <a:pt x="454" y="1115"/>
                  <a:pt x="471" y="1106"/>
                </a:cubicBezTo>
                <a:cubicBezTo>
                  <a:pt x="477" y="1102"/>
                  <a:pt x="480" y="1097"/>
                  <a:pt x="481" y="1090"/>
                </a:cubicBezTo>
                <a:cubicBezTo>
                  <a:pt x="483" y="1074"/>
                  <a:pt x="472" y="1052"/>
                  <a:pt x="455" y="1036"/>
                </a:cubicBezTo>
                <a:cubicBezTo>
                  <a:pt x="418" y="1003"/>
                  <a:pt x="413" y="883"/>
                  <a:pt x="457" y="815"/>
                </a:cubicBezTo>
                <a:cubicBezTo>
                  <a:pt x="488" y="767"/>
                  <a:pt x="484" y="728"/>
                  <a:pt x="481" y="686"/>
                </a:cubicBezTo>
                <a:cubicBezTo>
                  <a:pt x="480" y="673"/>
                  <a:pt x="479" y="660"/>
                  <a:pt x="479" y="646"/>
                </a:cubicBezTo>
                <a:lnTo>
                  <a:pt x="479" y="631"/>
                </a:lnTo>
                <a:cubicBezTo>
                  <a:pt x="478" y="584"/>
                  <a:pt x="480" y="570"/>
                  <a:pt x="528" y="541"/>
                </a:cubicBezTo>
                <a:cubicBezTo>
                  <a:pt x="552" y="526"/>
                  <a:pt x="552" y="524"/>
                  <a:pt x="552" y="514"/>
                </a:cubicBezTo>
                <a:cubicBezTo>
                  <a:pt x="552" y="505"/>
                  <a:pt x="552" y="491"/>
                  <a:pt x="562" y="467"/>
                </a:cubicBezTo>
                <a:cubicBezTo>
                  <a:pt x="584" y="416"/>
                  <a:pt x="608" y="374"/>
                  <a:pt x="676" y="387"/>
                </a:cubicBezTo>
                <a:cubicBezTo>
                  <a:pt x="697" y="391"/>
                  <a:pt x="714" y="399"/>
                  <a:pt x="728" y="406"/>
                </a:cubicBezTo>
                <a:cubicBezTo>
                  <a:pt x="752" y="418"/>
                  <a:pt x="764" y="425"/>
                  <a:pt x="788" y="405"/>
                </a:cubicBezTo>
                <a:cubicBezTo>
                  <a:pt x="838" y="363"/>
                  <a:pt x="875" y="316"/>
                  <a:pt x="888" y="279"/>
                </a:cubicBezTo>
                <a:cubicBezTo>
                  <a:pt x="892" y="266"/>
                  <a:pt x="895" y="255"/>
                  <a:pt x="897" y="246"/>
                </a:cubicBezTo>
                <a:cubicBezTo>
                  <a:pt x="903" y="221"/>
                  <a:pt x="907" y="201"/>
                  <a:pt x="932" y="190"/>
                </a:cubicBezTo>
                <a:cubicBezTo>
                  <a:pt x="969" y="174"/>
                  <a:pt x="1014" y="199"/>
                  <a:pt x="1032" y="211"/>
                </a:cubicBezTo>
                <a:cubicBezTo>
                  <a:pt x="1039" y="215"/>
                  <a:pt x="1056" y="216"/>
                  <a:pt x="1072" y="218"/>
                </a:cubicBezTo>
                <a:cubicBezTo>
                  <a:pt x="1105" y="220"/>
                  <a:pt x="1145" y="224"/>
                  <a:pt x="1161" y="252"/>
                </a:cubicBezTo>
                <a:cubicBezTo>
                  <a:pt x="1178" y="283"/>
                  <a:pt x="1189" y="298"/>
                  <a:pt x="1251" y="289"/>
                </a:cubicBezTo>
                <a:cubicBezTo>
                  <a:pt x="1316" y="279"/>
                  <a:pt x="1350" y="279"/>
                  <a:pt x="1377" y="316"/>
                </a:cubicBezTo>
                <a:cubicBezTo>
                  <a:pt x="1388" y="332"/>
                  <a:pt x="1450" y="319"/>
                  <a:pt x="1484" y="312"/>
                </a:cubicBezTo>
                <a:cubicBezTo>
                  <a:pt x="1501" y="308"/>
                  <a:pt x="1516" y="305"/>
                  <a:pt x="1526" y="304"/>
                </a:cubicBezTo>
                <a:cubicBezTo>
                  <a:pt x="1561" y="302"/>
                  <a:pt x="1635" y="313"/>
                  <a:pt x="1688" y="349"/>
                </a:cubicBezTo>
                <a:lnTo>
                  <a:pt x="1698" y="356"/>
                </a:lnTo>
                <a:cubicBezTo>
                  <a:pt x="1747" y="390"/>
                  <a:pt x="1765" y="400"/>
                  <a:pt x="1795" y="360"/>
                </a:cubicBezTo>
                <a:cubicBezTo>
                  <a:pt x="1810" y="341"/>
                  <a:pt x="1822" y="332"/>
                  <a:pt x="1834" y="332"/>
                </a:cubicBezTo>
                <a:lnTo>
                  <a:pt x="1835" y="332"/>
                </a:lnTo>
                <a:cubicBezTo>
                  <a:pt x="1850" y="332"/>
                  <a:pt x="1860" y="346"/>
                  <a:pt x="1870" y="360"/>
                </a:cubicBezTo>
                <a:cubicBezTo>
                  <a:pt x="1877" y="369"/>
                  <a:pt x="1884" y="378"/>
                  <a:pt x="1892" y="386"/>
                </a:cubicBezTo>
                <a:cubicBezTo>
                  <a:pt x="1902" y="393"/>
                  <a:pt x="1908" y="391"/>
                  <a:pt x="1927" y="382"/>
                </a:cubicBezTo>
                <a:cubicBezTo>
                  <a:pt x="1949" y="372"/>
                  <a:pt x="1981" y="356"/>
                  <a:pt x="2038" y="364"/>
                </a:cubicBezTo>
                <a:cubicBezTo>
                  <a:pt x="2134" y="378"/>
                  <a:pt x="2142" y="380"/>
                  <a:pt x="2195" y="394"/>
                </a:cubicBezTo>
                <a:lnTo>
                  <a:pt x="2199" y="395"/>
                </a:lnTo>
                <a:cubicBezTo>
                  <a:pt x="2226" y="403"/>
                  <a:pt x="2235" y="395"/>
                  <a:pt x="2251" y="383"/>
                </a:cubicBezTo>
                <a:cubicBezTo>
                  <a:pt x="2264" y="374"/>
                  <a:pt x="2280" y="362"/>
                  <a:pt x="2307" y="357"/>
                </a:cubicBezTo>
                <a:cubicBezTo>
                  <a:pt x="2358" y="348"/>
                  <a:pt x="2378" y="312"/>
                  <a:pt x="2401" y="271"/>
                </a:cubicBezTo>
                <a:cubicBezTo>
                  <a:pt x="2421" y="236"/>
                  <a:pt x="2438" y="237"/>
                  <a:pt x="2465" y="243"/>
                </a:cubicBezTo>
                <a:cubicBezTo>
                  <a:pt x="2476" y="246"/>
                  <a:pt x="2488" y="249"/>
                  <a:pt x="2505" y="249"/>
                </a:cubicBezTo>
                <a:cubicBezTo>
                  <a:pt x="2515" y="250"/>
                  <a:pt x="2530" y="248"/>
                  <a:pt x="2535" y="241"/>
                </a:cubicBezTo>
                <a:cubicBezTo>
                  <a:pt x="2541" y="234"/>
                  <a:pt x="2538" y="220"/>
                  <a:pt x="2536" y="211"/>
                </a:cubicBezTo>
                <a:cubicBezTo>
                  <a:pt x="2530" y="188"/>
                  <a:pt x="2532" y="171"/>
                  <a:pt x="2561" y="150"/>
                </a:cubicBezTo>
                <a:cubicBezTo>
                  <a:pt x="2571" y="143"/>
                  <a:pt x="2580" y="139"/>
                  <a:pt x="2588" y="136"/>
                </a:cubicBezTo>
                <a:cubicBezTo>
                  <a:pt x="2602" y="131"/>
                  <a:pt x="2608" y="128"/>
                  <a:pt x="2611" y="117"/>
                </a:cubicBezTo>
                <a:cubicBezTo>
                  <a:pt x="2619" y="91"/>
                  <a:pt x="2636" y="53"/>
                  <a:pt x="2688" y="15"/>
                </a:cubicBezTo>
                <a:cubicBezTo>
                  <a:pt x="2706" y="2"/>
                  <a:pt x="2722" y="-3"/>
                  <a:pt x="2738" y="2"/>
                </a:cubicBezTo>
                <a:cubicBezTo>
                  <a:pt x="2764" y="9"/>
                  <a:pt x="2778" y="43"/>
                  <a:pt x="2790" y="73"/>
                </a:cubicBezTo>
                <a:cubicBezTo>
                  <a:pt x="2805" y="115"/>
                  <a:pt x="2790" y="125"/>
                  <a:pt x="2764" y="138"/>
                </a:cubicBezTo>
                <a:cubicBezTo>
                  <a:pt x="2756" y="142"/>
                  <a:pt x="2746" y="148"/>
                  <a:pt x="2734" y="156"/>
                </a:cubicBezTo>
                <a:cubicBezTo>
                  <a:pt x="2706" y="175"/>
                  <a:pt x="2704" y="182"/>
                  <a:pt x="2697" y="207"/>
                </a:cubicBezTo>
                <a:cubicBezTo>
                  <a:pt x="2693" y="219"/>
                  <a:pt x="2689" y="234"/>
                  <a:pt x="2680" y="255"/>
                </a:cubicBezTo>
                <a:cubicBezTo>
                  <a:pt x="2661" y="300"/>
                  <a:pt x="2636" y="320"/>
                  <a:pt x="2602" y="347"/>
                </a:cubicBezTo>
                <a:cubicBezTo>
                  <a:pt x="2581" y="363"/>
                  <a:pt x="2558" y="382"/>
                  <a:pt x="2530" y="410"/>
                </a:cubicBezTo>
                <a:cubicBezTo>
                  <a:pt x="2497" y="443"/>
                  <a:pt x="2483" y="474"/>
                  <a:pt x="2471" y="501"/>
                </a:cubicBezTo>
                <a:cubicBezTo>
                  <a:pt x="2456" y="535"/>
                  <a:pt x="2443" y="564"/>
                  <a:pt x="2396" y="578"/>
                </a:cubicBezTo>
                <a:cubicBezTo>
                  <a:pt x="2351" y="591"/>
                  <a:pt x="2309" y="594"/>
                  <a:pt x="2272" y="597"/>
                </a:cubicBezTo>
                <a:cubicBezTo>
                  <a:pt x="2247" y="599"/>
                  <a:pt x="2224" y="601"/>
                  <a:pt x="2204" y="605"/>
                </a:cubicBezTo>
                <a:cubicBezTo>
                  <a:pt x="2168" y="614"/>
                  <a:pt x="2101" y="609"/>
                  <a:pt x="2043" y="604"/>
                </a:cubicBezTo>
                <a:cubicBezTo>
                  <a:pt x="2019" y="602"/>
                  <a:pt x="1997" y="601"/>
                  <a:pt x="1980" y="600"/>
                </a:cubicBezTo>
                <a:cubicBezTo>
                  <a:pt x="1941" y="599"/>
                  <a:pt x="1930" y="594"/>
                  <a:pt x="1911" y="582"/>
                </a:cubicBezTo>
                <a:cubicBezTo>
                  <a:pt x="1904" y="578"/>
                  <a:pt x="1895" y="572"/>
                  <a:pt x="1881" y="566"/>
                </a:cubicBezTo>
                <a:cubicBezTo>
                  <a:pt x="1862" y="557"/>
                  <a:pt x="1853" y="549"/>
                  <a:pt x="1847" y="543"/>
                </a:cubicBezTo>
                <a:cubicBezTo>
                  <a:pt x="1837" y="534"/>
                  <a:pt x="1833" y="530"/>
                  <a:pt x="1799" y="530"/>
                </a:cubicBezTo>
                <a:cubicBezTo>
                  <a:pt x="1776" y="529"/>
                  <a:pt x="1739" y="527"/>
                  <a:pt x="1698" y="525"/>
                </a:cubicBezTo>
                <a:cubicBezTo>
                  <a:pt x="1625" y="522"/>
                  <a:pt x="1535" y="517"/>
                  <a:pt x="1481" y="518"/>
                </a:cubicBezTo>
                <a:cubicBezTo>
                  <a:pt x="1449" y="519"/>
                  <a:pt x="1423" y="525"/>
                  <a:pt x="1400" y="531"/>
                </a:cubicBezTo>
                <a:cubicBezTo>
                  <a:pt x="1364" y="541"/>
                  <a:pt x="1333" y="549"/>
                  <a:pt x="1293" y="528"/>
                </a:cubicBezTo>
                <a:cubicBezTo>
                  <a:pt x="1256" y="510"/>
                  <a:pt x="1230" y="512"/>
                  <a:pt x="1194" y="515"/>
                </a:cubicBezTo>
                <a:cubicBezTo>
                  <a:pt x="1175" y="517"/>
                  <a:pt x="1153" y="519"/>
                  <a:pt x="1125" y="518"/>
                </a:cubicBezTo>
                <a:cubicBezTo>
                  <a:pt x="1093" y="517"/>
                  <a:pt x="1090" y="521"/>
                  <a:pt x="1085" y="526"/>
                </a:cubicBezTo>
                <a:cubicBezTo>
                  <a:pt x="1074" y="539"/>
                  <a:pt x="1059" y="550"/>
                  <a:pt x="994" y="556"/>
                </a:cubicBezTo>
                <a:cubicBezTo>
                  <a:pt x="924" y="562"/>
                  <a:pt x="890" y="543"/>
                  <a:pt x="863" y="527"/>
                </a:cubicBezTo>
                <a:cubicBezTo>
                  <a:pt x="842" y="515"/>
                  <a:pt x="824" y="505"/>
                  <a:pt x="792" y="509"/>
                </a:cubicBezTo>
                <a:cubicBezTo>
                  <a:pt x="718" y="519"/>
                  <a:pt x="674" y="535"/>
                  <a:pt x="602" y="640"/>
                </a:cubicBezTo>
                <a:cubicBezTo>
                  <a:pt x="515" y="764"/>
                  <a:pt x="553" y="956"/>
                  <a:pt x="567" y="1012"/>
                </a:cubicBezTo>
                <a:cubicBezTo>
                  <a:pt x="594" y="1126"/>
                  <a:pt x="614" y="1138"/>
                  <a:pt x="638" y="1153"/>
                </a:cubicBezTo>
                <a:cubicBezTo>
                  <a:pt x="646" y="1159"/>
                  <a:pt x="655" y="1159"/>
                  <a:pt x="667" y="1160"/>
                </a:cubicBezTo>
                <a:cubicBezTo>
                  <a:pt x="687" y="1161"/>
                  <a:pt x="712" y="1162"/>
                  <a:pt x="746" y="1187"/>
                </a:cubicBezTo>
                <a:cubicBezTo>
                  <a:pt x="783" y="1215"/>
                  <a:pt x="788" y="1252"/>
                  <a:pt x="793" y="1289"/>
                </a:cubicBezTo>
                <a:cubicBezTo>
                  <a:pt x="795" y="1310"/>
                  <a:pt x="798" y="1331"/>
                  <a:pt x="806" y="1351"/>
                </a:cubicBezTo>
                <a:cubicBezTo>
                  <a:pt x="812" y="1364"/>
                  <a:pt x="830" y="1372"/>
                  <a:pt x="844" y="1377"/>
                </a:cubicBezTo>
                <a:cubicBezTo>
                  <a:pt x="901" y="1395"/>
                  <a:pt x="991" y="1387"/>
                  <a:pt x="1016" y="1372"/>
                </a:cubicBezTo>
                <a:cubicBezTo>
                  <a:pt x="1033" y="1362"/>
                  <a:pt x="1040" y="1344"/>
                  <a:pt x="1051" y="1320"/>
                </a:cubicBezTo>
                <a:cubicBezTo>
                  <a:pt x="1061" y="1297"/>
                  <a:pt x="1073" y="1268"/>
                  <a:pt x="1099" y="1236"/>
                </a:cubicBezTo>
                <a:cubicBezTo>
                  <a:pt x="1114" y="1217"/>
                  <a:pt x="1126" y="1198"/>
                  <a:pt x="1136" y="1181"/>
                </a:cubicBezTo>
                <a:cubicBezTo>
                  <a:pt x="1159" y="1142"/>
                  <a:pt x="1179" y="1109"/>
                  <a:pt x="1229" y="1119"/>
                </a:cubicBezTo>
                <a:cubicBezTo>
                  <a:pt x="1259" y="1124"/>
                  <a:pt x="1273" y="1134"/>
                  <a:pt x="1285" y="1143"/>
                </a:cubicBezTo>
                <a:cubicBezTo>
                  <a:pt x="1298" y="1152"/>
                  <a:pt x="1307" y="1158"/>
                  <a:pt x="1336" y="1158"/>
                </a:cubicBezTo>
                <a:cubicBezTo>
                  <a:pt x="1356" y="1158"/>
                  <a:pt x="1373" y="1162"/>
                  <a:pt x="1388" y="1166"/>
                </a:cubicBezTo>
                <a:cubicBezTo>
                  <a:pt x="1419" y="1174"/>
                  <a:pt x="1431" y="1177"/>
                  <a:pt x="1445" y="1135"/>
                </a:cubicBezTo>
                <a:cubicBezTo>
                  <a:pt x="1471" y="1057"/>
                  <a:pt x="1583" y="1077"/>
                  <a:pt x="1643" y="1087"/>
                </a:cubicBezTo>
                <a:lnTo>
                  <a:pt x="1659" y="1090"/>
                </a:lnTo>
                <a:cubicBezTo>
                  <a:pt x="1723" y="1100"/>
                  <a:pt x="1767" y="1091"/>
                  <a:pt x="1789" y="1064"/>
                </a:cubicBezTo>
                <a:cubicBezTo>
                  <a:pt x="1814" y="1034"/>
                  <a:pt x="1842" y="1010"/>
                  <a:pt x="1843" y="1009"/>
                </a:cubicBezTo>
                <a:cubicBezTo>
                  <a:pt x="1875" y="989"/>
                  <a:pt x="1892" y="993"/>
                  <a:pt x="1911" y="998"/>
                </a:cubicBezTo>
                <a:cubicBezTo>
                  <a:pt x="1918" y="1000"/>
                  <a:pt x="1926" y="1002"/>
                  <a:pt x="1937" y="1003"/>
                </a:cubicBezTo>
                <a:cubicBezTo>
                  <a:pt x="1966" y="1006"/>
                  <a:pt x="2002" y="1020"/>
                  <a:pt x="2013" y="1043"/>
                </a:cubicBezTo>
                <a:cubicBezTo>
                  <a:pt x="2018" y="1052"/>
                  <a:pt x="2021" y="1067"/>
                  <a:pt x="2010" y="1085"/>
                </a:cubicBezTo>
                <a:cubicBezTo>
                  <a:pt x="2002" y="1099"/>
                  <a:pt x="2000" y="1120"/>
                  <a:pt x="1999" y="1139"/>
                </a:cubicBezTo>
                <a:cubicBezTo>
                  <a:pt x="1996" y="1166"/>
                  <a:pt x="1994" y="1197"/>
                  <a:pt x="1965" y="1198"/>
                </a:cubicBezTo>
                <a:cubicBezTo>
                  <a:pt x="1943" y="1200"/>
                  <a:pt x="1934" y="1179"/>
                  <a:pt x="1924" y="1160"/>
                </a:cubicBezTo>
                <a:cubicBezTo>
                  <a:pt x="1911" y="1134"/>
                  <a:pt x="1901" y="1118"/>
                  <a:pt x="1879" y="1124"/>
                </a:cubicBezTo>
                <a:cubicBezTo>
                  <a:pt x="1865" y="1127"/>
                  <a:pt x="1850" y="1128"/>
                  <a:pt x="1836" y="1130"/>
                </a:cubicBezTo>
                <a:cubicBezTo>
                  <a:pt x="1788" y="1136"/>
                  <a:pt x="1743" y="1142"/>
                  <a:pt x="1733" y="1187"/>
                </a:cubicBezTo>
                <a:cubicBezTo>
                  <a:pt x="1725" y="1222"/>
                  <a:pt x="1708" y="1230"/>
                  <a:pt x="1688" y="1240"/>
                </a:cubicBezTo>
                <a:cubicBezTo>
                  <a:pt x="1664" y="1251"/>
                  <a:pt x="1632" y="1267"/>
                  <a:pt x="1589" y="1343"/>
                </a:cubicBezTo>
                <a:cubicBezTo>
                  <a:pt x="1530" y="1447"/>
                  <a:pt x="1489" y="1443"/>
                  <a:pt x="1450" y="1439"/>
                </a:cubicBezTo>
                <a:cubicBezTo>
                  <a:pt x="1434" y="1438"/>
                  <a:pt x="1419" y="1436"/>
                  <a:pt x="1403" y="1442"/>
                </a:cubicBezTo>
                <a:cubicBezTo>
                  <a:pt x="1340" y="1464"/>
                  <a:pt x="1308" y="1477"/>
                  <a:pt x="1277" y="1534"/>
                </a:cubicBezTo>
                <a:cubicBezTo>
                  <a:pt x="1261" y="1564"/>
                  <a:pt x="1242" y="1579"/>
                  <a:pt x="1221" y="1579"/>
                </a:cubicBezTo>
                <a:lnTo>
                  <a:pt x="1221" y="1579"/>
                </a:lnTo>
                <a:cubicBezTo>
                  <a:pt x="1200" y="1579"/>
                  <a:pt x="1180" y="1563"/>
                  <a:pt x="1163" y="1533"/>
                </a:cubicBezTo>
                <a:cubicBezTo>
                  <a:pt x="1155" y="1518"/>
                  <a:pt x="1142" y="1509"/>
                  <a:pt x="1127" y="1508"/>
                </a:cubicBezTo>
                <a:cubicBezTo>
                  <a:pt x="1114" y="1507"/>
                  <a:pt x="1102" y="1514"/>
                  <a:pt x="1095" y="1524"/>
                </a:cubicBezTo>
                <a:cubicBezTo>
                  <a:pt x="1085" y="1539"/>
                  <a:pt x="1074" y="1556"/>
                  <a:pt x="1078" y="1574"/>
                </a:cubicBezTo>
                <a:cubicBezTo>
                  <a:pt x="1082" y="1588"/>
                  <a:pt x="1094" y="1601"/>
                  <a:pt x="1114" y="1614"/>
                </a:cubicBezTo>
                <a:cubicBezTo>
                  <a:pt x="1146" y="1633"/>
                  <a:pt x="1155" y="1639"/>
                  <a:pt x="1164" y="1645"/>
                </a:cubicBezTo>
                <a:cubicBezTo>
                  <a:pt x="1174" y="1652"/>
                  <a:pt x="1184" y="1659"/>
                  <a:pt x="1222" y="1682"/>
                </a:cubicBezTo>
                <a:cubicBezTo>
                  <a:pt x="1298" y="1728"/>
                  <a:pt x="1368" y="1775"/>
                  <a:pt x="1385" y="1844"/>
                </a:cubicBezTo>
                <a:lnTo>
                  <a:pt x="1387" y="1854"/>
                </a:lnTo>
                <a:cubicBezTo>
                  <a:pt x="1400" y="1909"/>
                  <a:pt x="1404" y="1927"/>
                  <a:pt x="1470" y="1987"/>
                </a:cubicBezTo>
                <a:cubicBezTo>
                  <a:pt x="1546" y="2058"/>
                  <a:pt x="1530" y="2114"/>
                  <a:pt x="1511" y="2179"/>
                </a:cubicBezTo>
                <a:lnTo>
                  <a:pt x="1511" y="2182"/>
                </a:lnTo>
                <a:cubicBezTo>
                  <a:pt x="1505" y="2201"/>
                  <a:pt x="1496" y="2219"/>
                  <a:pt x="1488" y="2234"/>
                </a:cubicBezTo>
                <a:cubicBezTo>
                  <a:pt x="1468" y="2275"/>
                  <a:pt x="1456" y="2297"/>
                  <a:pt x="1503" y="2326"/>
                </a:cubicBezTo>
                <a:cubicBezTo>
                  <a:pt x="1579" y="2373"/>
                  <a:pt x="1613" y="2410"/>
                  <a:pt x="1637" y="2473"/>
                </a:cubicBezTo>
                <a:cubicBezTo>
                  <a:pt x="1649" y="2506"/>
                  <a:pt x="1660" y="2509"/>
                  <a:pt x="1679" y="2515"/>
                </a:cubicBezTo>
                <a:cubicBezTo>
                  <a:pt x="1691" y="2519"/>
                  <a:pt x="1706" y="2523"/>
                  <a:pt x="1723" y="2535"/>
                </a:cubicBezTo>
                <a:cubicBezTo>
                  <a:pt x="1767" y="2565"/>
                  <a:pt x="1789" y="2584"/>
                  <a:pt x="1805" y="2618"/>
                </a:cubicBezTo>
                <a:cubicBezTo>
                  <a:pt x="1812" y="2633"/>
                  <a:pt x="1814" y="2652"/>
                  <a:pt x="1815" y="2666"/>
                </a:cubicBezTo>
                <a:cubicBezTo>
                  <a:pt x="1815" y="2667"/>
                  <a:pt x="1815" y="2668"/>
                  <a:pt x="1815" y="2669"/>
                </a:cubicBezTo>
                <a:cubicBezTo>
                  <a:pt x="1837" y="2654"/>
                  <a:pt x="1860" y="2658"/>
                  <a:pt x="1888" y="2680"/>
                </a:cubicBezTo>
                <a:cubicBezTo>
                  <a:pt x="1909" y="2698"/>
                  <a:pt x="1921" y="2728"/>
                  <a:pt x="1917" y="2753"/>
                </a:cubicBezTo>
                <a:cubicBezTo>
                  <a:pt x="1913" y="2771"/>
                  <a:pt x="1901" y="2785"/>
                  <a:pt x="1883" y="2792"/>
                </a:cubicBezTo>
                <a:cubicBezTo>
                  <a:pt x="1859" y="2800"/>
                  <a:pt x="1854" y="2818"/>
                  <a:pt x="1843" y="2868"/>
                </a:cubicBezTo>
                <a:cubicBezTo>
                  <a:pt x="1840" y="2885"/>
                  <a:pt x="1836" y="2904"/>
                  <a:pt x="1830" y="2926"/>
                </a:cubicBezTo>
                <a:cubicBezTo>
                  <a:pt x="1821" y="2957"/>
                  <a:pt x="1825" y="2964"/>
                  <a:pt x="1826" y="2966"/>
                </a:cubicBezTo>
                <a:cubicBezTo>
                  <a:pt x="1829" y="2969"/>
                  <a:pt x="1840" y="2968"/>
                  <a:pt x="1850" y="2967"/>
                </a:cubicBezTo>
                <a:cubicBezTo>
                  <a:pt x="1864" y="2966"/>
                  <a:pt x="1879" y="2965"/>
                  <a:pt x="1894" y="2970"/>
                </a:cubicBezTo>
                <a:cubicBezTo>
                  <a:pt x="1910" y="2976"/>
                  <a:pt x="1921" y="2985"/>
                  <a:pt x="1925" y="2998"/>
                </a:cubicBezTo>
                <a:cubicBezTo>
                  <a:pt x="1933" y="3023"/>
                  <a:pt x="1915" y="3053"/>
                  <a:pt x="1900" y="3074"/>
                </a:cubicBezTo>
                <a:cubicBezTo>
                  <a:pt x="1884" y="3097"/>
                  <a:pt x="1858" y="3091"/>
                  <a:pt x="1837" y="3086"/>
                </a:cubicBezTo>
                <a:cubicBezTo>
                  <a:pt x="1824" y="3083"/>
                  <a:pt x="1811" y="3081"/>
                  <a:pt x="1805" y="3084"/>
                </a:cubicBezTo>
                <a:cubicBezTo>
                  <a:pt x="1803" y="3086"/>
                  <a:pt x="1801" y="3090"/>
                  <a:pt x="1800" y="3096"/>
                </a:cubicBezTo>
                <a:cubicBezTo>
                  <a:pt x="1798" y="3102"/>
                  <a:pt x="1797" y="3109"/>
                  <a:pt x="1796" y="3115"/>
                </a:cubicBezTo>
                <a:cubicBezTo>
                  <a:pt x="1788" y="3153"/>
                  <a:pt x="1782" y="3186"/>
                  <a:pt x="1737" y="3186"/>
                </a:cubicBezTo>
                <a:moveTo>
                  <a:pt x="1682" y="3141"/>
                </a:moveTo>
                <a:cubicBezTo>
                  <a:pt x="1685" y="3145"/>
                  <a:pt x="1696" y="3160"/>
                  <a:pt x="1730" y="3163"/>
                </a:cubicBezTo>
                <a:cubicBezTo>
                  <a:pt x="1761" y="3165"/>
                  <a:pt x="1764" y="3154"/>
                  <a:pt x="1773" y="3111"/>
                </a:cubicBezTo>
                <a:cubicBezTo>
                  <a:pt x="1774" y="3104"/>
                  <a:pt x="1775" y="3098"/>
                  <a:pt x="1776" y="3091"/>
                </a:cubicBezTo>
                <a:cubicBezTo>
                  <a:pt x="1779" y="3079"/>
                  <a:pt x="1784" y="3070"/>
                  <a:pt x="1792" y="3065"/>
                </a:cubicBezTo>
                <a:cubicBezTo>
                  <a:pt x="1807" y="3056"/>
                  <a:pt x="1824" y="3059"/>
                  <a:pt x="1842" y="3063"/>
                </a:cubicBezTo>
                <a:cubicBezTo>
                  <a:pt x="1862" y="3068"/>
                  <a:pt x="1874" y="3070"/>
                  <a:pt x="1881" y="3061"/>
                </a:cubicBezTo>
                <a:cubicBezTo>
                  <a:pt x="1899" y="3035"/>
                  <a:pt x="1906" y="3016"/>
                  <a:pt x="1903" y="3005"/>
                </a:cubicBezTo>
                <a:cubicBezTo>
                  <a:pt x="1902" y="3003"/>
                  <a:pt x="1900" y="2997"/>
                  <a:pt x="1886" y="2992"/>
                </a:cubicBezTo>
                <a:cubicBezTo>
                  <a:pt x="1876" y="2989"/>
                  <a:pt x="1863" y="2990"/>
                  <a:pt x="1852" y="2991"/>
                </a:cubicBezTo>
                <a:cubicBezTo>
                  <a:pt x="1835" y="2992"/>
                  <a:pt x="1818" y="2993"/>
                  <a:pt x="1808" y="2981"/>
                </a:cubicBezTo>
                <a:cubicBezTo>
                  <a:pt x="1799" y="2970"/>
                  <a:pt x="1798" y="2952"/>
                  <a:pt x="1807" y="2920"/>
                </a:cubicBezTo>
                <a:cubicBezTo>
                  <a:pt x="1813" y="2899"/>
                  <a:pt x="1817" y="2880"/>
                  <a:pt x="1820" y="2863"/>
                </a:cubicBezTo>
                <a:cubicBezTo>
                  <a:pt x="1831" y="2814"/>
                  <a:pt x="1838" y="2782"/>
                  <a:pt x="1875" y="2770"/>
                </a:cubicBezTo>
                <a:cubicBezTo>
                  <a:pt x="1885" y="2766"/>
                  <a:pt x="1892" y="2759"/>
                  <a:pt x="1894" y="2749"/>
                </a:cubicBezTo>
                <a:cubicBezTo>
                  <a:pt x="1897" y="2732"/>
                  <a:pt x="1887" y="2711"/>
                  <a:pt x="1872" y="2698"/>
                </a:cubicBezTo>
                <a:cubicBezTo>
                  <a:pt x="1845" y="2676"/>
                  <a:pt x="1833" y="2684"/>
                  <a:pt x="1823" y="2694"/>
                </a:cubicBezTo>
                <a:cubicBezTo>
                  <a:pt x="1815" y="2702"/>
                  <a:pt x="1808" y="2701"/>
                  <a:pt x="1804" y="2700"/>
                </a:cubicBezTo>
                <a:cubicBezTo>
                  <a:pt x="1793" y="2696"/>
                  <a:pt x="1793" y="2684"/>
                  <a:pt x="1791" y="2668"/>
                </a:cubicBezTo>
                <a:cubicBezTo>
                  <a:pt x="1790" y="2655"/>
                  <a:pt x="1789" y="2639"/>
                  <a:pt x="1784" y="2628"/>
                </a:cubicBezTo>
                <a:cubicBezTo>
                  <a:pt x="1771" y="2602"/>
                  <a:pt x="1755" y="2586"/>
                  <a:pt x="1710" y="2555"/>
                </a:cubicBezTo>
                <a:cubicBezTo>
                  <a:pt x="1695" y="2545"/>
                  <a:pt x="1683" y="2541"/>
                  <a:pt x="1672" y="2538"/>
                </a:cubicBezTo>
                <a:cubicBezTo>
                  <a:pt x="1650" y="2531"/>
                  <a:pt x="1631" y="2525"/>
                  <a:pt x="1615" y="2482"/>
                </a:cubicBezTo>
                <a:cubicBezTo>
                  <a:pt x="1593" y="2423"/>
                  <a:pt x="1563" y="2390"/>
                  <a:pt x="1490" y="2346"/>
                </a:cubicBezTo>
                <a:cubicBezTo>
                  <a:pt x="1425" y="2305"/>
                  <a:pt x="1447" y="2264"/>
                  <a:pt x="1467" y="2224"/>
                </a:cubicBezTo>
                <a:cubicBezTo>
                  <a:pt x="1475" y="2209"/>
                  <a:pt x="1483" y="2193"/>
                  <a:pt x="1488" y="2175"/>
                </a:cubicBezTo>
                <a:lnTo>
                  <a:pt x="1489" y="2172"/>
                </a:lnTo>
                <a:cubicBezTo>
                  <a:pt x="1507" y="2108"/>
                  <a:pt x="1520" y="2066"/>
                  <a:pt x="1454" y="2005"/>
                </a:cubicBezTo>
                <a:cubicBezTo>
                  <a:pt x="1383" y="1939"/>
                  <a:pt x="1378" y="1915"/>
                  <a:pt x="1364" y="1859"/>
                </a:cubicBezTo>
                <a:lnTo>
                  <a:pt x="1362" y="1849"/>
                </a:lnTo>
                <a:cubicBezTo>
                  <a:pt x="1347" y="1789"/>
                  <a:pt x="1282" y="1745"/>
                  <a:pt x="1210" y="1702"/>
                </a:cubicBezTo>
                <a:cubicBezTo>
                  <a:pt x="1172" y="1679"/>
                  <a:pt x="1161" y="1672"/>
                  <a:pt x="1151" y="1665"/>
                </a:cubicBezTo>
                <a:cubicBezTo>
                  <a:pt x="1142" y="1659"/>
                  <a:pt x="1133" y="1653"/>
                  <a:pt x="1102" y="1634"/>
                </a:cubicBezTo>
                <a:cubicBezTo>
                  <a:pt x="1076" y="1618"/>
                  <a:pt x="1060" y="1600"/>
                  <a:pt x="1055" y="1579"/>
                </a:cubicBezTo>
                <a:cubicBezTo>
                  <a:pt x="1050" y="1554"/>
                  <a:pt x="1062" y="1531"/>
                  <a:pt x="1075" y="1511"/>
                </a:cubicBezTo>
                <a:cubicBezTo>
                  <a:pt x="1087" y="1494"/>
                  <a:pt x="1107" y="1484"/>
                  <a:pt x="1128" y="1485"/>
                </a:cubicBezTo>
                <a:cubicBezTo>
                  <a:pt x="1151" y="1486"/>
                  <a:pt x="1172" y="1499"/>
                  <a:pt x="1184" y="1522"/>
                </a:cubicBezTo>
                <a:cubicBezTo>
                  <a:pt x="1196" y="1544"/>
                  <a:pt x="1209" y="1556"/>
                  <a:pt x="1221" y="1556"/>
                </a:cubicBezTo>
                <a:lnTo>
                  <a:pt x="1221" y="1556"/>
                </a:lnTo>
                <a:cubicBezTo>
                  <a:pt x="1232" y="1556"/>
                  <a:pt x="1245" y="1545"/>
                  <a:pt x="1256" y="1523"/>
                </a:cubicBezTo>
                <a:cubicBezTo>
                  <a:pt x="1291" y="1459"/>
                  <a:pt x="1330" y="1443"/>
                  <a:pt x="1395" y="1420"/>
                </a:cubicBezTo>
                <a:cubicBezTo>
                  <a:pt x="1417" y="1412"/>
                  <a:pt x="1436" y="1414"/>
                  <a:pt x="1452" y="1416"/>
                </a:cubicBezTo>
                <a:cubicBezTo>
                  <a:pt x="1487" y="1419"/>
                  <a:pt x="1517" y="1422"/>
                  <a:pt x="1569" y="1331"/>
                </a:cubicBezTo>
                <a:cubicBezTo>
                  <a:pt x="1615" y="1249"/>
                  <a:pt x="1653" y="1231"/>
                  <a:pt x="1678" y="1219"/>
                </a:cubicBezTo>
                <a:cubicBezTo>
                  <a:pt x="1696" y="1210"/>
                  <a:pt x="1704" y="1206"/>
                  <a:pt x="1710" y="1182"/>
                </a:cubicBezTo>
                <a:cubicBezTo>
                  <a:pt x="1723" y="1121"/>
                  <a:pt x="1782" y="1113"/>
                  <a:pt x="1833" y="1107"/>
                </a:cubicBezTo>
                <a:cubicBezTo>
                  <a:pt x="1848" y="1105"/>
                  <a:pt x="1861" y="1103"/>
                  <a:pt x="1873" y="1101"/>
                </a:cubicBezTo>
                <a:cubicBezTo>
                  <a:pt x="1915" y="1091"/>
                  <a:pt x="1933" y="1126"/>
                  <a:pt x="1945" y="1150"/>
                </a:cubicBezTo>
                <a:cubicBezTo>
                  <a:pt x="1951" y="1161"/>
                  <a:pt x="1958" y="1175"/>
                  <a:pt x="1964" y="1175"/>
                </a:cubicBezTo>
                <a:lnTo>
                  <a:pt x="1964" y="1175"/>
                </a:lnTo>
                <a:cubicBezTo>
                  <a:pt x="1971" y="1175"/>
                  <a:pt x="1973" y="1159"/>
                  <a:pt x="1975" y="1137"/>
                </a:cubicBezTo>
                <a:cubicBezTo>
                  <a:pt x="1977" y="1115"/>
                  <a:pt x="1979" y="1091"/>
                  <a:pt x="1990" y="1073"/>
                </a:cubicBezTo>
                <a:cubicBezTo>
                  <a:pt x="1996" y="1063"/>
                  <a:pt x="1994" y="1057"/>
                  <a:pt x="1992" y="1054"/>
                </a:cubicBezTo>
                <a:cubicBezTo>
                  <a:pt x="1986" y="1041"/>
                  <a:pt x="1961" y="1029"/>
                  <a:pt x="1934" y="1026"/>
                </a:cubicBezTo>
                <a:cubicBezTo>
                  <a:pt x="1922" y="1025"/>
                  <a:pt x="1913" y="1022"/>
                  <a:pt x="1905" y="1020"/>
                </a:cubicBezTo>
                <a:cubicBezTo>
                  <a:pt x="1887" y="1016"/>
                  <a:pt x="1879" y="1014"/>
                  <a:pt x="1857" y="1028"/>
                </a:cubicBezTo>
                <a:lnTo>
                  <a:pt x="1857" y="1028"/>
                </a:lnTo>
                <a:cubicBezTo>
                  <a:pt x="1857" y="1028"/>
                  <a:pt x="1831" y="1051"/>
                  <a:pt x="1807" y="1079"/>
                </a:cubicBezTo>
                <a:cubicBezTo>
                  <a:pt x="1779" y="1113"/>
                  <a:pt x="1728" y="1124"/>
                  <a:pt x="1655" y="1113"/>
                </a:cubicBezTo>
                <a:lnTo>
                  <a:pt x="1639" y="1110"/>
                </a:lnTo>
                <a:cubicBezTo>
                  <a:pt x="1582" y="1100"/>
                  <a:pt x="1487" y="1084"/>
                  <a:pt x="1467" y="1143"/>
                </a:cubicBezTo>
                <a:cubicBezTo>
                  <a:pt x="1447" y="1206"/>
                  <a:pt x="1414" y="1197"/>
                  <a:pt x="1382" y="1189"/>
                </a:cubicBezTo>
                <a:cubicBezTo>
                  <a:pt x="1369" y="1186"/>
                  <a:pt x="1353" y="1182"/>
                  <a:pt x="1336" y="1182"/>
                </a:cubicBezTo>
                <a:cubicBezTo>
                  <a:pt x="1300" y="1182"/>
                  <a:pt x="1285" y="1172"/>
                  <a:pt x="1271" y="1162"/>
                </a:cubicBezTo>
                <a:cubicBezTo>
                  <a:pt x="1261" y="1154"/>
                  <a:pt x="1250" y="1146"/>
                  <a:pt x="1224" y="1142"/>
                </a:cubicBezTo>
                <a:cubicBezTo>
                  <a:pt x="1192" y="1135"/>
                  <a:pt x="1180" y="1153"/>
                  <a:pt x="1156" y="1193"/>
                </a:cubicBezTo>
                <a:cubicBezTo>
                  <a:pt x="1145" y="1211"/>
                  <a:pt x="1134" y="1230"/>
                  <a:pt x="1117" y="1251"/>
                </a:cubicBezTo>
                <a:cubicBezTo>
                  <a:pt x="1094" y="1280"/>
                  <a:pt x="1082" y="1306"/>
                  <a:pt x="1072" y="1329"/>
                </a:cubicBezTo>
                <a:cubicBezTo>
                  <a:pt x="1061" y="1356"/>
                  <a:pt x="1051" y="1378"/>
                  <a:pt x="1028" y="1392"/>
                </a:cubicBezTo>
                <a:cubicBezTo>
                  <a:pt x="996" y="1412"/>
                  <a:pt x="897" y="1419"/>
                  <a:pt x="837" y="1399"/>
                </a:cubicBezTo>
                <a:cubicBezTo>
                  <a:pt x="810" y="1391"/>
                  <a:pt x="792" y="1377"/>
                  <a:pt x="785" y="1360"/>
                </a:cubicBezTo>
                <a:cubicBezTo>
                  <a:pt x="775" y="1337"/>
                  <a:pt x="772" y="1314"/>
                  <a:pt x="769" y="1292"/>
                </a:cubicBezTo>
                <a:cubicBezTo>
                  <a:pt x="765" y="1257"/>
                  <a:pt x="761" y="1227"/>
                  <a:pt x="732" y="1206"/>
                </a:cubicBezTo>
                <a:cubicBezTo>
                  <a:pt x="703" y="1185"/>
                  <a:pt x="684" y="1184"/>
                  <a:pt x="666" y="1183"/>
                </a:cubicBezTo>
                <a:cubicBezTo>
                  <a:pt x="652" y="1182"/>
                  <a:pt x="639" y="1182"/>
                  <a:pt x="625" y="1173"/>
                </a:cubicBezTo>
                <a:cubicBezTo>
                  <a:pt x="593" y="1153"/>
                  <a:pt x="572" y="1135"/>
                  <a:pt x="544" y="1017"/>
                </a:cubicBezTo>
                <a:cubicBezTo>
                  <a:pt x="525" y="943"/>
                  <a:pt x="493" y="755"/>
                  <a:pt x="582" y="626"/>
                </a:cubicBezTo>
                <a:cubicBezTo>
                  <a:pt x="657" y="519"/>
                  <a:pt x="704" y="497"/>
                  <a:pt x="789" y="486"/>
                </a:cubicBezTo>
                <a:cubicBezTo>
                  <a:pt x="829" y="481"/>
                  <a:pt x="851" y="493"/>
                  <a:pt x="875" y="507"/>
                </a:cubicBezTo>
                <a:cubicBezTo>
                  <a:pt x="902" y="522"/>
                  <a:pt x="929" y="537"/>
                  <a:pt x="992" y="532"/>
                </a:cubicBezTo>
                <a:cubicBezTo>
                  <a:pt x="1053" y="527"/>
                  <a:pt x="1062" y="517"/>
                  <a:pt x="1068" y="510"/>
                </a:cubicBezTo>
                <a:cubicBezTo>
                  <a:pt x="1077" y="500"/>
                  <a:pt x="1086" y="493"/>
                  <a:pt x="1125" y="494"/>
                </a:cubicBezTo>
                <a:cubicBezTo>
                  <a:pt x="1152" y="495"/>
                  <a:pt x="1173" y="493"/>
                  <a:pt x="1192" y="492"/>
                </a:cubicBezTo>
                <a:cubicBezTo>
                  <a:pt x="1231" y="488"/>
                  <a:pt x="1261" y="485"/>
                  <a:pt x="1304" y="507"/>
                </a:cubicBezTo>
                <a:cubicBezTo>
                  <a:pt x="1336" y="524"/>
                  <a:pt x="1361" y="517"/>
                  <a:pt x="1394" y="508"/>
                </a:cubicBezTo>
                <a:cubicBezTo>
                  <a:pt x="1418" y="502"/>
                  <a:pt x="1445" y="495"/>
                  <a:pt x="1481" y="494"/>
                </a:cubicBezTo>
                <a:cubicBezTo>
                  <a:pt x="1536" y="494"/>
                  <a:pt x="1626" y="498"/>
                  <a:pt x="1699" y="502"/>
                </a:cubicBezTo>
                <a:cubicBezTo>
                  <a:pt x="1740" y="504"/>
                  <a:pt x="1777" y="505"/>
                  <a:pt x="1799" y="506"/>
                </a:cubicBezTo>
                <a:cubicBezTo>
                  <a:pt x="1840" y="507"/>
                  <a:pt x="1849" y="513"/>
                  <a:pt x="1862" y="525"/>
                </a:cubicBezTo>
                <a:cubicBezTo>
                  <a:pt x="1869" y="531"/>
                  <a:pt x="1875" y="537"/>
                  <a:pt x="1891" y="544"/>
                </a:cubicBezTo>
                <a:cubicBezTo>
                  <a:pt x="1906" y="552"/>
                  <a:pt x="1916" y="557"/>
                  <a:pt x="1924" y="562"/>
                </a:cubicBezTo>
                <a:cubicBezTo>
                  <a:pt x="1939" y="572"/>
                  <a:pt x="1946" y="576"/>
                  <a:pt x="1981" y="577"/>
                </a:cubicBezTo>
                <a:cubicBezTo>
                  <a:pt x="1997" y="577"/>
                  <a:pt x="2020" y="579"/>
                  <a:pt x="2045" y="581"/>
                </a:cubicBezTo>
                <a:cubicBezTo>
                  <a:pt x="2098" y="585"/>
                  <a:pt x="2166" y="590"/>
                  <a:pt x="2199" y="582"/>
                </a:cubicBezTo>
                <a:cubicBezTo>
                  <a:pt x="2220" y="577"/>
                  <a:pt x="2244" y="575"/>
                  <a:pt x="2270" y="574"/>
                </a:cubicBezTo>
                <a:cubicBezTo>
                  <a:pt x="2306" y="571"/>
                  <a:pt x="2347" y="568"/>
                  <a:pt x="2390" y="555"/>
                </a:cubicBezTo>
                <a:cubicBezTo>
                  <a:pt x="2426" y="545"/>
                  <a:pt x="2435" y="523"/>
                  <a:pt x="2450" y="491"/>
                </a:cubicBezTo>
                <a:cubicBezTo>
                  <a:pt x="2462" y="464"/>
                  <a:pt x="2477" y="429"/>
                  <a:pt x="2513" y="393"/>
                </a:cubicBezTo>
                <a:cubicBezTo>
                  <a:pt x="2542" y="364"/>
                  <a:pt x="2567" y="344"/>
                  <a:pt x="2587" y="328"/>
                </a:cubicBezTo>
                <a:cubicBezTo>
                  <a:pt x="2620" y="302"/>
                  <a:pt x="2642" y="285"/>
                  <a:pt x="2658" y="246"/>
                </a:cubicBezTo>
                <a:cubicBezTo>
                  <a:pt x="2666" y="226"/>
                  <a:pt x="2671" y="211"/>
                  <a:pt x="2674" y="200"/>
                </a:cubicBezTo>
                <a:cubicBezTo>
                  <a:pt x="2682" y="172"/>
                  <a:pt x="2686" y="160"/>
                  <a:pt x="2720" y="136"/>
                </a:cubicBezTo>
                <a:cubicBezTo>
                  <a:pt x="2733" y="127"/>
                  <a:pt x="2744" y="122"/>
                  <a:pt x="2753" y="117"/>
                </a:cubicBezTo>
                <a:cubicBezTo>
                  <a:pt x="2775" y="106"/>
                  <a:pt x="2776" y="105"/>
                  <a:pt x="2768" y="82"/>
                </a:cubicBezTo>
                <a:cubicBezTo>
                  <a:pt x="2758" y="56"/>
                  <a:pt x="2746" y="29"/>
                  <a:pt x="2731" y="24"/>
                </a:cubicBezTo>
                <a:cubicBezTo>
                  <a:pt x="2723" y="22"/>
                  <a:pt x="2713" y="25"/>
                  <a:pt x="2702" y="34"/>
                </a:cubicBezTo>
                <a:cubicBezTo>
                  <a:pt x="2655" y="68"/>
                  <a:pt x="2641" y="102"/>
                  <a:pt x="2634" y="124"/>
                </a:cubicBezTo>
                <a:cubicBezTo>
                  <a:pt x="2627" y="147"/>
                  <a:pt x="2611" y="153"/>
                  <a:pt x="2597" y="158"/>
                </a:cubicBezTo>
                <a:cubicBezTo>
                  <a:pt x="2590" y="161"/>
                  <a:pt x="2582" y="164"/>
                  <a:pt x="2574" y="169"/>
                </a:cubicBezTo>
                <a:cubicBezTo>
                  <a:pt x="2554" y="184"/>
                  <a:pt x="2555" y="191"/>
                  <a:pt x="2558" y="205"/>
                </a:cubicBezTo>
                <a:cubicBezTo>
                  <a:pt x="2561" y="214"/>
                  <a:pt x="2567" y="238"/>
                  <a:pt x="2554" y="256"/>
                </a:cubicBezTo>
                <a:cubicBezTo>
                  <a:pt x="2544" y="268"/>
                  <a:pt x="2527" y="273"/>
                  <a:pt x="2504" y="273"/>
                </a:cubicBezTo>
                <a:cubicBezTo>
                  <a:pt x="2485" y="272"/>
                  <a:pt x="2471" y="269"/>
                  <a:pt x="2460" y="266"/>
                </a:cubicBezTo>
                <a:cubicBezTo>
                  <a:pt x="2438" y="262"/>
                  <a:pt x="2434" y="261"/>
                  <a:pt x="2422" y="282"/>
                </a:cubicBezTo>
                <a:cubicBezTo>
                  <a:pt x="2398" y="325"/>
                  <a:pt x="2373" y="369"/>
                  <a:pt x="2311" y="381"/>
                </a:cubicBezTo>
                <a:cubicBezTo>
                  <a:pt x="2289" y="384"/>
                  <a:pt x="2277" y="394"/>
                  <a:pt x="2265" y="402"/>
                </a:cubicBezTo>
                <a:cubicBezTo>
                  <a:pt x="2248" y="415"/>
                  <a:pt x="2230" y="428"/>
                  <a:pt x="2192" y="418"/>
                </a:cubicBezTo>
                <a:lnTo>
                  <a:pt x="2188" y="417"/>
                </a:lnTo>
                <a:cubicBezTo>
                  <a:pt x="2136" y="403"/>
                  <a:pt x="2129" y="401"/>
                  <a:pt x="2034" y="388"/>
                </a:cubicBezTo>
                <a:cubicBezTo>
                  <a:pt x="1985" y="381"/>
                  <a:pt x="1958" y="393"/>
                  <a:pt x="1937" y="403"/>
                </a:cubicBezTo>
                <a:cubicBezTo>
                  <a:pt x="1917" y="412"/>
                  <a:pt x="1899" y="421"/>
                  <a:pt x="1878" y="404"/>
                </a:cubicBezTo>
                <a:cubicBezTo>
                  <a:pt x="1866" y="395"/>
                  <a:pt x="1858" y="383"/>
                  <a:pt x="1851" y="373"/>
                </a:cubicBezTo>
                <a:cubicBezTo>
                  <a:pt x="1845" y="366"/>
                  <a:pt x="1838" y="356"/>
                  <a:pt x="1834" y="356"/>
                </a:cubicBezTo>
                <a:lnTo>
                  <a:pt x="1834" y="356"/>
                </a:lnTo>
                <a:cubicBezTo>
                  <a:pt x="1833" y="356"/>
                  <a:pt x="1827" y="357"/>
                  <a:pt x="1814" y="374"/>
                </a:cubicBezTo>
                <a:cubicBezTo>
                  <a:pt x="1769" y="434"/>
                  <a:pt x="1728" y="406"/>
                  <a:pt x="1684" y="376"/>
                </a:cubicBezTo>
                <a:lnTo>
                  <a:pt x="1674" y="368"/>
                </a:lnTo>
                <a:cubicBezTo>
                  <a:pt x="1629" y="337"/>
                  <a:pt x="1562" y="326"/>
                  <a:pt x="1527" y="328"/>
                </a:cubicBezTo>
                <a:cubicBezTo>
                  <a:pt x="1519" y="328"/>
                  <a:pt x="1504" y="331"/>
                  <a:pt x="1489" y="335"/>
                </a:cubicBezTo>
                <a:cubicBezTo>
                  <a:pt x="1439" y="345"/>
                  <a:pt x="1378" y="358"/>
                  <a:pt x="1358" y="330"/>
                </a:cubicBezTo>
                <a:cubicBezTo>
                  <a:pt x="1340" y="306"/>
                  <a:pt x="1321" y="302"/>
                  <a:pt x="1254" y="312"/>
                </a:cubicBezTo>
                <a:cubicBezTo>
                  <a:pt x="1185" y="322"/>
                  <a:pt x="1163" y="305"/>
                  <a:pt x="1140" y="263"/>
                </a:cubicBezTo>
                <a:cubicBezTo>
                  <a:pt x="1130" y="246"/>
                  <a:pt x="1098" y="243"/>
                  <a:pt x="1070" y="241"/>
                </a:cubicBezTo>
                <a:cubicBezTo>
                  <a:pt x="1049" y="240"/>
                  <a:pt x="1031" y="238"/>
                  <a:pt x="1019" y="231"/>
                </a:cubicBezTo>
                <a:cubicBezTo>
                  <a:pt x="996" y="215"/>
                  <a:pt x="963" y="202"/>
                  <a:pt x="941" y="212"/>
                </a:cubicBezTo>
                <a:cubicBezTo>
                  <a:pt x="928" y="218"/>
                  <a:pt x="925" y="226"/>
                  <a:pt x="920" y="251"/>
                </a:cubicBezTo>
                <a:cubicBezTo>
                  <a:pt x="917" y="261"/>
                  <a:pt x="914" y="273"/>
                  <a:pt x="910" y="286"/>
                </a:cubicBezTo>
                <a:cubicBezTo>
                  <a:pt x="896" y="328"/>
                  <a:pt x="857" y="378"/>
                  <a:pt x="803" y="423"/>
                </a:cubicBezTo>
                <a:cubicBezTo>
                  <a:pt x="767" y="453"/>
                  <a:pt x="742" y="440"/>
                  <a:pt x="717" y="427"/>
                </a:cubicBezTo>
                <a:cubicBezTo>
                  <a:pt x="703" y="420"/>
                  <a:pt x="690" y="413"/>
                  <a:pt x="671" y="410"/>
                </a:cubicBezTo>
                <a:cubicBezTo>
                  <a:pt x="625" y="401"/>
                  <a:pt x="607" y="422"/>
                  <a:pt x="584" y="476"/>
                </a:cubicBezTo>
                <a:cubicBezTo>
                  <a:pt x="575" y="496"/>
                  <a:pt x="575" y="506"/>
                  <a:pt x="575" y="515"/>
                </a:cubicBezTo>
                <a:cubicBezTo>
                  <a:pt x="575" y="534"/>
                  <a:pt x="571" y="542"/>
                  <a:pt x="541" y="561"/>
                </a:cubicBezTo>
                <a:cubicBezTo>
                  <a:pt x="502" y="585"/>
                  <a:pt x="502" y="589"/>
                  <a:pt x="502" y="631"/>
                </a:cubicBezTo>
                <a:lnTo>
                  <a:pt x="502" y="646"/>
                </a:lnTo>
                <a:cubicBezTo>
                  <a:pt x="502" y="659"/>
                  <a:pt x="504" y="672"/>
                  <a:pt x="505" y="684"/>
                </a:cubicBezTo>
                <a:cubicBezTo>
                  <a:pt x="508" y="728"/>
                  <a:pt x="512" y="774"/>
                  <a:pt x="477" y="828"/>
                </a:cubicBezTo>
                <a:cubicBezTo>
                  <a:pt x="435" y="893"/>
                  <a:pt x="447" y="997"/>
                  <a:pt x="470" y="1018"/>
                </a:cubicBezTo>
                <a:cubicBezTo>
                  <a:pt x="493" y="1039"/>
                  <a:pt x="507" y="1069"/>
                  <a:pt x="504" y="1093"/>
                </a:cubicBezTo>
                <a:cubicBezTo>
                  <a:pt x="503" y="1107"/>
                  <a:pt x="495" y="1119"/>
                  <a:pt x="482" y="1126"/>
                </a:cubicBezTo>
                <a:cubicBezTo>
                  <a:pt x="447" y="1146"/>
                  <a:pt x="425" y="1120"/>
                  <a:pt x="406" y="1099"/>
                </a:cubicBezTo>
                <a:lnTo>
                  <a:pt x="401" y="1093"/>
                </a:lnTo>
                <a:cubicBezTo>
                  <a:pt x="398" y="1089"/>
                  <a:pt x="396" y="1090"/>
                  <a:pt x="394" y="1090"/>
                </a:cubicBezTo>
                <a:cubicBezTo>
                  <a:pt x="384" y="1094"/>
                  <a:pt x="369" y="1116"/>
                  <a:pt x="367" y="1144"/>
                </a:cubicBezTo>
                <a:cubicBezTo>
                  <a:pt x="366" y="1168"/>
                  <a:pt x="347" y="1188"/>
                  <a:pt x="327" y="1209"/>
                </a:cubicBezTo>
                <a:cubicBezTo>
                  <a:pt x="307" y="1231"/>
                  <a:pt x="285" y="1254"/>
                  <a:pt x="281" y="1282"/>
                </a:cubicBezTo>
                <a:cubicBezTo>
                  <a:pt x="279" y="1299"/>
                  <a:pt x="275" y="1310"/>
                  <a:pt x="272" y="1321"/>
                </a:cubicBezTo>
                <a:cubicBezTo>
                  <a:pt x="265" y="1347"/>
                  <a:pt x="260" y="1366"/>
                  <a:pt x="279" y="1459"/>
                </a:cubicBezTo>
                <a:cubicBezTo>
                  <a:pt x="286" y="1492"/>
                  <a:pt x="293" y="1517"/>
                  <a:pt x="298" y="1536"/>
                </a:cubicBezTo>
                <a:cubicBezTo>
                  <a:pt x="312" y="1589"/>
                  <a:pt x="315" y="1604"/>
                  <a:pt x="268" y="1622"/>
                </a:cubicBezTo>
                <a:cubicBezTo>
                  <a:pt x="202" y="1635"/>
                  <a:pt x="203" y="1657"/>
                  <a:pt x="206" y="1697"/>
                </a:cubicBezTo>
                <a:cubicBezTo>
                  <a:pt x="208" y="1725"/>
                  <a:pt x="210" y="1761"/>
                  <a:pt x="185" y="1797"/>
                </a:cubicBezTo>
                <a:cubicBezTo>
                  <a:pt x="182" y="1803"/>
                  <a:pt x="153" y="1854"/>
                  <a:pt x="127" y="1880"/>
                </a:cubicBezTo>
                <a:cubicBezTo>
                  <a:pt x="114" y="1894"/>
                  <a:pt x="97" y="1897"/>
                  <a:pt x="84" y="1900"/>
                </a:cubicBezTo>
                <a:cubicBezTo>
                  <a:pt x="70" y="1902"/>
                  <a:pt x="59" y="1905"/>
                  <a:pt x="47" y="1919"/>
                </a:cubicBezTo>
                <a:cubicBezTo>
                  <a:pt x="42" y="1925"/>
                  <a:pt x="38" y="1931"/>
                  <a:pt x="34" y="1936"/>
                </a:cubicBezTo>
                <a:cubicBezTo>
                  <a:pt x="29" y="1941"/>
                  <a:pt x="23" y="1948"/>
                  <a:pt x="23" y="1950"/>
                </a:cubicBezTo>
                <a:lnTo>
                  <a:pt x="23" y="1950"/>
                </a:lnTo>
                <a:cubicBezTo>
                  <a:pt x="23" y="1950"/>
                  <a:pt x="26" y="1954"/>
                  <a:pt x="43" y="1963"/>
                </a:cubicBezTo>
                <a:cubicBezTo>
                  <a:pt x="81" y="1981"/>
                  <a:pt x="74" y="2017"/>
                  <a:pt x="67" y="2059"/>
                </a:cubicBezTo>
                <a:cubicBezTo>
                  <a:pt x="63" y="2079"/>
                  <a:pt x="59" y="2102"/>
                  <a:pt x="58" y="2128"/>
                </a:cubicBezTo>
                <a:cubicBezTo>
                  <a:pt x="58" y="2150"/>
                  <a:pt x="56" y="2170"/>
                  <a:pt x="54" y="2187"/>
                </a:cubicBezTo>
                <a:cubicBezTo>
                  <a:pt x="51" y="2211"/>
                  <a:pt x="49" y="2232"/>
                  <a:pt x="55" y="2239"/>
                </a:cubicBezTo>
                <a:cubicBezTo>
                  <a:pt x="60" y="2245"/>
                  <a:pt x="82" y="2243"/>
                  <a:pt x="103" y="2244"/>
                </a:cubicBezTo>
                <a:cubicBezTo>
                  <a:pt x="150" y="2248"/>
                  <a:pt x="208" y="2252"/>
                  <a:pt x="257" y="2210"/>
                </a:cubicBezTo>
                <a:cubicBezTo>
                  <a:pt x="301" y="2171"/>
                  <a:pt x="331" y="2186"/>
                  <a:pt x="342" y="2195"/>
                </a:cubicBezTo>
                <a:cubicBezTo>
                  <a:pt x="364" y="2212"/>
                  <a:pt x="370" y="2249"/>
                  <a:pt x="356" y="2278"/>
                </a:cubicBezTo>
                <a:cubicBezTo>
                  <a:pt x="345" y="2299"/>
                  <a:pt x="346" y="2331"/>
                  <a:pt x="357" y="2361"/>
                </a:cubicBezTo>
                <a:cubicBezTo>
                  <a:pt x="364" y="2380"/>
                  <a:pt x="374" y="2394"/>
                  <a:pt x="383" y="2398"/>
                </a:cubicBezTo>
                <a:cubicBezTo>
                  <a:pt x="412" y="2410"/>
                  <a:pt x="407" y="2487"/>
                  <a:pt x="386" y="2654"/>
                </a:cubicBezTo>
                <a:cubicBezTo>
                  <a:pt x="383" y="2676"/>
                  <a:pt x="380" y="2695"/>
                  <a:pt x="379" y="2710"/>
                </a:cubicBezTo>
                <a:cubicBezTo>
                  <a:pt x="375" y="2743"/>
                  <a:pt x="366" y="2782"/>
                  <a:pt x="357" y="2822"/>
                </a:cubicBezTo>
                <a:cubicBezTo>
                  <a:pt x="342" y="2883"/>
                  <a:pt x="328" y="2945"/>
                  <a:pt x="328" y="3002"/>
                </a:cubicBezTo>
                <a:cubicBezTo>
                  <a:pt x="328" y="3035"/>
                  <a:pt x="321" y="3058"/>
                  <a:pt x="317" y="3074"/>
                </a:cubicBezTo>
                <a:cubicBezTo>
                  <a:pt x="314" y="3085"/>
                  <a:pt x="312" y="3094"/>
                  <a:pt x="314" y="3097"/>
                </a:cubicBezTo>
                <a:cubicBezTo>
                  <a:pt x="319" y="3105"/>
                  <a:pt x="357" y="3113"/>
                  <a:pt x="373" y="3116"/>
                </a:cubicBezTo>
                <a:cubicBezTo>
                  <a:pt x="443" y="3130"/>
                  <a:pt x="481" y="3118"/>
                  <a:pt x="511" y="3109"/>
                </a:cubicBezTo>
                <a:cubicBezTo>
                  <a:pt x="528" y="3103"/>
                  <a:pt x="543" y="3099"/>
                  <a:pt x="559" y="3100"/>
                </a:cubicBezTo>
                <a:cubicBezTo>
                  <a:pt x="571" y="3101"/>
                  <a:pt x="583" y="3105"/>
                  <a:pt x="594" y="3108"/>
                </a:cubicBezTo>
                <a:cubicBezTo>
                  <a:pt x="623" y="3117"/>
                  <a:pt x="639" y="3121"/>
                  <a:pt x="656" y="3096"/>
                </a:cubicBezTo>
                <a:cubicBezTo>
                  <a:pt x="671" y="3076"/>
                  <a:pt x="667" y="3069"/>
                  <a:pt x="657" y="3050"/>
                </a:cubicBezTo>
                <a:cubicBezTo>
                  <a:pt x="650" y="3036"/>
                  <a:pt x="640" y="3017"/>
                  <a:pt x="637" y="2988"/>
                </a:cubicBezTo>
                <a:cubicBezTo>
                  <a:pt x="632" y="2938"/>
                  <a:pt x="651" y="2907"/>
                  <a:pt x="666" y="2885"/>
                </a:cubicBezTo>
                <a:cubicBezTo>
                  <a:pt x="671" y="2876"/>
                  <a:pt x="676" y="2868"/>
                  <a:pt x="678" y="2862"/>
                </a:cubicBezTo>
                <a:cubicBezTo>
                  <a:pt x="682" y="2850"/>
                  <a:pt x="680" y="2818"/>
                  <a:pt x="678" y="2791"/>
                </a:cubicBezTo>
                <a:cubicBezTo>
                  <a:pt x="676" y="2761"/>
                  <a:pt x="674" y="2729"/>
                  <a:pt x="678" y="2709"/>
                </a:cubicBezTo>
                <a:cubicBezTo>
                  <a:pt x="680" y="2696"/>
                  <a:pt x="674" y="2663"/>
                  <a:pt x="668" y="2628"/>
                </a:cubicBezTo>
                <a:cubicBezTo>
                  <a:pt x="655" y="2560"/>
                  <a:pt x="640" y="2475"/>
                  <a:pt x="658" y="2425"/>
                </a:cubicBezTo>
                <a:cubicBezTo>
                  <a:pt x="663" y="2411"/>
                  <a:pt x="669" y="2397"/>
                  <a:pt x="675" y="2384"/>
                </a:cubicBezTo>
                <a:cubicBezTo>
                  <a:pt x="697" y="2329"/>
                  <a:pt x="717" y="2281"/>
                  <a:pt x="695" y="2238"/>
                </a:cubicBezTo>
                <a:cubicBezTo>
                  <a:pt x="683" y="2216"/>
                  <a:pt x="668" y="2199"/>
                  <a:pt x="654" y="2183"/>
                </a:cubicBezTo>
                <a:cubicBezTo>
                  <a:pt x="631" y="2156"/>
                  <a:pt x="609" y="2131"/>
                  <a:pt x="611" y="2091"/>
                </a:cubicBezTo>
                <a:cubicBezTo>
                  <a:pt x="614" y="2034"/>
                  <a:pt x="625" y="1980"/>
                  <a:pt x="712" y="1942"/>
                </a:cubicBezTo>
                <a:cubicBezTo>
                  <a:pt x="739" y="1930"/>
                  <a:pt x="758" y="1915"/>
                  <a:pt x="776" y="1903"/>
                </a:cubicBezTo>
                <a:cubicBezTo>
                  <a:pt x="806" y="1879"/>
                  <a:pt x="833" y="1859"/>
                  <a:pt x="876" y="1883"/>
                </a:cubicBezTo>
                <a:cubicBezTo>
                  <a:pt x="892" y="1893"/>
                  <a:pt x="912" y="1886"/>
                  <a:pt x="934" y="1879"/>
                </a:cubicBezTo>
                <a:cubicBezTo>
                  <a:pt x="958" y="1871"/>
                  <a:pt x="983" y="1863"/>
                  <a:pt x="1004" y="1877"/>
                </a:cubicBezTo>
                <a:cubicBezTo>
                  <a:pt x="1022" y="1889"/>
                  <a:pt x="1032" y="1915"/>
                  <a:pt x="1036" y="1960"/>
                </a:cubicBezTo>
                <a:cubicBezTo>
                  <a:pt x="1048" y="2110"/>
                  <a:pt x="1041" y="2126"/>
                  <a:pt x="993" y="2158"/>
                </a:cubicBezTo>
                <a:cubicBezTo>
                  <a:pt x="972" y="2172"/>
                  <a:pt x="944" y="2214"/>
                  <a:pt x="945" y="2257"/>
                </a:cubicBezTo>
                <a:cubicBezTo>
                  <a:pt x="945" y="2289"/>
                  <a:pt x="961" y="2315"/>
                  <a:pt x="992" y="2334"/>
                </a:cubicBezTo>
                <a:cubicBezTo>
                  <a:pt x="1039" y="2362"/>
                  <a:pt x="1066" y="2386"/>
                  <a:pt x="1088" y="2406"/>
                </a:cubicBezTo>
                <a:cubicBezTo>
                  <a:pt x="1111" y="2426"/>
                  <a:pt x="1128" y="2441"/>
                  <a:pt x="1157" y="2451"/>
                </a:cubicBezTo>
                <a:cubicBezTo>
                  <a:pt x="1174" y="2456"/>
                  <a:pt x="1190" y="2458"/>
                  <a:pt x="1204" y="2460"/>
                </a:cubicBezTo>
                <a:cubicBezTo>
                  <a:pt x="1237" y="2464"/>
                  <a:pt x="1270" y="2468"/>
                  <a:pt x="1269" y="2520"/>
                </a:cubicBezTo>
                <a:cubicBezTo>
                  <a:pt x="1268" y="2551"/>
                  <a:pt x="1260" y="2570"/>
                  <a:pt x="1250" y="2591"/>
                </a:cubicBezTo>
                <a:cubicBezTo>
                  <a:pt x="1239" y="2614"/>
                  <a:pt x="1228" y="2639"/>
                  <a:pt x="1220" y="2687"/>
                </a:cubicBezTo>
                <a:cubicBezTo>
                  <a:pt x="1212" y="2736"/>
                  <a:pt x="1208" y="2765"/>
                  <a:pt x="1217" y="2778"/>
                </a:cubicBezTo>
                <a:cubicBezTo>
                  <a:pt x="1224" y="2787"/>
                  <a:pt x="1240" y="2792"/>
                  <a:pt x="1276" y="2797"/>
                </a:cubicBezTo>
                <a:cubicBezTo>
                  <a:pt x="1317" y="2803"/>
                  <a:pt x="1345" y="2812"/>
                  <a:pt x="1366" y="2819"/>
                </a:cubicBezTo>
                <a:cubicBezTo>
                  <a:pt x="1377" y="2822"/>
                  <a:pt x="1391" y="2827"/>
                  <a:pt x="1394" y="2825"/>
                </a:cubicBezTo>
                <a:cubicBezTo>
                  <a:pt x="1396" y="2822"/>
                  <a:pt x="1394" y="2807"/>
                  <a:pt x="1393" y="2796"/>
                </a:cubicBezTo>
                <a:cubicBezTo>
                  <a:pt x="1390" y="2771"/>
                  <a:pt x="1386" y="2740"/>
                  <a:pt x="1402" y="2718"/>
                </a:cubicBezTo>
                <a:cubicBezTo>
                  <a:pt x="1405" y="2715"/>
                  <a:pt x="1407" y="2711"/>
                  <a:pt x="1410" y="2708"/>
                </a:cubicBezTo>
                <a:cubicBezTo>
                  <a:pt x="1430" y="2678"/>
                  <a:pt x="1455" y="2642"/>
                  <a:pt x="1552" y="2644"/>
                </a:cubicBezTo>
                <a:cubicBezTo>
                  <a:pt x="1645" y="2646"/>
                  <a:pt x="1648" y="2638"/>
                  <a:pt x="1659" y="2612"/>
                </a:cubicBezTo>
                <a:cubicBezTo>
                  <a:pt x="1664" y="2599"/>
                  <a:pt x="1670" y="2587"/>
                  <a:pt x="1683" y="2583"/>
                </a:cubicBezTo>
                <a:cubicBezTo>
                  <a:pt x="1696" y="2580"/>
                  <a:pt x="1708" y="2589"/>
                  <a:pt x="1725" y="2604"/>
                </a:cubicBezTo>
                <a:lnTo>
                  <a:pt x="1728" y="2607"/>
                </a:lnTo>
                <a:cubicBezTo>
                  <a:pt x="1755" y="2628"/>
                  <a:pt x="1775" y="2646"/>
                  <a:pt x="1751" y="2696"/>
                </a:cubicBezTo>
                <a:cubicBezTo>
                  <a:pt x="1730" y="2738"/>
                  <a:pt x="1703" y="2766"/>
                  <a:pt x="1692" y="2770"/>
                </a:cubicBezTo>
                <a:cubicBezTo>
                  <a:pt x="1663" y="2779"/>
                  <a:pt x="1641" y="2790"/>
                  <a:pt x="1629" y="2800"/>
                </a:cubicBezTo>
                <a:cubicBezTo>
                  <a:pt x="1622" y="2807"/>
                  <a:pt x="1612" y="2811"/>
                  <a:pt x="1602" y="2814"/>
                </a:cubicBezTo>
                <a:cubicBezTo>
                  <a:pt x="1581" y="2822"/>
                  <a:pt x="1567" y="2828"/>
                  <a:pt x="1572" y="2857"/>
                </a:cubicBezTo>
                <a:cubicBezTo>
                  <a:pt x="1575" y="2871"/>
                  <a:pt x="1578" y="2882"/>
                  <a:pt x="1581" y="2891"/>
                </a:cubicBezTo>
                <a:cubicBezTo>
                  <a:pt x="1589" y="2919"/>
                  <a:pt x="1592" y="2933"/>
                  <a:pt x="1569" y="2967"/>
                </a:cubicBezTo>
                <a:cubicBezTo>
                  <a:pt x="1554" y="2990"/>
                  <a:pt x="1548" y="3004"/>
                  <a:pt x="1551" y="3011"/>
                </a:cubicBezTo>
                <a:cubicBezTo>
                  <a:pt x="1553" y="3013"/>
                  <a:pt x="1559" y="3020"/>
                  <a:pt x="1588" y="3021"/>
                </a:cubicBezTo>
                <a:cubicBezTo>
                  <a:pt x="1633" y="3023"/>
                  <a:pt x="1633" y="3023"/>
                  <a:pt x="1636" y="3002"/>
                </a:cubicBezTo>
                <a:cubicBezTo>
                  <a:pt x="1637" y="2998"/>
                  <a:pt x="1637" y="2993"/>
                  <a:pt x="1638" y="2988"/>
                </a:cubicBezTo>
                <a:lnTo>
                  <a:pt x="1639" y="2982"/>
                </a:lnTo>
                <a:cubicBezTo>
                  <a:pt x="1645" y="2941"/>
                  <a:pt x="1647" y="2935"/>
                  <a:pt x="1681" y="2909"/>
                </a:cubicBezTo>
                <a:cubicBezTo>
                  <a:pt x="1712" y="2885"/>
                  <a:pt x="1721" y="2848"/>
                  <a:pt x="1714" y="2839"/>
                </a:cubicBezTo>
                <a:cubicBezTo>
                  <a:pt x="1710" y="2834"/>
                  <a:pt x="1706" y="2824"/>
                  <a:pt x="1713" y="2808"/>
                </a:cubicBezTo>
                <a:cubicBezTo>
                  <a:pt x="1722" y="2788"/>
                  <a:pt x="1747" y="2759"/>
                  <a:pt x="1768" y="2757"/>
                </a:cubicBezTo>
                <a:cubicBezTo>
                  <a:pt x="1776" y="2756"/>
                  <a:pt x="1783" y="2759"/>
                  <a:pt x="1788" y="2766"/>
                </a:cubicBezTo>
                <a:cubicBezTo>
                  <a:pt x="1805" y="2791"/>
                  <a:pt x="1803" y="2833"/>
                  <a:pt x="1784" y="2878"/>
                </a:cubicBezTo>
                <a:cubicBezTo>
                  <a:pt x="1773" y="2902"/>
                  <a:pt x="1769" y="2936"/>
                  <a:pt x="1765" y="2966"/>
                </a:cubicBezTo>
                <a:cubicBezTo>
                  <a:pt x="1763" y="2985"/>
                  <a:pt x="1761" y="3004"/>
                  <a:pt x="1757" y="3017"/>
                </a:cubicBezTo>
                <a:cubicBezTo>
                  <a:pt x="1753" y="3035"/>
                  <a:pt x="1738" y="3039"/>
                  <a:pt x="1726" y="3043"/>
                </a:cubicBezTo>
                <a:cubicBezTo>
                  <a:pt x="1705" y="3048"/>
                  <a:pt x="1680" y="3055"/>
                  <a:pt x="1682" y="31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0" name="Google Shape;860;p53"/>
          <p:cNvSpPr/>
          <p:nvPr/>
        </p:nvSpPr>
        <p:spPr>
          <a:xfrm>
            <a:off x="6066710" y="8219962"/>
            <a:ext cx="305290" cy="264466"/>
          </a:xfrm>
          <a:custGeom>
            <a:avLst/>
            <a:gdLst/>
            <a:ahLst/>
            <a:cxnLst/>
            <a:rect l="l" t="t" r="r" b="b"/>
            <a:pathLst>
              <a:path w="688" h="596" extrusionOk="0">
                <a:moveTo>
                  <a:pt x="83" y="596"/>
                </a:moveTo>
                <a:cubicBezTo>
                  <a:pt x="43" y="596"/>
                  <a:pt x="7" y="587"/>
                  <a:pt x="1" y="552"/>
                </a:cubicBezTo>
                <a:cubicBezTo>
                  <a:pt x="-1" y="539"/>
                  <a:pt x="0" y="529"/>
                  <a:pt x="6" y="521"/>
                </a:cubicBezTo>
                <a:cubicBezTo>
                  <a:pt x="15" y="509"/>
                  <a:pt x="31" y="507"/>
                  <a:pt x="50" y="504"/>
                </a:cubicBezTo>
                <a:cubicBezTo>
                  <a:pt x="55" y="503"/>
                  <a:pt x="61" y="502"/>
                  <a:pt x="67" y="501"/>
                </a:cubicBezTo>
                <a:cubicBezTo>
                  <a:pt x="98" y="495"/>
                  <a:pt x="110" y="480"/>
                  <a:pt x="130" y="452"/>
                </a:cubicBezTo>
                <a:cubicBezTo>
                  <a:pt x="132" y="449"/>
                  <a:pt x="135" y="445"/>
                  <a:pt x="134" y="442"/>
                </a:cubicBezTo>
                <a:cubicBezTo>
                  <a:pt x="131" y="432"/>
                  <a:pt x="97" y="421"/>
                  <a:pt x="74" y="413"/>
                </a:cubicBezTo>
                <a:cubicBezTo>
                  <a:pt x="56" y="407"/>
                  <a:pt x="49" y="396"/>
                  <a:pt x="47" y="387"/>
                </a:cubicBezTo>
                <a:cubicBezTo>
                  <a:pt x="38" y="357"/>
                  <a:pt x="71" y="318"/>
                  <a:pt x="74" y="314"/>
                </a:cubicBezTo>
                <a:lnTo>
                  <a:pt x="75" y="313"/>
                </a:lnTo>
                <a:cubicBezTo>
                  <a:pt x="87" y="301"/>
                  <a:pt x="99" y="288"/>
                  <a:pt x="110" y="275"/>
                </a:cubicBezTo>
                <a:cubicBezTo>
                  <a:pt x="152" y="230"/>
                  <a:pt x="192" y="187"/>
                  <a:pt x="233" y="183"/>
                </a:cubicBezTo>
                <a:cubicBezTo>
                  <a:pt x="267" y="179"/>
                  <a:pt x="286" y="192"/>
                  <a:pt x="304" y="204"/>
                </a:cubicBezTo>
                <a:cubicBezTo>
                  <a:pt x="314" y="211"/>
                  <a:pt x="324" y="218"/>
                  <a:pt x="338" y="223"/>
                </a:cubicBezTo>
                <a:cubicBezTo>
                  <a:pt x="362" y="231"/>
                  <a:pt x="362" y="231"/>
                  <a:pt x="380" y="187"/>
                </a:cubicBezTo>
                <a:lnTo>
                  <a:pt x="389" y="167"/>
                </a:lnTo>
                <a:cubicBezTo>
                  <a:pt x="405" y="129"/>
                  <a:pt x="428" y="116"/>
                  <a:pt x="445" y="105"/>
                </a:cubicBezTo>
                <a:cubicBezTo>
                  <a:pt x="459" y="97"/>
                  <a:pt x="469" y="91"/>
                  <a:pt x="477" y="76"/>
                </a:cubicBezTo>
                <a:cubicBezTo>
                  <a:pt x="499" y="36"/>
                  <a:pt x="543" y="9"/>
                  <a:pt x="603" y="1"/>
                </a:cubicBezTo>
                <a:cubicBezTo>
                  <a:pt x="644" y="-5"/>
                  <a:pt x="676" y="16"/>
                  <a:pt x="685" y="39"/>
                </a:cubicBezTo>
                <a:cubicBezTo>
                  <a:pt x="691" y="54"/>
                  <a:pt x="686" y="69"/>
                  <a:pt x="674" y="77"/>
                </a:cubicBezTo>
                <a:cubicBezTo>
                  <a:pt x="667" y="82"/>
                  <a:pt x="659" y="84"/>
                  <a:pt x="653" y="87"/>
                </a:cubicBezTo>
                <a:cubicBezTo>
                  <a:pt x="635" y="93"/>
                  <a:pt x="627" y="96"/>
                  <a:pt x="642" y="143"/>
                </a:cubicBezTo>
                <a:cubicBezTo>
                  <a:pt x="658" y="190"/>
                  <a:pt x="651" y="205"/>
                  <a:pt x="637" y="228"/>
                </a:cubicBezTo>
                <a:cubicBezTo>
                  <a:pt x="629" y="240"/>
                  <a:pt x="619" y="256"/>
                  <a:pt x="612" y="288"/>
                </a:cubicBezTo>
                <a:cubicBezTo>
                  <a:pt x="597" y="357"/>
                  <a:pt x="537" y="383"/>
                  <a:pt x="498" y="401"/>
                </a:cubicBezTo>
                <a:cubicBezTo>
                  <a:pt x="486" y="406"/>
                  <a:pt x="476" y="410"/>
                  <a:pt x="470" y="415"/>
                </a:cubicBezTo>
                <a:cubicBezTo>
                  <a:pt x="465" y="419"/>
                  <a:pt x="462" y="425"/>
                  <a:pt x="459" y="436"/>
                </a:cubicBezTo>
                <a:cubicBezTo>
                  <a:pt x="452" y="460"/>
                  <a:pt x="442" y="493"/>
                  <a:pt x="370" y="494"/>
                </a:cubicBezTo>
                <a:cubicBezTo>
                  <a:pt x="345" y="495"/>
                  <a:pt x="325" y="494"/>
                  <a:pt x="309" y="494"/>
                </a:cubicBezTo>
                <a:cubicBezTo>
                  <a:pt x="265" y="492"/>
                  <a:pt x="256" y="492"/>
                  <a:pt x="240" y="516"/>
                </a:cubicBezTo>
                <a:cubicBezTo>
                  <a:pt x="235" y="521"/>
                  <a:pt x="232" y="527"/>
                  <a:pt x="229" y="532"/>
                </a:cubicBezTo>
                <a:cubicBezTo>
                  <a:pt x="209" y="562"/>
                  <a:pt x="193" y="586"/>
                  <a:pt x="130" y="593"/>
                </a:cubicBezTo>
                <a:cubicBezTo>
                  <a:pt x="114" y="595"/>
                  <a:pt x="99" y="596"/>
                  <a:pt x="83" y="596"/>
                </a:cubicBezTo>
                <a:moveTo>
                  <a:pt x="92" y="329"/>
                </a:moveTo>
                <a:cubicBezTo>
                  <a:pt x="83" y="340"/>
                  <a:pt x="65" y="366"/>
                  <a:pt x="69" y="381"/>
                </a:cubicBezTo>
                <a:cubicBezTo>
                  <a:pt x="70" y="384"/>
                  <a:pt x="72" y="388"/>
                  <a:pt x="82" y="391"/>
                </a:cubicBezTo>
                <a:cubicBezTo>
                  <a:pt x="124" y="405"/>
                  <a:pt x="150" y="415"/>
                  <a:pt x="156" y="435"/>
                </a:cubicBezTo>
                <a:cubicBezTo>
                  <a:pt x="159" y="445"/>
                  <a:pt x="157" y="455"/>
                  <a:pt x="149" y="466"/>
                </a:cubicBezTo>
                <a:cubicBezTo>
                  <a:pt x="130" y="492"/>
                  <a:pt x="113" y="516"/>
                  <a:pt x="72" y="524"/>
                </a:cubicBezTo>
                <a:cubicBezTo>
                  <a:pt x="65" y="525"/>
                  <a:pt x="59" y="526"/>
                  <a:pt x="53" y="527"/>
                </a:cubicBezTo>
                <a:cubicBezTo>
                  <a:pt x="40" y="529"/>
                  <a:pt x="28" y="531"/>
                  <a:pt x="25" y="535"/>
                </a:cubicBezTo>
                <a:cubicBezTo>
                  <a:pt x="23" y="538"/>
                  <a:pt x="23" y="543"/>
                  <a:pt x="24" y="547"/>
                </a:cubicBezTo>
                <a:cubicBezTo>
                  <a:pt x="27" y="562"/>
                  <a:pt x="40" y="580"/>
                  <a:pt x="127" y="570"/>
                </a:cubicBezTo>
                <a:cubicBezTo>
                  <a:pt x="179" y="564"/>
                  <a:pt x="190" y="548"/>
                  <a:pt x="209" y="519"/>
                </a:cubicBezTo>
                <a:cubicBezTo>
                  <a:pt x="212" y="514"/>
                  <a:pt x="216" y="508"/>
                  <a:pt x="220" y="502"/>
                </a:cubicBezTo>
                <a:cubicBezTo>
                  <a:pt x="244" y="468"/>
                  <a:pt x="265" y="469"/>
                  <a:pt x="310" y="470"/>
                </a:cubicBezTo>
                <a:cubicBezTo>
                  <a:pt x="326" y="471"/>
                  <a:pt x="345" y="471"/>
                  <a:pt x="369" y="471"/>
                </a:cubicBezTo>
                <a:cubicBezTo>
                  <a:pt x="425" y="470"/>
                  <a:pt x="430" y="451"/>
                  <a:pt x="436" y="429"/>
                </a:cubicBezTo>
                <a:cubicBezTo>
                  <a:pt x="440" y="418"/>
                  <a:pt x="444" y="405"/>
                  <a:pt x="456" y="396"/>
                </a:cubicBezTo>
                <a:cubicBezTo>
                  <a:pt x="464" y="390"/>
                  <a:pt x="475" y="385"/>
                  <a:pt x="488" y="379"/>
                </a:cubicBezTo>
                <a:cubicBezTo>
                  <a:pt x="526" y="363"/>
                  <a:pt x="577" y="340"/>
                  <a:pt x="589" y="283"/>
                </a:cubicBezTo>
                <a:cubicBezTo>
                  <a:pt x="597" y="247"/>
                  <a:pt x="608" y="229"/>
                  <a:pt x="617" y="215"/>
                </a:cubicBezTo>
                <a:cubicBezTo>
                  <a:pt x="628" y="198"/>
                  <a:pt x="633" y="190"/>
                  <a:pt x="620" y="150"/>
                </a:cubicBezTo>
                <a:cubicBezTo>
                  <a:pt x="601" y="92"/>
                  <a:pt x="613" y="75"/>
                  <a:pt x="645" y="64"/>
                </a:cubicBezTo>
                <a:cubicBezTo>
                  <a:pt x="651" y="62"/>
                  <a:pt x="656" y="60"/>
                  <a:pt x="661" y="57"/>
                </a:cubicBezTo>
                <a:cubicBezTo>
                  <a:pt x="662" y="56"/>
                  <a:pt x="665" y="54"/>
                  <a:pt x="663" y="48"/>
                </a:cubicBezTo>
                <a:cubicBezTo>
                  <a:pt x="658" y="36"/>
                  <a:pt x="637" y="20"/>
                  <a:pt x="606" y="24"/>
                </a:cubicBezTo>
                <a:cubicBezTo>
                  <a:pt x="553" y="32"/>
                  <a:pt x="516" y="53"/>
                  <a:pt x="497" y="88"/>
                </a:cubicBezTo>
                <a:cubicBezTo>
                  <a:pt x="487" y="108"/>
                  <a:pt x="472" y="116"/>
                  <a:pt x="458" y="125"/>
                </a:cubicBezTo>
                <a:cubicBezTo>
                  <a:pt x="440" y="136"/>
                  <a:pt x="424" y="146"/>
                  <a:pt x="410" y="177"/>
                </a:cubicBezTo>
                <a:lnTo>
                  <a:pt x="402" y="197"/>
                </a:lnTo>
                <a:cubicBezTo>
                  <a:pt x="383" y="241"/>
                  <a:pt x="375" y="261"/>
                  <a:pt x="330" y="245"/>
                </a:cubicBezTo>
                <a:cubicBezTo>
                  <a:pt x="314" y="239"/>
                  <a:pt x="301" y="231"/>
                  <a:pt x="291" y="224"/>
                </a:cubicBezTo>
                <a:cubicBezTo>
                  <a:pt x="274" y="212"/>
                  <a:pt x="261" y="203"/>
                  <a:pt x="235" y="206"/>
                </a:cubicBezTo>
                <a:cubicBezTo>
                  <a:pt x="203" y="210"/>
                  <a:pt x="166" y="249"/>
                  <a:pt x="127" y="292"/>
                </a:cubicBezTo>
                <a:cubicBezTo>
                  <a:pt x="116" y="304"/>
                  <a:pt x="104" y="317"/>
                  <a:pt x="92" y="32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1" name="Google Shape;861;p53"/>
          <p:cNvSpPr/>
          <p:nvPr/>
        </p:nvSpPr>
        <p:spPr>
          <a:xfrm>
            <a:off x="5983732" y="8065542"/>
            <a:ext cx="54579" cy="41711"/>
          </a:xfrm>
          <a:custGeom>
            <a:avLst/>
            <a:gdLst/>
            <a:ahLst/>
            <a:cxnLst/>
            <a:rect l="l" t="t" r="r" b="b"/>
            <a:pathLst>
              <a:path w="123" h="94" extrusionOk="0">
                <a:moveTo>
                  <a:pt x="66" y="94"/>
                </a:moveTo>
                <a:cubicBezTo>
                  <a:pt x="39" y="94"/>
                  <a:pt x="20" y="87"/>
                  <a:pt x="9" y="73"/>
                </a:cubicBezTo>
                <a:cubicBezTo>
                  <a:pt x="-5" y="55"/>
                  <a:pt x="0" y="34"/>
                  <a:pt x="0" y="33"/>
                </a:cubicBezTo>
                <a:lnTo>
                  <a:pt x="0" y="31"/>
                </a:lnTo>
                <a:cubicBezTo>
                  <a:pt x="19" y="-16"/>
                  <a:pt x="97" y="3"/>
                  <a:pt x="101" y="4"/>
                </a:cubicBezTo>
                <a:lnTo>
                  <a:pt x="105" y="5"/>
                </a:lnTo>
                <a:lnTo>
                  <a:pt x="108" y="9"/>
                </a:lnTo>
                <a:cubicBezTo>
                  <a:pt x="110" y="13"/>
                  <a:pt x="131" y="46"/>
                  <a:pt x="118" y="71"/>
                </a:cubicBezTo>
                <a:cubicBezTo>
                  <a:pt x="110" y="85"/>
                  <a:pt x="94" y="93"/>
                  <a:pt x="70" y="94"/>
                </a:cubicBezTo>
                <a:cubicBezTo>
                  <a:pt x="69" y="94"/>
                  <a:pt x="67" y="94"/>
                  <a:pt x="66" y="94"/>
                </a:cubicBezTo>
                <a:moveTo>
                  <a:pt x="23" y="39"/>
                </a:moveTo>
                <a:cubicBezTo>
                  <a:pt x="22" y="42"/>
                  <a:pt x="21" y="51"/>
                  <a:pt x="27" y="58"/>
                </a:cubicBezTo>
                <a:cubicBezTo>
                  <a:pt x="34" y="66"/>
                  <a:pt x="49" y="70"/>
                  <a:pt x="69" y="70"/>
                </a:cubicBezTo>
                <a:cubicBezTo>
                  <a:pt x="80" y="70"/>
                  <a:pt x="93" y="68"/>
                  <a:pt x="97" y="60"/>
                </a:cubicBezTo>
                <a:cubicBezTo>
                  <a:pt x="102" y="51"/>
                  <a:pt x="95" y="35"/>
                  <a:pt x="90" y="26"/>
                </a:cubicBezTo>
                <a:cubicBezTo>
                  <a:pt x="72" y="22"/>
                  <a:pt x="32" y="19"/>
                  <a:pt x="23" y="3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2" name="Google Shape;862;p53"/>
          <p:cNvSpPr/>
          <p:nvPr/>
        </p:nvSpPr>
        <p:spPr>
          <a:xfrm>
            <a:off x="6041861" y="8096604"/>
            <a:ext cx="52804" cy="39492"/>
          </a:xfrm>
          <a:custGeom>
            <a:avLst/>
            <a:gdLst/>
            <a:ahLst/>
            <a:cxnLst/>
            <a:rect l="l" t="t" r="r" b="b"/>
            <a:pathLst>
              <a:path w="119" h="89" extrusionOk="0">
                <a:moveTo>
                  <a:pt x="63" y="89"/>
                </a:moveTo>
                <a:cubicBezTo>
                  <a:pt x="44" y="89"/>
                  <a:pt x="14" y="85"/>
                  <a:pt x="3" y="67"/>
                </a:cubicBezTo>
                <a:cubicBezTo>
                  <a:pt x="-1" y="59"/>
                  <a:pt x="-4" y="46"/>
                  <a:pt x="9" y="28"/>
                </a:cubicBezTo>
                <a:cubicBezTo>
                  <a:pt x="35" y="-9"/>
                  <a:pt x="71" y="-2"/>
                  <a:pt x="87" y="7"/>
                </a:cubicBezTo>
                <a:cubicBezTo>
                  <a:pt x="108" y="15"/>
                  <a:pt x="120" y="32"/>
                  <a:pt x="118" y="51"/>
                </a:cubicBezTo>
                <a:cubicBezTo>
                  <a:pt x="115" y="71"/>
                  <a:pt x="99" y="86"/>
                  <a:pt x="78" y="88"/>
                </a:cubicBezTo>
                <a:cubicBezTo>
                  <a:pt x="75" y="88"/>
                  <a:pt x="69" y="89"/>
                  <a:pt x="63" y="89"/>
                </a:cubicBezTo>
                <a:moveTo>
                  <a:pt x="59" y="23"/>
                </a:moveTo>
                <a:cubicBezTo>
                  <a:pt x="50" y="23"/>
                  <a:pt x="39" y="27"/>
                  <a:pt x="29" y="41"/>
                </a:cubicBezTo>
                <a:cubicBezTo>
                  <a:pt x="24" y="48"/>
                  <a:pt x="22" y="53"/>
                  <a:pt x="24" y="55"/>
                </a:cubicBezTo>
                <a:cubicBezTo>
                  <a:pt x="27" y="62"/>
                  <a:pt x="48" y="67"/>
                  <a:pt x="76" y="65"/>
                </a:cubicBezTo>
                <a:cubicBezTo>
                  <a:pt x="87" y="64"/>
                  <a:pt x="93" y="56"/>
                  <a:pt x="94" y="48"/>
                </a:cubicBezTo>
                <a:cubicBezTo>
                  <a:pt x="95" y="40"/>
                  <a:pt x="89" y="33"/>
                  <a:pt x="78" y="29"/>
                </a:cubicBezTo>
                <a:lnTo>
                  <a:pt x="76" y="28"/>
                </a:lnTo>
                <a:cubicBezTo>
                  <a:pt x="75" y="27"/>
                  <a:pt x="68" y="23"/>
                  <a:pt x="59" y="2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3" name="Google Shape;863;p53"/>
          <p:cNvSpPr/>
          <p:nvPr/>
        </p:nvSpPr>
        <p:spPr>
          <a:xfrm>
            <a:off x="6214031" y="8055336"/>
            <a:ext cx="161520" cy="67004"/>
          </a:xfrm>
          <a:custGeom>
            <a:avLst/>
            <a:gdLst/>
            <a:ahLst/>
            <a:cxnLst/>
            <a:rect l="l" t="t" r="r" b="b"/>
            <a:pathLst>
              <a:path w="364" h="151" extrusionOk="0">
                <a:moveTo>
                  <a:pt x="78" y="151"/>
                </a:moveTo>
                <a:cubicBezTo>
                  <a:pt x="48" y="151"/>
                  <a:pt x="12" y="147"/>
                  <a:pt x="2" y="129"/>
                </a:cubicBezTo>
                <a:cubicBezTo>
                  <a:pt x="-1" y="122"/>
                  <a:pt x="-3" y="111"/>
                  <a:pt x="10" y="97"/>
                </a:cubicBezTo>
                <a:cubicBezTo>
                  <a:pt x="11" y="96"/>
                  <a:pt x="12" y="95"/>
                  <a:pt x="13" y="93"/>
                </a:cubicBezTo>
                <a:cubicBezTo>
                  <a:pt x="57" y="31"/>
                  <a:pt x="115" y="-1"/>
                  <a:pt x="186" y="0"/>
                </a:cubicBezTo>
                <a:cubicBezTo>
                  <a:pt x="212" y="0"/>
                  <a:pt x="235" y="0"/>
                  <a:pt x="254" y="0"/>
                </a:cubicBezTo>
                <a:cubicBezTo>
                  <a:pt x="322" y="-1"/>
                  <a:pt x="355" y="-2"/>
                  <a:pt x="361" y="32"/>
                </a:cubicBezTo>
                <a:cubicBezTo>
                  <a:pt x="367" y="67"/>
                  <a:pt x="361" y="92"/>
                  <a:pt x="345" y="108"/>
                </a:cubicBezTo>
                <a:cubicBezTo>
                  <a:pt x="329" y="125"/>
                  <a:pt x="302" y="130"/>
                  <a:pt x="265" y="124"/>
                </a:cubicBezTo>
                <a:cubicBezTo>
                  <a:pt x="210" y="114"/>
                  <a:pt x="186" y="125"/>
                  <a:pt x="164" y="135"/>
                </a:cubicBezTo>
                <a:cubicBezTo>
                  <a:pt x="151" y="141"/>
                  <a:pt x="138" y="147"/>
                  <a:pt x="119" y="149"/>
                </a:cubicBezTo>
                <a:cubicBezTo>
                  <a:pt x="118" y="149"/>
                  <a:pt x="99" y="151"/>
                  <a:pt x="78" y="151"/>
                </a:cubicBezTo>
                <a:moveTo>
                  <a:pt x="27" y="113"/>
                </a:moveTo>
                <a:lnTo>
                  <a:pt x="27" y="113"/>
                </a:lnTo>
                <a:cubicBezTo>
                  <a:pt x="24" y="117"/>
                  <a:pt x="23" y="119"/>
                  <a:pt x="23" y="119"/>
                </a:cubicBezTo>
                <a:cubicBezTo>
                  <a:pt x="28" y="125"/>
                  <a:pt x="69" y="131"/>
                  <a:pt x="116" y="126"/>
                </a:cubicBezTo>
                <a:cubicBezTo>
                  <a:pt x="131" y="124"/>
                  <a:pt x="142" y="119"/>
                  <a:pt x="154" y="113"/>
                </a:cubicBezTo>
                <a:cubicBezTo>
                  <a:pt x="179" y="102"/>
                  <a:pt x="207" y="90"/>
                  <a:pt x="269" y="101"/>
                </a:cubicBezTo>
                <a:cubicBezTo>
                  <a:pt x="298" y="105"/>
                  <a:pt x="318" y="102"/>
                  <a:pt x="329" y="92"/>
                </a:cubicBezTo>
                <a:cubicBezTo>
                  <a:pt x="339" y="81"/>
                  <a:pt x="342" y="63"/>
                  <a:pt x="338" y="36"/>
                </a:cubicBezTo>
                <a:cubicBezTo>
                  <a:pt x="336" y="23"/>
                  <a:pt x="316" y="22"/>
                  <a:pt x="255" y="23"/>
                </a:cubicBezTo>
                <a:cubicBezTo>
                  <a:pt x="235" y="24"/>
                  <a:pt x="212" y="24"/>
                  <a:pt x="186" y="24"/>
                </a:cubicBezTo>
                <a:cubicBezTo>
                  <a:pt x="185" y="24"/>
                  <a:pt x="184" y="24"/>
                  <a:pt x="184" y="24"/>
                </a:cubicBezTo>
                <a:cubicBezTo>
                  <a:pt x="122" y="24"/>
                  <a:pt x="71" y="52"/>
                  <a:pt x="32" y="107"/>
                </a:cubicBezTo>
                <a:cubicBezTo>
                  <a:pt x="30" y="110"/>
                  <a:pt x="28" y="112"/>
                  <a:pt x="27" y="113"/>
                </a:cubicBezTo>
                <a:close/>
              </a:path>
            </a:pathLst>
          </a:custGeom>
          <a:solidFill>
            <a:schemeClr val="dk1"/>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4" name="Google Shape;864;p53"/>
          <p:cNvSpPr/>
          <p:nvPr/>
        </p:nvSpPr>
        <p:spPr>
          <a:xfrm>
            <a:off x="6517990" y="7931090"/>
            <a:ext cx="183263" cy="96734"/>
          </a:xfrm>
          <a:custGeom>
            <a:avLst/>
            <a:gdLst/>
            <a:ahLst/>
            <a:cxnLst/>
            <a:rect l="l" t="t" r="r" b="b"/>
            <a:pathLst>
              <a:path w="413" h="218" extrusionOk="0">
                <a:moveTo>
                  <a:pt x="107" y="218"/>
                </a:moveTo>
                <a:cubicBezTo>
                  <a:pt x="83" y="218"/>
                  <a:pt x="60" y="214"/>
                  <a:pt x="37" y="202"/>
                </a:cubicBezTo>
                <a:cubicBezTo>
                  <a:pt x="-11" y="176"/>
                  <a:pt x="-1" y="140"/>
                  <a:pt x="6" y="126"/>
                </a:cubicBezTo>
                <a:cubicBezTo>
                  <a:pt x="16" y="105"/>
                  <a:pt x="37" y="88"/>
                  <a:pt x="62" y="82"/>
                </a:cubicBezTo>
                <a:lnTo>
                  <a:pt x="62" y="82"/>
                </a:lnTo>
                <a:cubicBezTo>
                  <a:pt x="86" y="76"/>
                  <a:pt x="111" y="71"/>
                  <a:pt x="135" y="66"/>
                </a:cubicBezTo>
                <a:cubicBezTo>
                  <a:pt x="195" y="54"/>
                  <a:pt x="252" y="43"/>
                  <a:pt x="299" y="15"/>
                </a:cubicBezTo>
                <a:cubicBezTo>
                  <a:pt x="330" y="-3"/>
                  <a:pt x="362" y="-5"/>
                  <a:pt x="386" y="9"/>
                </a:cubicBezTo>
                <a:cubicBezTo>
                  <a:pt x="403" y="19"/>
                  <a:pt x="413" y="36"/>
                  <a:pt x="413" y="53"/>
                </a:cubicBezTo>
                <a:cubicBezTo>
                  <a:pt x="413" y="68"/>
                  <a:pt x="404" y="81"/>
                  <a:pt x="390" y="89"/>
                </a:cubicBezTo>
                <a:cubicBezTo>
                  <a:pt x="375" y="97"/>
                  <a:pt x="367" y="113"/>
                  <a:pt x="358" y="131"/>
                </a:cubicBezTo>
                <a:cubicBezTo>
                  <a:pt x="343" y="159"/>
                  <a:pt x="324" y="195"/>
                  <a:pt x="271" y="195"/>
                </a:cubicBezTo>
                <a:cubicBezTo>
                  <a:pt x="245" y="195"/>
                  <a:pt x="219" y="201"/>
                  <a:pt x="191" y="207"/>
                </a:cubicBezTo>
                <a:cubicBezTo>
                  <a:pt x="163" y="212"/>
                  <a:pt x="135" y="218"/>
                  <a:pt x="107" y="218"/>
                </a:cubicBezTo>
                <a:moveTo>
                  <a:pt x="351" y="23"/>
                </a:moveTo>
                <a:cubicBezTo>
                  <a:pt x="339" y="23"/>
                  <a:pt x="325" y="27"/>
                  <a:pt x="311" y="36"/>
                </a:cubicBezTo>
                <a:cubicBezTo>
                  <a:pt x="261" y="66"/>
                  <a:pt x="199" y="78"/>
                  <a:pt x="140" y="89"/>
                </a:cubicBezTo>
                <a:cubicBezTo>
                  <a:pt x="116" y="94"/>
                  <a:pt x="91" y="99"/>
                  <a:pt x="68" y="105"/>
                </a:cubicBezTo>
                <a:lnTo>
                  <a:pt x="68" y="105"/>
                </a:lnTo>
                <a:cubicBezTo>
                  <a:pt x="50" y="109"/>
                  <a:pt x="35" y="121"/>
                  <a:pt x="27" y="136"/>
                </a:cubicBezTo>
                <a:cubicBezTo>
                  <a:pt x="21" y="149"/>
                  <a:pt x="18" y="165"/>
                  <a:pt x="49" y="181"/>
                </a:cubicBezTo>
                <a:cubicBezTo>
                  <a:pt x="90" y="204"/>
                  <a:pt x="137" y="194"/>
                  <a:pt x="187" y="183"/>
                </a:cubicBezTo>
                <a:cubicBezTo>
                  <a:pt x="214" y="178"/>
                  <a:pt x="243" y="172"/>
                  <a:pt x="271" y="172"/>
                </a:cubicBezTo>
                <a:cubicBezTo>
                  <a:pt x="310" y="172"/>
                  <a:pt x="322" y="147"/>
                  <a:pt x="337" y="120"/>
                </a:cubicBezTo>
                <a:cubicBezTo>
                  <a:pt x="347" y="100"/>
                  <a:pt x="358" y="79"/>
                  <a:pt x="379" y="68"/>
                </a:cubicBezTo>
                <a:cubicBezTo>
                  <a:pt x="386" y="64"/>
                  <a:pt x="390" y="59"/>
                  <a:pt x="390" y="52"/>
                </a:cubicBezTo>
                <a:cubicBezTo>
                  <a:pt x="390" y="44"/>
                  <a:pt x="384" y="35"/>
                  <a:pt x="374" y="29"/>
                </a:cubicBezTo>
                <a:cubicBezTo>
                  <a:pt x="367" y="25"/>
                  <a:pt x="360" y="23"/>
                  <a:pt x="351" y="23"/>
                </a:cubicBezTo>
                <a:close/>
              </a:path>
            </a:pathLst>
          </a:custGeom>
          <a:solidFill>
            <a:schemeClr val="dk1"/>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5" name="Google Shape;865;p53"/>
          <p:cNvSpPr/>
          <p:nvPr/>
        </p:nvSpPr>
        <p:spPr>
          <a:xfrm>
            <a:off x="1147453" y="5649400"/>
            <a:ext cx="85641" cy="425986"/>
          </a:xfrm>
          <a:custGeom>
            <a:avLst/>
            <a:gdLst/>
            <a:ahLst/>
            <a:cxnLst/>
            <a:rect l="l" t="t" r="r" b="b"/>
            <a:pathLst>
              <a:path w="193" h="960" extrusionOk="0">
                <a:moveTo>
                  <a:pt x="152" y="960"/>
                </a:moveTo>
                <a:cubicBezTo>
                  <a:pt x="150" y="943"/>
                  <a:pt x="148" y="926"/>
                  <a:pt x="147" y="911"/>
                </a:cubicBezTo>
                <a:cubicBezTo>
                  <a:pt x="144" y="882"/>
                  <a:pt x="142" y="857"/>
                  <a:pt x="132" y="848"/>
                </a:cubicBezTo>
                <a:cubicBezTo>
                  <a:pt x="117" y="835"/>
                  <a:pt x="119" y="808"/>
                  <a:pt x="122" y="771"/>
                </a:cubicBezTo>
                <a:cubicBezTo>
                  <a:pt x="124" y="747"/>
                  <a:pt x="126" y="720"/>
                  <a:pt x="123" y="694"/>
                </a:cubicBezTo>
                <a:cubicBezTo>
                  <a:pt x="120" y="666"/>
                  <a:pt x="110" y="656"/>
                  <a:pt x="96" y="643"/>
                </a:cubicBezTo>
                <a:cubicBezTo>
                  <a:pt x="82" y="630"/>
                  <a:pt x="64" y="612"/>
                  <a:pt x="52" y="572"/>
                </a:cubicBezTo>
                <a:cubicBezTo>
                  <a:pt x="36" y="520"/>
                  <a:pt x="55" y="502"/>
                  <a:pt x="72" y="485"/>
                </a:cubicBezTo>
                <a:cubicBezTo>
                  <a:pt x="82" y="475"/>
                  <a:pt x="91" y="466"/>
                  <a:pt x="94" y="449"/>
                </a:cubicBezTo>
                <a:cubicBezTo>
                  <a:pt x="98" y="423"/>
                  <a:pt x="79" y="397"/>
                  <a:pt x="56" y="368"/>
                </a:cubicBezTo>
                <a:cubicBezTo>
                  <a:pt x="38" y="344"/>
                  <a:pt x="18" y="318"/>
                  <a:pt x="6" y="287"/>
                </a:cubicBezTo>
                <a:cubicBezTo>
                  <a:pt x="-13" y="238"/>
                  <a:pt x="18" y="217"/>
                  <a:pt x="46" y="197"/>
                </a:cubicBezTo>
                <a:cubicBezTo>
                  <a:pt x="66" y="183"/>
                  <a:pt x="87" y="169"/>
                  <a:pt x="94" y="144"/>
                </a:cubicBezTo>
                <a:cubicBezTo>
                  <a:pt x="101" y="121"/>
                  <a:pt x="103" y="103"/>
                  <a:pt x="105" y="89"/>
                </a:cubicBezTo>
                <a:cubicBezTo>
                  <a:pt x="108" y="62"/>
                  <a:pt x="110" y="43"/>
                  <a:pt x="142" y="33"/>
                </a:cubicBezTo>
                <a:cubicBezTo>
                  <a:pt x="169" y="24"/>
                  <a:pt x="170" y="3"/>
                  <a:pt x="170" y="1"/>
                </a:cubicBezTo>
                <a:lnTo>
                  <a:pt x="193" y="0"/>
                </a:lnTo>
                <a:cubicBezTo>
                  <a:pt x="194" y="14"/>
                  <a:pt x="186" y="44"/>
                  <a:pt x="149" y="55"/>
                </a:cubicBezTo>
                <a:cubicBezTo>
                  <a:pt x="132" y="60"/>
                  <a:pt x="131" y="66"/>
                  <a:pt x="128" y="92"/>
                </a:cubicBezTo>
                <a:cubicBezTo>
                  <a:pt x="126" y="106"/>
                  <a:pt x="124" y="125"/>
                  <a:pt x="117" y="150"/>
                </a:cubicBezTo>
                <a:cubicBezTo>
                  <a:pt x="108" y="183"/>
                  <a:pt x="82" y="201"/>
                  <a:pt x="60" y="217"/>
                </a:cubicBezTo>
                <a:cubicBezTo>
                  <a:pt x="30" y="237"/>
                  <a:pt x="16" y="249"/>
                  <a:pt x="28" y="278"/>
                </a:cubicBezTo>
                <a:cubicBezTo>
                  <a:pt x="39" y="306"/>
                  <a:pt x="57" y="330"/>
                  <a:pt x="75" y="353"/>
                </a:cubicBezTo>
                <a:cubicBezTo>
                  <a:pt x="100" y="386"/>
                  <a:pt x="123" y="417"/>
                  <a:pt x="117" y="452"/>
                </a:cubicBezTo>
                <a:cubicBezTo>
                  <a:pt x="113" y="478"/>
                  <a:pt x="100" y="491"/>
                  <a:pt x="89" y="502"/>
                </a:cubicBezTo>
                <a:cubicBezTo>
                  <a:pt x="74" y="517"/>
                  <a:pt x="63" y="527"/>
                  <a:pt x="74" y="565"/>
                </a:cubicBezTo>
                <a:cubicBezTo>
                  <a:pt x="84" y="600"/>
                  <a:pt x="99" y="613"/>
                  <a:pt x="112" y="626"/>
                </a:cubicBezTo>
                <a:cubicBezTo>
                  <a:pt x="127" y="640"/>
                  <a:pt x="143" y="655"/>
                  <a:pt x="147" y="691"/>
                </a:cubicBezTo>
                <a:cubicBezTo>
                  <a:pt x="150" y="720"/>
                  <a:pt x="148" y="748"/>
                  <a:pt x="146" y="773"/>
                </a:cubicBezTo>
                <a:cubicBezTo>
                  <a:pt x="144" y="798"/>
                  <a:pt x="142" y="825"/>
                  <a:pt x="148" y="831"/>
                </a:cubicBezTo>
                <a:cubicBezTo>
                  <a:pt x="164" y="846"/>
                  <a:pt x="167" y="874"/>
                  <a:pt x="170" y="909"/>
                </a:cubicBezTo>
                <a:cubicBezTo>
                  <a:pt x="172" y="924"/>
                  <a:pt x="173" y="940"/>
                  <a:pt x="176" y="956"/>
                </a:cubicBezTo>
                <a:lnTo>
                  <a:pt x="152" y="96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6" name="Google Shape;866;p53"/>
          <p:cNvSpPr/>
          <p:nvPr/>
        </p:nvSpPr>
        <p:spPr>
          <a:xfrm>
            <a:off x="1421682" y="6038112"/>
            <a:ext cx="240948" cy="391374"/>
          </a:xfrm>
          <a:custGeom>
            <a:avLst/>
            <a:gdLst/>
            <a:ahLst/>
            <a:cxnLst/>
            <a:rect l="l" t="t" r="r" b="b"/>
            <a:pathLst>
              <a:path w="543" h="882" extrusionOk="0">
                <a:moveTo>
                  <a:pt x="23" y="882"/>
                </a:moveTo>
                <a:lnTo>
                  <a:pt x="0" y="875"/>
                </a:lnTo>
                <a:cubicBezTo>
                  <a:pt x="1" y="872"/>
                  <a:pt x="21" y="802"/>
                  <a:pt x="95" y="789"/>
                </a:cubicBezTo>
                <a:cubicBezTo>
                  <a:pt x="115" y="786"/>
                  <a:pt x="125" y="780"/>
                  <a:pt x="133" y="776"/>
                </a:cubicBezTo>
                <a:cubicBezTo>
                  <a:pt x="156" y="764"/>
                  <a:pt x="170" y="762"/>
                  <a:pt x="238" y="790"/>
                </a:cubicBezTo>
                <a:cubicBezTo>
                  <a:pt x="273" y="804"/>
                  <a:pt x="279" y="797"/>
                  <a:pt x="279" y="797"/>
                </a:cubicBezTo>
                <a:cubicBezTo>
                  <a:pt x="285" y="788"/>
                  <a:pt x="263" y="742"/>
                  <a:pt x="225" y="701"/>
                </a:cubicBezTo>
                <a:cubicBezTo>
                  <a:pt x="199" y="672"/>
                  <a:pt x="202" y="647"/>
                  <a:pt x="215" y="633"/>
                </a:cubicBezTo>
                <a:cubicBezTo>
                  <a:pt x="231" y="614"/>
                  <a:pt x="267" y="609"/>
                  <a:pt x="299" y="632"/>
                </a:cubicBezTo>
                <a:cubicBezTo>
                  <a:pt x="339" y="661"/>
                  <a:pt x="396" y="665"/>
                  <a:pt x="423" y="664"/>
                </a:cubicBezTo>
                <a:cubicBezTo>
                  <a:pt x="426" y="664"/>
                  <a:pt x="430" y="661"/>
                  <a:pt x="435" y="653"/>
                </a:cubicBezTo>
                <a:cubicBezTo>
                  <a:pt x="448" y="631"/>
                  <a:pt x="452" y="590"/>
                  <a:pt x="437" y="557"/>
                </a:cubicBezTo>
                <a:cubicBezTo>
                  <a:pt x="427" y="535"/>
                  <a:pt x="417" y="525"/>
                  <a:pt x="408" y="515"/>
                </a:cubicBezTo>
                <a:cubicBezTo>
                  <a:pt x="396" y="503"/>
                  <a:pt x="384" y="491"/>
                  <a:pt x="380" y="461"/>
                </a:cubicBezTo>
                <a:cubicBezTo>
                  <a:pt x="373" y="409"/>
                  <a:pt x="372" y="380"/>
                  <a:pt x="450" y="354"/>
                </a:cubicBezTo>
                <a:lnTo>
                  <a:pt x="467" y="348"/>
                </a:lnTo>
                <a:cubicBezTo>
                  <a:pt x="523" y="329"/>
                  <a:pt x="527" y="328"/>
                  <a:pt x="517" y="285"/>
                </a:cubicBezTo>
                <a:cubicBezTo>
                  <a:pt x="511" y="262"/>
                  <a:pt x="502" y="253"/>
                  <a:pt x="492" y="243"/>
                </a:cubicBezTo>
                <a:cubicBezTo>
                  <a:pt x="477" y="228"/>
                  <a:pt x="461" y="213"/>
                  <a:pt x="464" y="165"/>
                </a:cubicBezTo>
                <a:cubicBezTo>
                  <a:pt x="466" y="137"/>
                  <a:pt x="470" y="119"/>
                  <a:pt x="474" y="103"/>
                </a:cubicBezTo>
                <a:cubicBezTo>
                  <a:pt x="481" y="77"/>
                  <a:pt x="485" y="58"/>
                  <a:pt x="472" y="6"/>
                </a:cubicBezTo>
                <a:lnTo>
                  <a:pt x="495" y="0"/>
                </a:lnTo>
                <a:cubicBezTo>
                  <a:pt x="510" y="58"/>
                  <a:pt x="504" y="81"/>
                  <a:pt x="497" y="109"/>
                </a:cubicBezTo>
                <a:cubicBezTo>
                  <a:pt x="493" y="124"/>
                  <a:pt x="489" y="141"/>
                  <a:pt x="487" y="167"/>
                </a:cubicBezTo>
                <a:cubicBezTo>
                  <a:pt x="485" y="204"/>
                  <a:pt x="495" y="213"/>
                  <a:pt x="508" y="226"/>
                </a:cubicBezTo>
                <a:cubicBezTo>
                  <a:pt x="519" y="237"/>
                  <a:pt x="533" y="250"/>
                  <a:pt x="539" y="279"/>
                </a:cubicBezTo>
                <a:cubicBezTo>
                  <a:pt x="554" y="344"/>
                  <a:pt x="531" y="352"/>
                  <a:pt x="474" y="371"/>
                </a:cubicBezTo>
                <a:lnTo>
                  <a:pt x="457" y="376"/>
                </a:lnTo>
                <a:cubicBezTo>
                  <a:pt x="395" y="398"/>
                  <a:pt x="397" y="413"/>
                  <a:pt x="403" y="458"/>
                </a:cubicBezTo>
                <a:cubicBezTo>
                  <a:pt x="407" y="480"/>
                  <a:pt x="414" y="487"/>
                  <a:pt x="425" y="498"/>
                </a:cubicBezTo>
                <a:cubicBezTo>
                  <a:pt x="435" y="508"/>
                  <a:pt x="447" y="521"/>
                  <a:pt x="459" y="547"/>
                </a:cubicBezTo>
                <a:cubicBezTo>
                  <a:pt x="478" y="589"/>
                  <a:pt x="471" y="638"/>
                  <a:pt x="455" y="665"/>
                </a:cubicBezTo>
                <a:cubicBezTo>
                  <a:pt x="444" y="683"/>
                  <a:pt x="433" y="687"/>
                  <a:pt x="425" y="687"/>
                </a:cubicBezTo>
                <a:cubicBezTo>
                  <a:pt x="417" y="688"/>
                  <a:pt x="341" y="692"/>
                  <a:pt x="285" y="651"/>
                </a:cubicBezTo>
                <a:cubicBezTo>
                  <a:pt x="265" y="636"/>
                  <a:pt x="242" y="638"/>
                  <a:pt x="233" y="648"/>
                </a:cubicBezTo>
                <a:cubicBezTo>
                  <a:pt x="225" y="657"/>
                  <a:pt x="229" y="670"/>
                  <a:pt x="242" y="685"/>
                </a:cubicBezTo>
                <a:cubicBezTo>
                  <a:pt x="265" y="709"/>
                  <a:pt x="320" y="780"/>
                  <a:pt x="299" y="810"/>
                </a:cubicBezTo>
                <a:cubicBezTo>
                  <a:pt x="283" y="833"/>
                  <a:pt x="243" y="817"/>
                  <a:pt x="229" y="812"/>
                </a:cubicBezTo>
                <a:cubicBezTo>
                  <a:pt x="165" y="786"/>
                  <a:pt x="159" y="789"/>
                  <a:pt x="144" y="797"/>
                </a:cubicBezTo>
                <a:cubicBezTo>
                  <a:pt x="135" y="802"/>
                  <a:pt x="122" y="808"/>
                  <a:pt x="99" y="812"/>
                </a:cubicBezTo>
                <a:cubicBezTo>
                  <a:pt x="40" y="823"/>
                  <a:pt x="23" y="879"/>
                  <a:pt x="23" y="88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7" name="Google Shape;867;p53"/>
          <p:cNvSpPr/>
          <p:nvPr/>
        </p:nvSpPr>
        <p:spPr>
          <a:xfrm>
            <a:off x="1604057" y="6337190"/>
            <a:ext cx="611023" cy="363419"/>
          </a:xfrm>
          <a:custGeom>
            <a:avLst/>
            <a:gdLst/>
            <a:ahLst/>
            <a:cxnLst/>
            <a:rect l="l" t="t" r="r" b="b"/>
            <a:pathLst>
              <a:path w="1377" h="819" extrusionOk="0">
                <a:moveTo>
                  <a:pt x="1013" y="819"/>
                </a:moveTo>
                <a:cubicBezTo>
                  <a:pt x="998" y="819"/>
                  <a:pt x="981" y="811"/>
                  <a:pt x="960" y="794"/>
                </a:cubicBezTo>
                <a:cubicBezTo>
                  <a:pt x="936" y="773"/>
                  <a:pt x="922" y="758"/>
                  <a:pt x="912" y="747"/>
                </a:cubicBezTo>
                <a:cubicBezTo>
                  <a:pt x="893" y="727"/>
                  <a:pt x="888" y="722"/>
                  <a:pt x="843" y="715"/>
                </a:cubicBezTo>
                <a:cubicBezTo>
                  <a:pt x="810" y="711"/>
                  <a:pt x="788" y="737"/>
                  <a:pt x="767" y="762"/>
                </a:cubicBezTo>
                <a:cubicBezTo>
                  <a:pt x="746" y="787"/>
                  <a:pt x="722" y="815"/>
                  <a:pt x="690" y="799"/>
                </a:cubicBezTo>
                <a:cubicBezTo>
                  <a:pt x="677" y="793"/>
                  <a:pt x="667" y="789"/>
                  <a:pt x="658" y="785"/>
                </a:cubicBezTo>
                <a:cubicBezTo>
                  <a:pt x="627" y="772"/>
                  <a:pt x="602" y="761"/>
                  <a:pt x="546" y="713"/>
                </a:cubicBezTo>
                <a:cubicBezTo>
                  <a:pt x="527" y="697"/>
                  <a:pt x="504" y="679"/>
                  <a:pt x="479" y="660"/>
                </a:cubicBezTo>
                <a:cubicBezTo>
                  <a:pt x="405" y="603"/>
                  <a:pt x="314" y="533"/>
                  <a:pt x="280" y="463"/>
                </a:cubicBezTo>
                <a:cubicBezTo>
                  <a:pt x="260" y="420"/>
                  <a:pt x="270" y="388"/>
                  <a:pt x="278" y="359"/>
                </a:cubicBezTo>
                <a:cubicBezTo>
                  <a:pt x="289" y="322"/>
                  <a:pt x="299" y="290"/>
                  <a:pt x="251" y="230"/>
                </a:cubicBezTo>
                <a:cubicBezTo>
                  <a:pt x="200" y="166"/>
                  <a:pt x="177" y="170"/>
                  <a:pt x="148" y="175"/>
                </a:cubicBezTo>
                <a:cubicBezTo>
                  <a:pt x="127" y="178"/>
                  <a:pt x="104" y="182"/>
                  <a:pt x="70" y="165"/>
                </a:cubicBezTo>
                <a:cubicBezTo>
                  <a:pt x="-16" y="122"/>
                  <a:pt x="1" y="5"/>
                  <a:pt x="2" y="0"/>
                </a:cubicBezTo>
                <a:lnTo>
                  <a:pt x="25" y="3"/>
                </a:lnTo>
                <a:cubicBezTo>
                  <a:pt x="25" y="4"/>
                  <a:pt x="10" y="109"/>
                  <a:pt x="80" y="144"/>
                </a:cubicBezTo>
                <a:cubicBezTo>
                  <a:pt x="108" y="157"/>
                  <a:pt x="126" y="154"/>
                  <a:pt x="145" y="151"/>
                </a:cubicBezTo>
                <a:cubicBezTo>
                  <a:pt x="184" y="145"/>
                  <a:pt x="214" y="146"/>
                  <a:pt x="269" y="215"/>
                </a:cubicBezTo>
                <a:cubicBezTo>
                  <a:pt x="325" y="285"/>
                  <a:pt x="312" y="328"/>
                  <a:pt x="301" y="366"/>
                </a:cubicBezTo>
                <a:cubicBezTo>
                  <a:pt x="292" y="394"/>
                  <a:pt x="285" y="418"/>
                  <a:pt x="302" y="453"/>
                </a:cubicBezTo>
                <a:cubicBezTo>
                  <a:pt x="332" y="518"/>
                  <a:pt x="421" y="586"/>
                  <a:pt x="493" y="641"/>
                </a:cubicBezTo>
                <a:cubicBezTo>
                  <a:pt x="518" y="660"/>
                  <a:pt x="542" y="679"/>
                  <a:pt x="561" y="695"/>
                </a:cubicBezTo>
                <a:cubicBezTo>
                  <a:pt x="615" y="741"/>
                  <a:pt x="638" y="751"/>
                  <a:pt x="667" y="763"/>
                </a:cubicBezTo>
                <a:cubicBezTo>
                  <a:pt x="677" y="767"/>
                  <a:pt x="687" y="772"/>
                  <a:pt x="700" y="778"/>
                </a:cubicBezTo>
                <a:cubicBezTo>
                  <a:pt x="715" y="785"/>
                  <a:pt x="726" y="774"/>
                  <a:pt x="749" y="747"/>
                </a:cubicBezTo>
                <a:cubicBezTo>
                  <a:pt x="771" y="720"/>
                  <a:pt x="800" y="686"/>
                  <a:pt x="846" y="692"/>
                </a:cubicBezTo>
                <a:cubicBezTo>
                  <a:pt x="898" y="699"/>
                  <a:pt x="907" y="707"/>
                  <a:pt x="929" y="731"/>
                </a:cubicBezTo>
                <a:cubicBezTo>
                  <a:pt x="939" y="742"/>
                  <a:pt x="952" y="756"/>
                  <a:pt x="975" y="775"/>
                </a:cubicBezTo>
                <a:cubicBezTo>
                  <a:pt x="993" y="790"/>
                  <a:pt x="1006" y="797"/>
                  <a:pt x="1015" y="796"/>
                </a:cubicBezTo>
                <a:cubicBezTo>
                  <a:pt x="1025" y="795"/>
                  <a:pt x="1033" y="783"/>
                  <a:pt x="1044" y="769"/>
                </a:cubicBezTo>
                <a:cubicBezTo>
                  <a:pt x="1055" y="755"/>
                  <a:pt x="1068" y="738"/>
                  <a:pt x="1088" y="724"/>
                </a:cubicBezTo>
                <a:cubicBezTo>
                  <a:pt x="1105" y="711"/>
                  <a:pt x="1114" y="701"/>
                  <a:pt x="1121" y="692"/>
                </a:cubicBezTo>
                <a:cubicBezTo>
                  <a:pt x="1141" y="669"/>
                  <a:pt x="1153" y="659"/>
                  <a:pt x="1229" y="659"/>
                </a:cubicBezTo>
                <a:cubicBezTo>
                  <a:pt x="1332" y="659"/>
                  <a:pt x="1371" y="650"/>
                  <a:pt x="1371" y="650"/>
                </a:cubicBezTo>
                <a:lnTo>
                  <a:pt x="1377" y="672"/>
                </a:lnTo>
                <a:cubicBezTo>
                  <a:pt x="1375" y="673"/>
                  <a:pt x="1336" y="682"/>
                  <a:pt x="1229" y="682"/>
                </a:cubicBezTo>
                <a:cubicBezTo>
                  <a:pt x="1161" y="682"/>
                  <a:pt x="1154" y="690"/>
                  <a:pt x="1139" y="708"/>
                </a:cubicBezTo>
                <a:cubicBezTo>
                  <a:pt x="1131" y="717"/>
                  <a:pt x="1121" y="729"/>
                  <a:pt x="1102" y="743"/>
                </a:cubicBezTo>
                <a:cubicBezTo>
                  <a:pt x="1085" y="755"/>
                  <a:pt x="1073" y="770"/>
                  <a:pt x="1063" y="784"/>
                </a:cubicBezTo>
                <a:cubicBezTo>
                  <a:pt x="1049" y="802"/>
                  <a:pt x="1037" y="817"/>
                  <a:pt x="1018" y="819"/>
                </a:cubicBezTo>
                <a:cubicBezTo>
                  <a:pt x="1016" y="819"/>
                  <a:pt x="1015" y="819"/>
                  <a:pt x="1013" y="81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8" name="Google Shape;868;p53"/>
          <p:cNvSpPr/>
          <p:nvPr/>
        </p:nvSpPr>
        <p:spPr>
          <a:xfrm>
            <a:off x="1774896" y="6685967"/>
            <a:ext cx="152645" cy="277778"/>
          </a:xfrm>
          <a:custGeom>
            <a:avLst/>
            <a:gdLst/>
            <a:ahLst/>
            <a:cxnLst/>
            <a:rect l="l" t="t" r="r" b="b"/>
            <a:pathLst>
              <a:path w="344" h="626" extrusionOk="0">
                <a:moveTo>
                  <a:pt x="18" y="626"/>
                </a:moveTo>
                <a:lnTo>
                  <a:pt x="0" y="611"/>
                </a:lnTo>
                <a:cubicBezTo>
                  <a:pt x="30" y="577"/>
                  <a:pt x="40" y="570"/>
                  <a:pt x="56" y="560"/>
                </a:cubicBezTo>
                <a:cubicBezTo>
                  <a:pt x="62" y="555"/>
                  <a:pt x="70" y="550"/>
                  <a:pt x="81" y="541"/>
                </a:cubicBezTo>
                <a:cubicBezTo>
                  <a:pt x="102" y="526"/>
                  <a:pt x="112" y="514"/>
                  <a:pt x="117" y="507"/>
                </a:cubicBezTo>
                <a:cubicBezTo>
                  <a:pt x="69" y="454"/>
                  <a:pt x="37" y="401"/>
                  <a:pt x="27" y="354"/>
                </a:cubicBezTo>
                <a:lnTo>
                  <a:pt x="25" y="346"/>
                </a:lnTo>
                <a:cubicBezTo>
                  <a:pt x="20" y="327"/>
                  <a:pt x="17" y="313"/>
                  <a:pt x="26" y="302"/>
                </a:cubicBezTo>
                <a:cubicBezTo>
                  <a:pt x="37" y="288"/>
                  <a:pt x="60" y="286"/>
                  <a:pt x="129" y="288"/>
                </a:cubicBezTo>
                <a:cubicBezTo>
                  <a:pt x="228" y="290"/>
                  <a:pt x="240" y="230"/>
                  <a:pt x="252" y="166"/>
                </a:cubicBezTo>
                <a:lnTo>
                  <a:pt x="253" y="163"/>
                </a:lnTo>
                <a:cubicBezTo>
                  <a:pt x="262" y="116"/>
                  <a:pt x="283" y="102"/>
                  <a:pt x="299" y="90"/>
                </a:cubicBezTo>
                <a:cubicBezTo>
                  <a:pt x="307" y="85"/>
                  <a:pt x="314" y="81"/>
                  <a:pt x="318" y="73"/>
                </a:cubicBezTo>
                <a:cubicBezTo>
                  <a:pt x="328" y="56"/>
                  <a:pt x="315" y="23"/>
                  <a:pt x="309" y="11"/>
                </a:cubicBezTo>
                <a:lnTo>
                  <a:pt x="330" y="0"/>
                </a:lnTo>
                <a:cubicBezTo>
                  <a:pt x="332" y="6"/>
                  <a:pt x="356" y="53"/>
                  <a:pt x="338" y="85"/>
                </a:cubicBezTo>
                <a:cubicBezTo>
                  <a:pt x="331" y="97"/>
                  <a:pt x="322" y="104"/>
                  <a:pt x="313" y="110"/>
                </a:cubicBezTo>
                <a:cubicBezTo>
                  <a:pt x="298" y="120"/>
                  <a:pt x="283" y="130"/>
                  <a:pt x="276" y="167"/>
                </a:cubicBezTo>
                <a:lnTo>
                  <a:pt x="275" y="171"/>
                </a:lnTo>
                <a:cubicBezTo>
                  <a:pt x="263" y="235"/>
                  <a:pt x="247" y="314"/>
                  <a:pt x="129" y="311"/>
                </a:cubicBezTo>
                <a:cubicBezTo>
                  <a:pt x="101" y="311"/>
                  <a:pt x="50" y="309"/>
                  <a:pt x="44" y="316"/>
                </a:cubicBezTo>
                <a:cubicBezTo>
                  <a:pt x="42" y="319"/>
                  <a:pt x="45" y="331"/>
                  <a:pt x="48" y="341"/>
                </a:cubicBezTo>
                <a:lnTo>
                  <a:pt x="50" y="349"/>
                </a:lnTo>
                <a:cubicBezTo>
                  <a:pt x="60" y="394"/>
                  <a:pt x="91" y="445"/>
                  <a:pt x="141" y="498"/>
                </a:cubicBezTo>
                <a:lnTo>
                  <a:pt x="146" y="503"/>
                </a:lnTo>
                <a:lnTo>
                  <a:pt x="143" y="511"/>
                </a:lnTo>
                <a:cubicBezTo>
                  <a:pt x="142" y="513"/>
                  <a:pt x="133" y="531"/>
                  <a:pt x="96" y="560"/>
                </a:cubicBezTo>
                <a:cubicBezTo>
                  <a:pt x="84" y="569"/>
                  <a:pt x="76" y="575"/>
                  <a:pt x="69" y="579"/>
                </a:cubicBezTo>
                <a:cubicBezTo>
                  <a:pt x="54" y="589"/>
                  <a:pt x="45" y="595"/>
                  <a:pt x="18" y="62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69" name="Google Shape;869;p53"/>
          <p:cNvSpPr/>
          <p:nvPr/>
        </p:nvSpPr>
        <p:spPr>
          <a:xfrm>
            <a:off x="1831250" y="6905616"/>
            <a:ext cx="460597" cy="516951"/>
          </a:xfrm>
          <a:custGeom>
            <a:avLst/>
            <a:gdLst/>
            <a:ahLst/>
            <a:cxnLst/>
            <a:rect l="l" t="t" r="r" b="b"/>
            <a:pathLst>
              <a:path w="1038" h="1165" extrusionOk="0">
                <a:moveTo>
                  <a:pt x="1036" y="1165"/>
                </a:moveTo>
                <a:lnTo>
                  <a:pt x="1012" y="1162"/>
                </a:lnTo>
                <a:cubicBezTo>
                  <a:pt x="1020" y="1097"/>
                  <a:pt x="1005" y="1073"/>
                  <a:pt x="991" y="1051"/>
                </a:cubicBezTo>
                <a:cubicBezTo>
                  <a:pt x="984" y="1039"/>
                  <a:pt x="976" y="1028"/>
                  <a:pt x="974" y="1011"/>
                </a:cubicBezTo>
                <a:lnTo>
                  <a:pt x="973" y="1002"/>
                </a:lnTo>
                <a:cubicBezTo>
                  <a:pt x="970" y="971"/>
                  <a:pt x="970" y="967"/>
                  <a:pt x="944" y="950"/>
                </a:cubicBezTo>
                <a:cubicBezTo>
                  <a:pt x="927" y="939"/>
                  <a:pt x="914" y="939"/>
                  <a:pt x="898" y="939"/>
                </a:cubicBezTo>
                <a:cubicBezTo>
                  <a:pt x="886" y="939"/>
                  <a:pt x="872" y="939"/>
                  <a:pt x="856" y="933"/>
                </a:cubicBezTo>
                <a:lnTo>
                  <a:pt x="847" y="930"/>
                </a:lnTo>
                <a:cubicBezTo>
                  <a:pt x="817" y="918"/>
                  <a:pt x="782" y="906"/>
                  <a:pt x="773" y="846"/>
                </a:cubicBezTo>
                <a:cubicBezTo>
                  <a:pt x="767" y="810"/>
                  <a:pt x="767" y="810"/>
                  <a:pt x="744" y="808"/>
                </a:cubicBezTo>
                <a:cubicBezTo>
                  <a:pt x="735" y="807"/>
                  <a:pt x="725" y="806"/>
                  <a:pt x="713" y="804"/>
                </a:cubicBezTo>
                <a:lnTo>
                  <a:pt x="702" y="802"/>
                </a:lnTo>
                <a:cubicBezTo>
                  <a:pt x="654" y="793"/>
                  <a:pt x="627" y="788"/>
                  <a:pt x="589" y="763"/>
                </a:cubicBezTo>
                <a:cubicBezTo>
                  <a:pt x="571" y="752"/>
                  <a:pt x="562" y="742"/>
                  <a:pt x="560" y="729"/>
                </a:cubicBezTo>
                <a:cubicBezTo>
                  <a:pt x="557" y="713"/>
                  <a:pt x="567" y="699"/>
                  <a:pt x="579" y="682"/>
                </a:cubicBezTo>
                <a:lnTo>
                  <a:pt x="582" y="677"/>
                </a:lnTo>
                <a:cubicBezTo>
                  <a:pt x="599" y="654"/>
                  <a:pt x="638" y="635"/>
                  <a:pt x="670" y="619"/>
                </a:cubicBezTo>
                <a:cubicBezTo>
                  <a:pt x="683" y="613"/>
                  <a:pt x="694" y="608"/>
                  <a:pt x="701" y="604"/>
                </a:cubicBezTo>
                <a:cubicBezTo>
                  <a:pt x="710" y="598"/>
                  <a:pt x="710" y="597"/>
                  <a:pt x="704" y="577"/>
                </a:cubicBezTo>
                <a:cubicBezTo>
                  <a:pt x="701" y="568"/>
                  <a:pt x="698" y="558"/>
                  <a:pt x="695" y="546"/>
                </a:cubicBezTo>
                <a:cubicBezTo>
                  <a:pt x="693" y="532"/>
                  <a:pt x="691" y="532"/>
                  <a:pt x="678" y="533"/>
                </a:cubicBezTo>
                <a:cubicBezTo>
                  <a:pt x="668" y="534"/>
                  <a:pt x="656" y="535"/>
                  <a:pt x="643" y="528"/>
                </a:cubicBezTo>
                <a:cubicBezTo>
                  <a:pt x="636" y="524"/>
                  <a:pt x="630" y="519"/>
                  <a:pt x="625" y="515"/>
                </a:cubicBezTo>
                <a:cubicBezTo>
                  <a:pt x="611" y="504"/>
                  <a:pt x="603" y="498"/>
                  <a:pt x="589" y="502"/>
                </a:cubicBezTo>
                <a:cubicBezTo>
                  <a:pt x="583" y="503"/>
                  <a:pt x="575" y="509"/>
                  <a:pt x="566" y="514"/>
                </a:cubicBezTo>
                <a:cubicBezTo>
                  <a:pt x="548" y="526"/>
                  <a:pt x="528" y="540"/>
                  <a:pt x="508" y="531"/>
                </a:cubicBezTo>
                <a:cubicBezTo>
                  <a:pt x="493" y="524"/>
                  <a:pt x="484" y="506"/>
                  <a:pt x="480" y="473"/>
                </a:cubicBezTo>
                <a:cubicBezTo>
                  <a:pt x="474" y="427"/>
                  <a:pt x="469" y="427"/>
                  <a:pt x="459" y="427"/>
                </a:cubicBezTo>
                <a:cubicBezTo>
                  <a:pt x="447" y="426"/>
                  <a:pt x="429" y="425"/>
                  <a:pt x="408" y="398"/>
                </a:cubicBezTo>
                <a:cubicBezTo>
                  <a:pt x="391" y="377"/>
                  <a:pt x="381" y="368"/>
                  <a:pt x="373" y="361"/>
                </a:cubicBezTo>
                <a:cubicBezTo>
                  <a:pt x="359" y="349"/>
                  <a:pt x="349" y="340"/>
                  <a:pt x="330" y="300"/>
                </a:cubicBezTo>
                <a:cubicBezTo>
                  <a:pt x="314" y="266"/>
                  <a:pt x="311" y="266"/>
                  <a:pt x="296" y="265"/>
                </a:cubicBezTo>
                <a:cubicBezTo>
                  <a:pt x="284" y="265"/>
                  <a:pt x="269" y="265"/>
                  <a:pt x="246" y="258"/>
                </a:cubicBezTo>
                <a:cubicBezTo>
                  <a:pt x="183" y="238"/>
                  <a:pt x="109" y="170"/>
                  <a:pt x="83" y="105"/>
                </a:cubicBezTo>
                <a:cubicBezTo>
                  <a:pt x="61" y="50"/>
                  <a:pt x="1" y="22"/>
                  <a:pt x="0" y="21"/>
                </a:cubicBezTo>
                <a:lnTo>
                  <a:pt x="10" y="0"/>
                </a:lnTo>
                <a:cubicBezTo>
                  <a:pt x="13" y="1"/>
                  <a:pt x="79" y="32"/>
                  <a:pt x="105" y="96"/>
                </a:cubicBezTo>
                <a:cubicBezTo>
                  <a:pt x="128" y="154"/>
                  <a:pt x="196" y="218"/>
                  <a:pt x="253" y="235"/>
                </a:cubicBezTo>
                <a:cubicBezTo>
                  <a:pt x="273" y="241"/>
                  <a:pt x="286" y="242"/>
                  <a:pt x="296" y="242"/>
                </a:cubicBezTo>
                <a:cubicBezTo>
                  <a:pt x="323" y="243"/>
                  <a:pt x="332" y="248"/>
                  <a:pt x="352" y="290"/>
                </a:cubicBezTo>
                <a:cubicBezTo>
                  <a:pt x="368" y="326"/>
                  <a:pt x="376" y="332"/>
                  <a:pt x="388" y="343"/>
                </a:cubicBezTo>
                <a:cubicBezTo>
                  <a:pt x="397" y="351"/>
                  <a:pt x="409" y="361"/>
                  <a:pt x="426" y="384"/>
                </a:cubicBezTo>
                <a:cubicBezTo>
                  <a:pt x="441" y="402"/>
                  <a:pt x="450" y="403"/>
                  <a:pt x="460" y="403"/>
                </a:cubicBezTo>
                <a:cubicBezTo>
                  <a:pt x="485" y="404"/>
                  <a:pt x="496" y="413"/>
                  <a:pt x="503" y="470"/>
                </a:cubicBezTo>
                <a:cubicBezTo>
                  <a:pt x="507" y="501"/>
                  <a:pt x="515" y="508"/>
                  <a:pt x="518" y="510"/>
                </a:cubicBezTo>
                <a:cubicBezTo>
                  <a:pt x="525" y="513"/>
                  <a:pt x="542" y="502"/>
                  <a:pt x="553" y="495"/>
                </a:cubicBezTo>
                <a:cubicBezTo>
                  <a:pt x="564" y="488"/>
                  <a:pt x="574" y="481"/>
                  <a:pt x="583" y="479"/>
                </a:cubicBezTo>
                <a:cubicBezTo>
                  <a:pt x="610" y="473"/>
                  <a:pt x="625" y="485"/>
                  <a:pt x="639" y="496"/>
                </a:cubicBezTo>
                <a:cubicBezTo>
                  <a:pt x="644" y="500"/>
                  <a:pt x="649" y="504"/>
                  <a:pt x="655" y="508"/>
                </a:cubicBezTo>
                <a:cubicBezTo>
                  <a:pt x="661" y="511"/>
                  <a:pt x="668" y="510"/>
                  <a:pt x="675" y="510"/>
                </a:cubicBezTo>
                <a:cubicBezTo>
                  <a:pt x="689" y="508"/>
                  <a:pt x="712" y="506"/>
                  <a:pt x="718" y="541"/>
                </a:cubicBezTo>
                <a:cubicBezTo>
                  <a:pt x="720" y="553"/>
                  <a:pt x="723" y="562"/>
                  <a:pt x="726" y="570"/>
                </a:cubicBezTo>
                <a:cubicBezTo>
                  <a:pt x="732" y="589"/>
                  <a:pt x="738" y="608"/>
                  <a:pt x="713" y="624"/>
                </a:cubicBezTo>
                <a:cubicBezTo>
                  <a:pt x="705" y="629"/>
                  <a:pt x="694" y="634"/>
                  <a:pt x="681" y="641"/>
                </a:cubicBezTo>
                <a:cubicBezTo>
                  <a:pt x="653" y="654"/>
                  <a:pt x="614" y="673"/>
                  <a:pt x="601" y="691"/>
                </a:cubicBezTo>
                <a:lnTo>
                  <a:pt x="598" y="696"/>
                </a:lnTo>
                <a:cubicBezTo>
                  <a:pt x="589" y="709"/>
                  <a:pt x="582" y="718"/>
                  <a:pt x="583" y="725"/>
                </a:cubicBezTo>
                <a:cubicBezTo>
                  <a:pt x="584" y="730"/>
                  <a:pt x="591" y="736"/>
                  <a:pt x="602" y="744"/>
                </a:cubicBezTo>
                <a:cubicBezTo>
                  <a:pt x="636" y="766"/>
                  <a:pt x="659" y="770"/>
                  <a:pt x="707" y="779"/>
                </a:cubicBezTo>
                <a:lnTo>
                  <a:pt x="717" y="781"/>
                </a:lnTo>
                <a:cubicBezTo>
                  <a:pt x="729" y="783"/>
                  <a:pt x="738" y="784"/>
                  <a:pt x="746" y="785"/>
                </a:cubicBezTo>
                <a:cubicBezTo>
                  <a:pt x="780" y="788"/>
                  <a:pt x="788" y="793"/>
                  <a:pt x="796" y="843"/>
                </a:cubicBezTo>
                <a:cubicBezTo>
                  <a:pt x="803" y="888"/>
                  <a:pt x="826" y="897"/>
                  <a:pt x="855" y="907"/>
                </a:cubicBezTo>
                <a:lnTo>
                  <a:pt x="864" y="911"/>
                </a:lnTo>
                <a:cubicBezTo>
                  <a:pt x="876" y="915"/>
                  <a:pt x="887" y="915"/>
                  <a:pt x="898" y="915"/>
                </a:cubicBezTo>
                <a:cubicBezTo>
                  <a:pt x="915" y="916"/>
                  <a:pt x="934" y="916"/>
                  <a:pt x="957" y="930"/>
                </a:cubicBezTo>
                <a:cubicBezTo>
                  <a:pt x="991" y="953"/>
                  <a:pt x="993" y="964"/>
                  <a:pt x="997" y="1000"/>
                </a:cubicBezTo>
                <a:lnTo>
                  <a:pt x="998" y="1008"/>
                </a:lnTo>
                <a:cubicBezTo>
                  <a:pt x="999" y="1020"/>
                  <a:pt x="1004" y="1028"/>
                  <a:pt x="1011" y="1039"/>
                </a:cubicBezTo>
                <a:cubicBezTo>
                  <a:pt x="1026" y="1062"/>
                  <a:pt x="1044" y="1091"/>
                  <a:pt x="1036" y="116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0" name="Google Shape;870;p53"/>
          <p:cNvSpPr/>
          <p:nvPr/>
        </p:nvSpPr>
        <p:spPr>
          <a:xfrm>
            <a:off x="1965258" y="6803113"/>
            <a:ext cx="460153" cy="219649"/>
          </a:xfrm>
          <a:custGeom>
            <a:avLst/>
            <a:gdLst/>
            <a:ahLst/>
            <a:cxnLst/>
            <a:rect l="l" t="t" r="r" b="b"/>
            <a:pathLst>
              <a:path w="1037" h="495" extrusionOk="0">
                <a:moveTo>
                  <a:pt x="212" y="495"/>
                </a:moveTo>
                <a:cubicBezTo>
                  <a:pt x="186" y="495"/>
                  <a:pt x="160" y="483"/>
                  <a:pt x="137" y="473"/>
                </a:cubicBezTo>
                <a:cubicBezTo>
                  <a:pt x="121" y="465"/>
                  <a:pt x="106" y="459"/>
                  <a:pt x="94" y="457"/>
                </a:cubicBezTo>
                <a:cubicBezTo>
                  <a:pt x="62" y="454"/>
                  <a:pt x="28" y="482"/>
                  <a:pt x="17" y="494"/>
                </a:cubicBezTo>
                <a:lnTo>
                  <a:pt x="0" y="478"/>
                </a:lnTo>
                <a:cubicBezTo>
                  <a:pt x="2" y="476"/>
                  <a:pt x="46" y="427"/>
                  <a:pt x="97" y="435"/>
                </a:cubicBezTo>
                <a:cubicBezTo>
                  <a:pt x="113" y="437"/>
                  <a:pt x="129" y="444"/>
                  <a:pt x="147" y="452"/>
                </a:cubicBezTo>
                <a:cubicBezTo>
                  <a:pt x="184" y="468"/>
                  <a:pt x="219" y="484"/>
                  <a:pt x="248" y="457"/>
                </a:cubicBezTo>
                <a:cubicBezTo>
                  <a:pt x="267" y="440"/>
                  <a:pt x="277" y="415"/>
                  <a:pt x="286" y="390"/>
                </a:cubicBezTo>
                <a:cubicBezTo>
                  <a:pt x="301" y="350"/>
                  <a:pt x="316" y="310"/>
                  <a:pt x="367" y="303"/>
                </a:cubicBezTo>
                <a:cubicBezTo>
                  <a:pt x="403" y="299"/>
                  <a:pt x="430" y="310"/>
                  <a:pt x="449" y="317"/>
                </a:cubicBezTo>
                <a:cubicBezTo>
                  <a:pt x="473" y="327"/>
                  <a:pt x="476" y="328"/>
                  <a:pt x="484" y="310"/>
                </a:cubicBezTo>
                <a:cubicBezTo>
                  <a:pt x="488" y="300"/>
                  <a:pt x="495" y="287"/>
                  <a:pt x="508" y="284"/>
                </a:cubicBezTo>
                <a:cubicBezTo>
                  <a:pt x="522" y="281"/>
                  <a:pt x="533" y="292"/>
                  <a:pt x="548" y="305"/>
                </a:cubicBezTo>
                <a:cubicBezTo>
                  <a:pt x="561" y="318"/>
                  <a:pt x="578" y="334"/>
                  <a:pt x="602" y="344"/>
                </a:cubicBezTo>
                <a:cubicBezTo>
                  <a:pt x="606" y="346"/>
                  <a:pt x="612" y="348"/>
                  <a:pt x="615" y="346"/>
                </a:cubicBezTo>
                <a:cubicBezTo>
                  <a:pt x="627" y="338"/>
                  <a:pt x="628" y="294"/>
                  <a:pt x="628" y="261"/>
                </a:cubicBezTo>
                <a:cubicBezTo>
                  <a:pt x="629" y="228"/>
                  <a:pt x="630" y="193"/>
                  <a:pt x="639" y="170"/>
                </a:cubicBezTo>
                <a:cubicBezTo>
                  <a:pt x="663" y="112"/>
                  <a:pt x="755" y="17"/>
                  <a:pt x="855" y="58"/>
                </a:cubicBezTo>
                <a:cubicBezTo>
                  <a:pt x="908" y="80"/>
                  <a:pt x="958" y="65"/>
                  <a:pt x="986" y="43"/>
                </a:cubicBezTo>
                <a:cubicBezTo>
                  <a:pt x="1006" y="28"/>
                  <a:pt x="1014" y="12"/>
                  <a:pt x="1013" y="3"/>
                </a:cubicBezTo>
                <a:lnTo>
                  <a:pt x="1037" y="0"/>
                </a:lnTo>
                <a:cubicBezTo>
                  <a:pt x="1039" y="20"/>
                  <a:pt x="1025" y="43"/>
                  <a:pt x="1000" y="62"/>
                </a:cubicBezTo>
                <a:cubicBezTo>
                  <a:pt x="966" y="88"/>
                  <a:pt x="908" y="106"/>
                  <a:pt x="846" y="80"/>
                </a:cubicBezTo>
                <a:cubicBezTo>
                  <a:pt x="761" y="45"/>
                  <a:pt x="682" y="129"/>
                  <a:pt x="661" y="179"/>
                </a:cubicBezTo>
                <a:cubicBezTo>
                  <a:pt x="653" y="198"/>
                  <a:pt x="653" y="230"/>
                  <a:pt x="652" y="262"/>
                </a:cubicBezTo>
                <a:cubicBezTo>
                  <a:pt x="651" y="310"/>
                  <a:pt x="650" y="351"/>
                  <a:pt x="628" y="365"/>
                </a:cubicBezTo>
                <a:cubicBezTo>
                  <a:pt x="618" y="372"/>
                  <a:pt x="606" y="372"/>
                  <a:pt x="593" y="366"/>
                </a:cubicBezTo>
                <a:cubicBezTo>
                  <a:pt x="565" y="353"/>
                  <a:pt x="546" y="336"/>
                  <a:pt x="532" y="323"/>
                </a:cubicBezTo>
                <a:cubicBezTo>
                  <a:pt x="525" y="316"/>
                  <a:pt x="516" y="308"/>
                  <a:pt x="512" y="307"/>
                </a:cubicBezTo>
                <a:cubicBezTo>
                  <a:pt x="512" y="307"/>
                  <a:pt x="510" y="309"/>
                  <a:pt x="505" y="320"/>
                </a:cubicBezTo>
                <a:cubicBezTo>
                  <a:pt x="489" y="359"/>
                  <a:pt x="463" y="348"/>
                  <a:pt x="440" y="339"/>
                </a:cubicBezTo>
                <a:cubicBezTo>
                  <a:pt x="422" y="332"/>
                  <a:pt x="400" y="323"/>
                  <a:pt x="370" y="327"/>
                </a:cubicBezTo>
                <a:cubicBezTo>
                  <a:pt x="335" y="331"/>
                  <a:pt x="323" y="356"/>
                  <a:pt x="308" y="398"/>
                </a:cubicBezTo>
                <a:cubicBezTo>
                  <a:pt x="298" y="425"/>
                  <a:pt x="287" y="454"/>
                  <a:pt x="264" y="474"/>
                </a:cubicBezTo>
                <a:cubicBezTo>
                  <a:pt x="248" y="489"/>
                  <a:pt x="230" y="495"/>
                  <a:pt x="212" y="49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1" name="Google Shape;871;p53"/>
          <p:cNvSpPr/>
          <p:nvPr/>
        </p:nvSpPr>
        <p:spPr>
          <a:xfrm>
            <a:off x="2298504" y="7189607"/>
            <a:ext cx="389156" cy="252041"/>
          </a:xfrm>
          <a:custGeom>
            <a:avLst/>
            <a:gdLst/>
            <a:ahLst/>
            <a:cxnLst/>
            <a:rect l="l" t="t" r="r" b="b"/>
            <a:pathLst>
              <a:path w="877" h="568" extrusionOk="0">
                <a:moveTo>
                  <a:pt x="94" y="568"/>
                </a:moveTo>
                <a:cubicBezTo>
                  <a:pt x="50" y="568"/>
                  <a:pt x="3" y="549"/>
                  <a:pt x="0" y="548"/>
                </a:cubicBezTo>
                <a:lnTo>
                  <a:pt x="9" y="526"/>
                </a:lnTo>
                <a:cubicBezTo>
                  <a:pt x="31" y="535"/>
                  <a:pt x="94" y="554"/>
                  <a:pt x="124" y="539"/>
                </a:cubicBezTo>
                <a:lnTo>
                  <a:pt x="135" y="533"/>
                </a:lnTo>
                <a:cubicBezTo>
                  <a:pt x="175" y="514"/>
                  <a:pt x="193" y="503"/>
                  <a:pt x="190" y="466"/>
                </a:cubicBezTo>
                <a:lnTo>
                  <a:pt x="189" y="454"/>
                </a:lnTo>
                <a:cubicBezTo>
                  <a:pt x="184" y="403"/>
                  <a:pt x="179" y="345"/>
                  <a:pt x="217" y="320"/>
                </a:cubicBezTo>
                <a:cubicBezTo>
                  <a:pt x="264" y="288"/>
                  <a:pt x="331" y="250"/>
                  <a:pt x="430" y="238"/>
                </a:cubicBezTo>
                <a:cubicBezTo>
                  <a:pt x="492" y="230"/>
                  <a:pt x="499" y="213"/>
                  <a:pt x="513" y="178"/>
                </a:cubicBezTo>
                <a:cubicBezTo>
                  <a:pt x="520" y="159"/>
                  <a:pt x="530" y="136"/>
                  <a:pt x="551" y="108"/>
                </a:cubicBezTo>
                <a:cubicBezTo>
                  <a:pt x="570" y="84"/>
                  <a:pt x="582" y="63"/>
                  <a:pt x="592" y="46"/>
                </a:cubicBezTo>
                <a:cubicBezTo>
                  <a:pt x="606" y="21"/>
                  <a:pt x="616" y="5"/>
                  <a:pt x="632" y="1"/>
                </a:cubicBezTo>
                <a:cubicBezTo>
                  <a:pt x="642" y="-2"/>
                  <a:pt x="653" y="1"/>
                  <a:pt x="667" y="9"/>
                </a:cubicBezTo>
                <a:cubicBezTo>
                  <a:pt x="713" y="38"/>
                  <a:pt x="740" y="65"/>
                  <a:pt x="771" y="116"/>
                </a:cubicBezTo>
                <a:cubicBezTo>
                  <a:pt x="785" y="138"/>
                  <a:pt x="805" y="146"/>
                  <a:pt x="825" y="154"/>
                </a:cubicBezTo>
                <a:cubicBezTo>
                  <a:pt x="846" y="162"/>
                  <a:pt x="868" y="171"/>
                  <a:pt x="877" y="196"/>
                </a:cubicBezTo>
                <a:lnTo>
                  <a:pt x="855" y="205"/>
                </a:lnTo>
                <a:cubicBezTo>
                  <a:pt x="850" y="190"/>
                  <a:pt x="837" y="184"/>
                  <a:pt x="816" y="176"/>
                </a:cubicBezTo>
                <a:cubicBezTo>
                  <a:pt x="795" y="168"/>
                  <a:pt x="769" y="157"/>
                  <a:pt x="751" y="128"/>
                </a:cubicBezTo>
                <a:cubicBezTo>
                  <a:pt x="722" y="81"/>
                  <a:pt x="697" y="56"/>
                  <a:pt x="654" y="29"/>
                </a:cubicBezTo>
                <a:cubicBezTo>
                  <a:pt x="647" y="25"/>
                  <a:pt x="642" y="23"/>
                  <a:pt x="638" y="24"/>
                </a:cubicBezTo>
                <a:cubicBezTo>
                  <a:pt x="631" y="25"/>
                  <a:pt x="623" y="40"/>
                  <a:pt x="612" y="57"/>
                </a:cubicBezTo>
                <a:cubicBezTo>
                  <a:pt x="602" y="75"/>
                  <a:pt x="589" y="97"/>
                  <a:pt x="570" y="123"/>
                </a:cubicBezTo>
                <a:cubicBezTo>
                  <a:pt x="551" y="147"/>
                  <a:pt x="542" y="169"/>
                  <a:pt x="535" y="187"/>
                </a:cubicBezTo>
                <a:cubicBezTo>
                  <a:pt x="520" y="223"/>
                  <a:pt x="509" y="252"/>
                  <a:pt x="433" y="261"/>
                </a:cubicBezTo>
                <a:cubicBezTo>
                  <a:pt x="327" y="274"/>
                  <a:pt x="259" y="320"/>
                  <a:pt x="230" y="339"/>
                </a:cubicBezTo>
                <a:cubicBezTo>
                  <a:pt x="204" y="357"/>
                  <a:pt x="209" y="407"/>
                  <a:pt x="213" y="452"/>
                </a:cubicBezTo>
                <a:lnTo>
                  <a:pt x="214" y="464"/>
                </a:lnTo>
                <a:cubicBezTo>
                  <a:pt x="218" y="518"/>
                  <a:pt x="183" y="536"/>
                  <a:pt x="146" y="554"/>
                </a:cubicBezTo>
                <a:lnTo>
                  <a:pt x="135" y="560"/>
                </a:lnTo>
                <a:cubicBezTo>
                  <a:pt x="123" y="566"/>
                  <a:pt x="109" y="568"/>
                  <a:pt x="94" y="56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2" name="Google Shape;872;p53"/>
          <p:cNvSpPr/>
          <p:nvPr/>
        </p:nvSpPr>
        <p:spPr>
          <a:xfrm>
            <a:off x="2835425" y="7631125"/>
            <a:ext cx="89191" cy="82978"/>
          </a:xfrm>
          <a:custGeom>
            <a:avLst/>
            <a:gdLst/>
            <a:ahLst/>
            <a:cxnLst/>
            <a:rect l="l" t="t" r="r" b="b"/>
            <a:pathLst>
              <a:path w="201" h="187" extrusionOk="0">
                <a:moveTo>
                  <a:pt x="139" y="187"/>
                </a:moveTo>
                <a:cubicBezTo>
                  <a:pt x="118" y="187"/>
                  <a:pt x="98" y="173"/>
                  <a:pt x="63" y="145"/>
                </a:cubicBezTo>
                <a:cubicBezTo>
                  <a:pt x="9" y="101"/>
                  <a:pt x="0" y="35"/>
                  <a:pt x="0" y="32"/>
                </a:cubicBezTo>
                <a:lnTo>
                  <a:pt x="23" y="30"/>
                </a:lnTo>
                <a:cubicBezTo>
                  <a:pt x="23" y="30"/>
                  <a:pt x="31" y="89"/>
                  <a:pt x="78" y="126"/>
                </a:cubicBezTo>
                <a:cubicBezTo>
                  <a:pt x="129" y="168"/>
                  <a:pt x="136" y="170"/>
                  <a:pt x="161" y="156"/>
                </a:cubicBezTo>
                <a:cubicBezTo>
                  <a:pt x="169" y="152"/>
                  <a:pt x="165" y="115"/>
                  <a:pt x="163" y="95"/>
                </a:cubicBezTo>
                <a:cubicBezTo>
                  <a:pt x="160" y="59"/>
                  <a:pt x="156" y="25"/>
                  <a:pt x="173" y="8"/>
                </a:cubicBezTo>
                <a:cubicBezTo>
                  <a:pt x="178" y="4"/>
                  <a:pt x="187" y="-1"/>
                  <a:pt x="201" y="0"/>
                </a:cubicBezTo>
                <a:lnTo>
                  <a:pt x="198" y="24"/>
                </a:lnTo>
                <a:cubicBezTo>
                  <a:pt x="192" y="23"/>
                  <a:pt x="190" y="25"/>
                  <a:pt x="190" y="25"/>
                </a:cubicBezTo>
                <a:cubicBezTo>
                  <a:pt x="181" y="34"/>
                  <a:pt x="184" y="68"/>
                  <a:pt x="187" y="93"/>
                </a:cubicBezTo>
                <a:cubicBezTo>
                  <a:pt x="190" y="132"/>
                  <a:pt x="193" y="165"/>
                  <a:pt x="173" y="177"/>
                </a:cubicBezTo>
                <a:cubicBezTo>
                  <a:pt x="160" y="184"/>
                  <a:pt x="149" y="187"/>
                  <a:pt x="139" y="187"/>
                </a:cubicBezTo>
                <a:close/>
              </a:path>
            </a:pathLst>
          </a:custGeom>
          <a:solidFill>
            <a:schemeClr val="dk1"/>
          </a:solidFill>
          <a:ln>
            <a:noFill/>
          </a:ln>
        </p:spPr>
        <p:txBody>
          <a:bodyPr spcFirstLastPara="1" wrap="square" lIns="90000" tIns="22300" rIns="90000" bIns="22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3" name="Google Shape;873;p53"/>
          <p:cNvSpPr/>
          <p:nvPr/>
        </p:nvSpPr>
        <p:spPr>
          <a:xfrm>
            <a:off x="2795488" y="7695466"/>
            <a:ext cx="85197" cy="127352"/>
          </a:xfrm>
          <a:custGeom>
            <a:avLst/>
            <a:gdLst/>
            <a:ahLst/>
            <a:cxnLst/>
            <a:rect l="l" t="t" r="r" b="b"/>
            <a:pathLst>
              <a:path w="192" h="287" extrusionOk="0">
                <a:moveTo>
                  <a:pt x="29" y="287"/>
                </a:moveTo>
                <a:lnTo>
                  <a:pt x="17" y="267"/>
                </a:lnTo>
                <a:cubicBezTo>
                  <a:pt x="39" y="253"/>
                  <a:pt x="56" y="223"/>
                  <a:pt x="54" y="203"/>
                </a:cubicBezTo>
                <a:cubicBezTo>
                  <a:pt x="53" y="193"/>
                  <a:pt x="47" y="186"/>
                  <a:pt x="37" y="183"/>
                </a:cubicBezTo>
                <a:cubicBezTo>
                  <a:pt x="-10" y="167"/>
                  <a:pt x="-1" y="121"/>
                  <a:pt x="6" y="80"/>
                </a:cubicBezTo>
                <a:cubicBezTo>
                  <a:pt x="8" y="71"/>
                  <a:pt x="10" y="61"/>
                  <a:pt x="11" y="52"/>
                </a:cubicBezTo>
                <a:cubicBezTo>
                  <a:pt x="14" y="31"/>
                  <a:pt x="22" y="17"/>
                  <a:pt x="35" y="10"/>
                </a:cubicBezTo>
                <a:cubicBezTo>
                  <a:pt x="58" y="-2"/>
                  <a:pt x="87" y="10"/>
                  <a:pt x="107" y="20"/>
                </a:cubicBezTo>
                <a:cubicBezTo>
                  <a:pt x="131" y="32"/>
                  <a:pt x="165" y="10"/>
                  <a:pt x="176" y="0"/>
                </a:cubicBezTo>
                <a:lnTo>
                  <a:pt x="192" y="18"/>
                </a:lnTo>
                <a:cubicBezTo>
                  <a:pt x="189" y="19"/>
                  <a:pt x="139" y="62"/>
                  <a:pt x="96" y="41"/>
                </a:cubicBezTo>
                <a:cubicBezTo>
                  <a:pt x="72" y="29"/>
                  <a:pt x="56" y="26"/>
                  <a:pt x="47" y="30"/>
                </a:cubicBezTo>
                <a:cubicBezTo>
                  <a:pt x="40" y="34"/>
                  <a:pt x="36" y="42"/>
                  <a:pt x="35" y="55"/>
                </a:cubicBezTo>
                <a:cubicBezTo>
                  <a:pt x="33" y="65"/>
                  <a:pt x="31" y="74"/>
                  <a:pt x="30" y="84"/>
                </a:cubicBezTo>
                <a:cubicBezTo>
                  <a:pt x="21" y="131"/>
                  <a:pt x="20" y="152"/>
                  <a:pt x="45" y="161"/>
                </a:cubicBezTo>
                <a:cubicBezTo>
                  <a:pt x="63" y="167"/>
                  <a:pt x="75" y="181"/>
                  <a:pt x="77" y="200"/>
                </a:cubicBezTo>
                <a:cubicBezTo>
                  <a:pt x="81" y="230"/>
                  <a:pt x="60" y="268"/>
                  <a:pt x="29" y="28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4" name="Google Shape;874;p53"/>
          <p:cNvSpPr/>
          <p:nvPr/>
        </p:nvSpPr>
        <p:spPr>
          <a:xfrm>
            <a:off x="3201063" y="7800188"/>
            <a:ext cx="70998" cy="159301"/>
          </a:xfrm>
          <a:custGeom>
            <a:avLst/>
            <a:gdLst/>
            <a:ahLst/>
            <a:cxnLst/>
            <a:rect l="l" t="t" r="r" b="b"/>
            <a:pathLst>
              <a:path w="160" h="359" extrusionOk="0">
                <a:moveTo>
                  <a:pt x="159" y="359"/>
                </a:moveTo>
                <a:cubicBezTo>
                  <a:pt x="128" y="357"/>
                  <a:pt x="99" y="352"/>
                  <a:pt x="89" y="298"/>
                </a:cubicBezTo>
                <a:cubicBezTo>
                  <a:pt x="82" y="258"/>
                  <a:pt x="82" y="258"/>
                  <a:pt x="44" y="245"/>
                </a:cubicBezTo>
                <a:cubicBezTo>
                  <a:pt x="17" y="236"/>
                  <a:pt x="7" y="220"/>
                  <a:pt x="3" y="208"/>
                </a:cubicBezTo>
                <a:cubicBezTo>
                  <a:pt x="-4" y="188"/>
                  <a:pt x="3" y="164"/>
                  <a:pt x="22" y="138"/>
                </a:cubicBezTo>
                <a:cubicBezTo>
                  <a:pt x="38" y="114"/>
                  <a:pt x="61" y="112"/>
                  <a:pt x="77" y="111"/>
                </a:cubicBezTo>
                <a:cubicBezTo>
                  <a:pt x="96" y="109"/>
                  <a:pt x="105" y="109"/>
                  <a:pt x="109" y="86"/>
                </a:cubicBezTo>
                <a:cubicBezTo>
                  <a:pt x="119" y="26"/>
                  <a:pt x="139" y="1"/>
                  <a:pt x="139" y="0"/>
                </a:cubicBezTo>
                <a:lnTo>
                  <a:pt x="158" y="15"/>
                </a:lnTo>
                <a:cubicBezTo>
                  <a:pt x="158" y="15"/>
                  <a:pt x="141" y="37"/>
                  <a:pt x="132" y="90"/>
                </a:cubicBezTo>
                <a:cubicBezTo>
                  <a:pt x="125" y="130"/>
                  <a:pt x="99" y="133"/>
                  <a:pt x="79" y="134"/>
                </a:cubicBezTo>
                <a:cubicBezTo>
                  <a:pt x="64" y="136"/>
                  <a:pt x="51" y="137"/>
                  <a:pt x="41" y="152"/>
                </a:cubicBezTo>
                <a:cubicBezTo>
                  <a:pt x="27" y="171"/>
                  <a:pt x="21" y="189"/>
                  <a:pt x="25" y="201"/>
                </a:cubicBezTo>
                <a:cubicBezTo>
                  <a:pt x="28" y="211"/>
                  <a:pt x="37" y="218"/>
                  <a:pt x="51" y="223"/>
                </a:cubicBezTo>
                <a:cubicBezTo>
                  <a:pt x="95" y="238"/>
                  <a:pt x="103" y="244"/>
                  <a:pt x="112" y="293"/>
                </a:cubicBezTo>
                <a:cubicBezTo>
                  <a:pt x="119" y="331"/>
                  <a:pt x="134" y="334"/>
                  <a:pt x="160" y="335"/>
                </a:cubicBezTo>
                <a:lnTo>
                  <a:pt x="159" y="35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5" name="Google Shape;875;p53"/>
          <p:cNvSpPr/>
          <p:nvPr/>
        </p:nvSpPr>
        <p:spPr>
          <a:xfrm>
            <a:off x="3492598" y="7930646"/>
            <a:ext cx="162407" cy="129127"/>
          </a:xfrm>
          <a:custGeom>
            <a:avLst/>
            <a:gdLst/>
            <a:ahLst/>
            <a:cxnLst/>
            <a:rect l="l" t="t" r="r" b="b"/>
            <a:pathLst>
              <a:path w="366" h="291" extrusionOk="0">
                <a:moveTo>
                  <a:pt x="354" y="291"/>
                </a:moveTo>
                <a:lnTo>
                  <a:pt x="331" y="284"/>
                </a:lnTo>
                <a:cubicBezTo>
                  <a:pt x="352" y="216"/>
                  <a:pt x="341" y="200"/>
                  <a:pt x="323" y="173"/>
                </a:cubicBezTo>
                <a:cubicBezTo>
                  <a:pt x="318" y="165"/>
                  <a:pt x="312" y="156"/>
                  <a:pt x="307" y="145"/>
                </a:cubicBezTo>
                <a:cubicBezTo>
                  <a:pt x="299" y="131"/>
                  <a:pt x="284" y="130"/>
                  <a:pt x="260" y="130"/>
                </a:cubicBezTo>
                <a:cubicBezTo>
                  <a:pt x="233" y="130"/>
                  <a:pt x="195" y="129"/>
                  <a:pt x="191" y="82"/>
                </a:cubicBezTo>
                <a:cubicBezTo>
                  <a:pt x="187" y="42"/>
                  <a:pt x="173" y="25"/>
                  <a:pt x="165" y="23"/>
                </a:cubicBezTo>
                <a:cubicBezTo>
                  <a:pt x="159" y="22"/>
                  <a:pt x="152" y="28"/>
                  <a:pt x="146" y="39"/>
                </a:cubicBezTo>
                <a:cubicBezTo>
                  <a:pt x="127" y="71"/>
                  <a:pt x="110" y="72"/>
                  <a:pt x="89" y="73"/>
                </a:cubicBezTo>
                <a:cubicBezTo>
                  <a:pt x="79" y="73"/>
                  <a:pt x="67" y="74"/>
                  <a:pt x="52" y="79"/>
                </a:cubicBezTo>
                <a:cubicBezTo>
                  <a:pt x="16" y="91"/>
                  <a:pt x="24" y="153"/>
                  <a:pt x="25" y="153"/>
                </a:cubicBezTo>
                <a:lnTo>
                  <a:pt x="1" y="157"/>
                </a:lnTo>
                <a:cubicBezTo>
                  <a:pt x="1" y="153"/>
                  <a:pt x="-11" y="75"/>
                  <a:pt x="44" y="57"/>
                </a:cubicBezTo>
                <a:cubicBezTo>
                  <a:pt x="63" y="50"/>
                  <a:pt x="77" y="50"/>
                  <a:pt x="88" y="49"/>
                </a:cubicBezTo>
                <a:cubicBezTo>
                  <a:pt x="106" y="49"/>
                  <a:pt x="113" y="48"/>
                  <a:pt x="125" y="27"/>
                </a:cubicBezTo>
                <a:cubicBezTo>
                  <a:pt x="142" y="-2"/>
                  <a:pt x="162" y="-1"/>
                  <a:pt x="170" y="0"/>
                </a:cubicBezTo>
                <a:cubicBezTo>
                  <a:pt x="194" y="5"/>
                  <a:pt x="210" y="35"/>
                  <a:pt x="214" y="79"/>
                </a:cubicBezTo>
                <a:cubicBezTo>
                  <a:pt x="217" y="104"/>
                  <a:pt x="228" y="106"/>
                  <a:pt x="260" y="106"/>
                </a:cubicBezTo>
                <a:cubicBezTo>
                  <a:pt x="284" y="106"/>
                  <a:pt x="313" y="106"/>
                  <a:pt x="327" y="134"/>
                </a:cubicBezTo>
                <a:cubicBezTo>
                  <a:pt x="333" y="144"/>
                  <a:pt x="338" y="152"/>
                  <a:pt x="343" y="160"/>
                </a:cubicBezTo>
                <a:cubicBezTo>
                  <a:pt x="364" y="192"/>
                  <a:pt x="377" y="216"/>
                  <a:pt x="354" y="29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6" name="Google Shape;876;p53"/>
          <p:cNvSpPr/>
          <p:nvPr/>
        </p:nvSpPr>
        <p:spPr>
          <a:xfrm>
            <a:off x="3660774" y="7770014"/>
            <a:ext cx="141108" cy="290646"/>
          </a:xfrm>
          <a:custGeom>
            <a:avLst/>
            <a:gdLst/>
            <a:ahLst/>
            <a:cxnLst/>
            <a:rect l="l" t="t" r="r" b="b"/>
            <a:pathLst>
              <a:path w="318" h="655" extrusionOk="0">
                <a:moveTo>
                  <a:pt x="20" y="655"/>
                </a:moveTo>
                <a:lnTo>
                  <a:pt x="0" y="644"/>
                </a:lnTo>
                <a:cubicBezTo>
                  <a:pt x="2" y="641"/>
                  <a:pt x="43" y="569"/>
                  <a:pt x="99" y="563"/>
                </a:cubicBezTo>
                <a:cubicBezTo>
                  <a:pt x="124" y="560"/>
                  <a:pt x="145" y="548"/>
                  <a:pt x="155" y="530"/>
                </a:cubicBezTo>
                <a:cubicBezTo>
                  <a:pt x="164" y="515"/>
                  <a:pt x="165" y="498"/>
                  <a:pt x="158" y="480"/>
                </a:cubicBezTo>
                <a:cubicBezTo>
                  <a:pt x="151" y="464"/>
                  <a:pt x="143" y="457"/>
                  <a:pt x="135" y="451"/>
                </a:cubicBezTo>
                <a:cubicBezTo>
                  <a:pt x="117" y="437"/>
                  <a:pt x="105" y="423"/>
                  <a:pt x="103" y="374"/>
                </a:cubicBezTo>
                <a:cubicBezTo>
                  <a:pt x="103" y="355"/>
                  <a:pt x="101" y="337"/>
                  <a:pt x="99" y="321"/>
                </a:cubicBezTo>
                <a:cubicBezTo>
                  <a:pt x="95" y="284"/>
                  <a:pt x="92" y="255"/>
                  <a:pt x="108" y="238"/>
                </a:cubicBezTo>
                <a:cubicBezTo>
                  <a:pt x="116" y="228"/>
                  <a:pt x="129" y="224"/>
                  <a:pt x="146" y="224"/>
                </a:cubicBezTo>
                <a:cubicBezTo>
                  <a:pt x="173" y="225"/>
                  <a:pt x="192" y="233"/>
                  <a:pt x="207" y="240"/>
                </a:cubicBezTo>
                <a:cubicBezTo>
                  <a:pt x="225" y="249"/>
                  <a:pt x="232" y="253"/>
                  <a:pt x="248" y="239"/>
                </a:cubicBezTo>
                <a:cubicBezTo>
                  <a:pt x="282" y="209"/>
                  <a:pt x="290" y="186"/>
                  <a:pt x="285" y="128"/>
                </a:cubicBezTo>
                <a:cubicBezTo>
                  <a:pt x="283" y="101"/>
                  <a:pt x="287" y="82"/>
                  <a:pt x="291" y="67"/>
                </a:cubicBezTo>
                <a:cubicBezTo>
                  <a:pt x="296" y="46"/>
                  <a:pt x="298" y="35"/>
                  <a:pt x="281" y="15"/>
                </a:cubicBezTo>
                <a:lnTo>
                  <a:pt x="299" y="0"/>
                </a:lnTo>
                <a:cubicBezTo>
                  <a:pt x="324" y="29"/>
                  <a:pt x="319" y="49"/>
                  <a:pt x="314" y="72"/>
                </a:cubicBezTo>
                <a:cubicBezTo>
                  <a:pt x="310" y="87"/>
                  <a:pt x="307" y="103"/>
                  <a:pt x="309" y="126"/>
                </a:cubicBezTo>
                <a:cubicBezTo>
                  <a:pt x="314" y="192"/>
                  <a:pt x="304" y="221"/>
                  <a:pt x="264" y="257"/>
                </a:cubicBezTo>
                <a:cubicBezTo>
                  <a:pt x="236" y="281"/>
                  <a:pt x="216" y="271"/>
                  <a:pt x="196" y="262"/>
                </a:cubicBezTo>
                <a:cubicBezTo>
                  <a:pt x="183" y="255"/>
                  <a:pt x="168" y="248"/>
                  <a:pt x="146" y="248"/>
                </a:cubicBezTo>
                <a:cubicBezTo>
                  <a:pt x="136" y="248"/>
                  <a:pt x="129" y="249"/>
                  <a:pt x="125" y="253"/>
                </a:cubicBezTo>
                <a:cubicBezTo>
                  <a:pt x="117" y="263"/>
                  <a:pt x="119" y="288"/>
                  <a:pt x="122" y="318"/>
                </a:cubicBezTo>
                <a:cubicBezTo>
                  <a:pt x="124" y="335"/>
                  <a:pt x="126" y="353"/>
                  <a:pt x="127" y="373"/>
                </a:cubicBezTo>
                <a:cubicBezTo>
                  <a:pt x="128" y="416"/>
                  <a:pt x="137" y="423"/>
                  <a:pt x="149" y="432"/>
                </a:cubicBezTo>
                <a:cubicBezTo>
                  <a:pt x="159" y="440"/>
                  <a:pt x="171" y="449"/>
                  <a:pt x="180" y="471"/>
                </a:cubicBezTo>
                <a:cubicBezTo>
                  <a:pt x="190" y="496"/>
                  <a:pt x="188" y="521"/>
                  <a:pt x="176" y="542"/>
                </a:cubicBezTo>
                <a:cubicBezTo>
                  <a:pt x="161" y="567"/>
                  <a:pt x="133" y="583"/>
                  <a:pt x="102" y="586"/>
                </a:cubicBezTo>
                <a:cubicBezTo>
                  <a:pt x="58" y="591"/>
                  <a:pt x="21" y="655"/>
                  <a:pt x="20" y="6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7" name="Google Shape;877;p53"/>
          <p:cNvSpPr/>
          <p:nvPr/>
        </p:nvSpPr>
        <p:spPr>
          <a:xfrm>
            <a:off x="3643468" y="6214719"/>
            <a:ext cx="652734" cy="847978"/>
          </a:xfrm>
          <a:custGeom>
            <a:avLst/>
            <a:gdLst/>
            <a:ahLst/>
            <a:cxnLst/>
            <a:rect l="l" t="t" r="r" b="b"/>
            <a:pathLst>
              <a:path w="1471" h="1911" extrusionOk="0">
                <a:moveTo>
                  <a:pt x="8" y="1911"/>
                </a:moveTo>
                <a:lnTo>
                  <a:pt x="0" y="1889"/>
                </a:lnTo>
                <a:cubicBezTo>
                  <a:pt x="0" y="1889"/>
                  <a:pt x="56" y="1869"/>
                  <a:pt x="92" y="1817"/>
                </a:cubicBezTo>
                <a:cubicBezTo>
                  <a:pt x="129" y="1766"/>
                  <a:pt x="136" y="1742"/>
                  <a:pt x="130" y="1697"/>
                </a:cubicBezTo>
                <a:cubicBezTo>
                  <a:pt x="128" y="1681"/>
                  <a:pt x="116" y="1660"/>
                  <a:pt x="104" y="1637"/>
                </a:cubicBezTo>
                <a:cubicBezTo>
                  <a:pt x="82" y="1595"/>
                  <a:pt x="53" y="1542"/>
                  <a:pt x="62" y="1487"/>
                </a:cubicBezTo>
                <a:cubicBezTo>
                  <a:pt x="66" y="1462"/>
                  <a:pt x="71" y="1443"/>
                  <a:pt x="74" y="1427"/>
                </a:cubicBezTo>
                <a:cubicBezTo>
                  <a:pt x="82" y="1394"/>
                  <a:pt x="85" y="1382"/>
                  <a:pt x="71" y="1358"/>
                </a:cubicBezTo>
                <a:cubicBezTo>
                  <a:pt x="55" y="1330"/>
                  <a:pt x="51" y="1309"/>
                  <a:pt x="60" y="1292"/>
                </a:cubicBezTo>
                <a:cubicBezTo>
                  <a:pt x="70" y="1273"/>
                  <a:pt x="94" y="1263"/>
                  <a:pt x="133" y="1260"/>
                </a:cubicBezTo>
                <a:cubicBezTo>
                  <a:pt x="172" y="1257"/>
                  <a:pt x="201" y="1227"/>
                  <a:pt x="240" y="1184"/>
                </a:cubicBezTo>
                <a:cubicBezTo>
                  <a:pt x="267" y="1154"/>
                  <a:pt x="302" y="1117"/>
                  <a:pt x="349" y="1081"/>
                </a:cubicBezTo>
                <a:cubicBezTo>
                  <a:pt x="392" y="1049"/>
                  <a:pt x="414" y="1019"/>
                  <a:pt x="432" y="995"/>
                </a:cubicBezTo>
                <a:cubicBezTo>
                  <a:pt x="462" y="955"/>
                  <a:pt x="484" y="925"/>
                  <a:pt x="566" y="924"/>
                </a:cubicBezTo>
                <a:cubicBezTo>
                  <a:pt x="602" y="924"/>
                  <a:pt x="629" y="926"/>
                  <a:pt x="650" y="928"/>
                </a:cubicBezTo>
                <a:cubicBezTo>
                  <a:pt x="701" y="933"/>
                  <a:pt x="721" y="935"/>
                  <a:pt x="783" y="889"/>
                </a:cubicBezTo>
                <a:cubicBezTo>
                  <a:pt x="803" y="875"/>
                  <a:pt x="819" y="861"/>
                  <a:pt x="833" y="850"/>
                </a:cubicBezTo>
                <a:cubicBezTo>
                  <a:pt x="887" y="806"/>
                  <a:pt x="916" y="782"/>
                  <a:pt x="980" y="820"/>
                </a:cubicBezTo>
                <a:cubicBezTo>
                  <a:pt x="1022" y="845"/>
                  <a:pt x="1047" y="846"/>
                  <a:pt x="1057" y="839"/>
                </a:cubicBezTo>
                <a:cubicBezTo>
                  <a:pt x="1067" y="832"/>
                  <a:pt x="1065" y="816"/>
                  <a:pt x="1063" y="806"/>
                </a:cubicBezTo>
                <a:cubicBezTo>
                  <a:pt x="1061" y="793"/>
                  <a:pt x="1056" y="784"/>
                  <a:pt x="1052" y="775"/>
                </a:cubicBezTo>
                <a:cubicBezTo>
                  <a:pt x="1036" y="743"/>
                  <a:pt x="1040" y="728"/>
                  <a:pt x="1100" y="690"/>
                </a:cubicBezTo>
                <a:cubicBezTo>
                  <a:pt x="1151" y="657"/>
                  <a:pt x="1133" y="624"/>
                  <a:pt x="1112" y="587"/>
                </a:cubicBezTo>
                <a:cubicBezTo>
                  <a:pt x="1105" y="572"/>
                  <a:pt x="1097" y="558"/>
                  <a:pt x="1094" y="545"/>
                </a:cubicBezTo>
                <a:cubicBezTo>
                  <a:pt x="1091" y="526"/>
                  <a:pt x="1097" y="514"/>
                  <a:pt x="1103" y="507"/>
                </a:cubicBezTo>
                <a:cubicBezTo>
                  <a:pt x="1122" y="486"/>
                  <a:pt x="1161" y="484"/>
                  <a:pt x="1191" y="486"/>
                </a:cubicBezTo>
                <a:cubicBezTo>
                  <a:pt x="1208" y="487"/>
                  <a:pt x="1218" y="470"/>
                  <a:pt x="1235" y="439"/>
                </a:cubicBezTo>
                <a:cubicBezTo>
                  <a:pt x="1242" y="427"/>
                  <a:pt x="1250" y="412"/>
                  <a:pt x="1260" y="398"/>
                </a:cubicBezTo>
                <a:cubicBezTo>
                  <a:pt x="1273" y="379"/>
                  <a:pt x="1288" y="364"/>
                  <a:pt x="1302" y="351"/>
                </a:cubicBezTo>
                <a:cubicBezTo>
                  <a:pt x="1321" y="331"/>
                  <a:pt x="1339" y="313"/>
                  <a:pt x="1343" y="291"/>
                </a:cubicBezTo>
                <a:cubicBezTo>
                  <a:pt x="1346" y="277"/>
                  <a:pt x="1333" y="262"/>
                  <a:pt x="1320" y="249"/>
                </a:cubicBezTo>
                <a:cubicBezTo>
                  <a:pt x="1307" y="235"/>
                  <a:pt x="1295" y="221"/>
                  <a:pt x="1296" y="205"/>
                </a:cubicBezTo>
                <a:cubicBezTo>
                  <a:pt x="1296" y="196"/>
                  <a:pt x="1301" y="188"/>
                  <a:pt x="1309" y="181"/>
                </a:cubicBezTo>
                <a:cubicBezTo>
                  <a:pt x="1328" y="165"/>
                  <a:pt x="1347" y="157"/>
                  <a:pt x="1366" y="149"/>
                </a:cubicBezTo>
                <a:cubicBezTo>
                  <a:pt x="1385" y="141"/>
                  <a:pt x="1404" y="134"/>
                  <a:pt x="1418" y="119"/>
                </a:cubicBezTo>
                <a:cubicBezTo>
                  <a:pt x="1436" y="100"/>
                  <a:pt x="1463" y="60"/>
                  <a:pt x="1439" y="10"/>
                </a:cubicBezTo>
                <a:lnTo>
                  <a:pt x="1460" y="0"/>
                </a:lnTo>
                <a:cubicBezTo>
                  <a:pt x="1482" y="47"/>
                  <a:pt x="1473" y="95"/>
                  <a:pt x="1435" y="135"/>
                </a:cubicBezTo>
                <a:cubicBezTo>
                  <a:pt x="1417" y="154"/>
                  <a:pt x="1396" y="163"/>
                  <a:pt x="1375" y="171"/>
                </a:cubicBezTo>
                <a:cubicBezTo>
                  <a:pt x="1357" y="179"/>
                  <a:pt x="1340" y="186"/>
                  <a:pt x="1325" y="199"/>
                </a:cubicBezTo>
                <a:cubicBezTo>
                  <a:pt x="1321" y="202"/>
                  <a:pt x="1320" y="204"/>
                  <a:pt x="1319" y="206"/>
                </a:cubicBezTo>
                <a:cubicBezTo>
                  <a:pt x="1319" y="213"/>
                  <a:pt x="1329" y="223"/>
                  <a:pt x="1337" y="233"/>
                </a:cubicBezTo>
                <a:cubicBezTo>
                  <a:pt x="1353" y="249"/>
                  <a:pt x="1371" y="270"/>
                  <a:pt x="1366" y="295"/>
                </a:cubicBezTo>
                <a:cubicBezTo>
                  <a:pt x="1360" y="325"/>
                  <a:pt x="1340" y="346"/>
                  <a:pt x="1318" y="367"/>
                </a:cubicBezTo>
                <a:cubicBezTo>
                  <a:pt x="1305" y="381"/>
                  <a:pt x="1291" y="394"/>
                  <a:pt x="1279" y="412"/>
                </a:cubicBezTo>
                <a:cubicBezTo>
                  <a:pt x="1270" y="425"/>
                  <a:pt x="1263" y="438"/>
                  <a:pt x="1256" y="451"/>
                </a:cubicBezTo>
                <a:cubicBezTo>
                  <a:pt x="1238" y="482"/>
                  <a:pt x="1222" y="512"/>
                  <a:pt x="1189" y="509"/>
                </a:cubicBezTo>
                <a:cubicBezTo>
                  <a:pt x="1156" y="507"/>
                  <a:pt x="1130" y="512"/>
                  <a:pt x="1121" y="522"/>
                </a:cubicBezTo>
                <a:cubicBezTo>
                  <a:pt x="1119" y="525"/>
                  <a:pt x="1115" y="530"/>
                  <a:pt x="1118" y="540"/>
                </a:cubicBezTo>
                <a:cubicBezTo>
                  <a:pt x="1119" y="550"/>
                  <a:pt x="1126" y="563"/>
                  <a:pt x="1133" y="575"/>
                </a:cubicBezTo>
                <a:cubicBezTo>
                  <a:pt x="1154" y="613"/>
                  <a:pt x="1182" y="665"/>
                  <a:pt x="1112" y="709"/>
                </a:cubicBezTo>
                <a:cubicBezTo>
                  <a:pt x="1062" y="742"/>
                  <a:pt x="1064" y="747"/>
                  <a:pt x="1073" y="765"/>
                </a:cubicBezTo>
                <a:cubicBezTo>
                  <a:pt x="1078" y="774"/>
                  <a:pt x="1083" y="785"/>
                  <a:pt x="1087" y="802"/>
                </a:cubicBezTo>
                <a:cubicBezTo>
                  <a:pt x="1093" y="837"/>
                  <a:pt x="1080" y="852"/>
                  <a:pt x="1071" y="858"/>
                </a:cubicBezTo>
                <a:cubicBezTo>
                  <a:pt x="1049" y="874"/>
                  <a:pt x="1014" y="867"/>
                  <a:pt x="968" y="840"/>
                </a:cubicBezTo>
                <a:cubicBezTo>
                  <a:pt x="918" y="810"/>
                  <a:pt x="901" y="825"/>
                  <a:pt x="848" y="868"/>
                </a:cubicBezTo>
                <a:cubicBezTo>
                  <a:pt x="834" y="880"/>
                  <a:pt x="817" y="893"/>
                  <a:pt x="797" y="908"/>
                </a:cubicBezTo>
                <a:cubicBezTo>
                  <a:pt x="728" y="959"/>
                  <a:pt x="702" y="957"/>
                  <a:pt x="648" y="952"/>
                </a:cubicBezTo>
                <a:cubicBezTo>
                  <a:pt x="627" y="950"/>
                  <a:pt x="601" y="948"/>
                  <a:pt x="566" y="948"/>
                </a:cubicBezTo>
                <a:cubicBezTo>
                  <a:pt x="496" y="949"/>
                  <a:pt x="480" y="970"/>
                  <a:pt x="451" y="1009"/>
                </a:cubicBezTo>
                <a:cubicBezTo>
                  <a:pt x="432" y="1034"/>
                  <a:pt x="409" y="1066"/>
                  <a:pt x="364" y="1100"/>
                </a:cubicBezTo>
                <a:cubicBezTo>
                  <a:pt x="318" y="1135"/>
                  <a:pt x="286" y="1170"/>
                  <a:pt x="257" y="1200"/>
                </a:cubicBezTo>
                <a:cubicBezTo>
                  <a:pt x="216" y="1245"/>
                  <a:pt x="183" y="1280"/>
                  <a:pt x="135" y="1284"/>
                </a:cubicBezTo>
                <a:cubicBezTo>
                  <a:pt x="105" y="1286"/>
                  <a:pt x="87" y="1292"/>
                  <a:pt x="81" y="1303"/>
                </a:cubicBezTo>
                <a:cubicBezTo>
                  <a:pt x="75" y="1314"/>
                  <a:pt x="83" y="1332"/>
                  <a:pt x="91" y="1346"/>
                </a:cubicBezTo>
                <a:cubicBezTo>
                  <a:pt x="111" y="1378"/>
                  <a:pt x="106" y="1399"/>
                  <a:pt x="97" y="1433"/>
                </a:cubicBezTo>
                <a:cubicBezTo>
                  <a:pt x="94" y="1448"/>
                  <a:pt x="89" y="1466"/>
                  <a:pt x="85" y="1491"/>
                </a:cubicBezTo>
                <a:cubicBezTo>
                  <a:pt x="78" y="1538"/>
                  <a:pt x="103" y="1585"/>
                  <a:pt x="125" y="1626"/>
                </a:cubicBezTo>
                <a:cubicBezTo>
                  <a:pt x="139" y="1652"/>
                  <a:pt x="151" y="1674"/>
                  <a:pt x="153" y="1694"/>
                </a:cubicBezTo>
                <a:cubicBezTo>
                  <a:pt x="160" y="1745"/>
                  <a:pt x="151" y="1775"/>
                  <a:pt x="111" y="1831"/>
                </a:cubicBezTo>
                <a:cubicBezTo>
                  <a:pt x="71" y="1888"/>
                  <a:pt x="10" y="1911"/>
                  <a:pt x="8" y="191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8" name="Google Shape;878;p53"/>
          <p:cNvSpPr/>
          <p:nvPr/>
        </p:nvSpPr>
        <p:spPr>
          <a:xfrm>
            <a:off x="4224318" y="6342959"/>
            <a:ext cx="376287" cy="772543"/>
          </a:xfrm>
          <a:custGeom>
            <a:avLst/>
            <a:gdLst/>
            <a:ahLst/>
            <a:cxnLst/>
            <a:rect l="l" t="t" r="r" b="b"/>
            <a:pathLst>
              <a:path w="848" h="1741" extrusionOk="0">
                <a:moveTo>
                  <a:pt x="221" y="1741"/>
                </a:moveTo>
                <a:lnTo>
                  <a:pt x="208" y="1722"/>
                </a:lnTo>
                <a:cubicBezTo>
                  <a:pt x="233" y="1704"/>
                  <a:pt x="243" y="1688"/>
                  <a:pt x="245" y="1627"/>
                </a:cubicBezTo>
                <a:cubicBezTo>
                  <a:pt x="246" y="1574"/>
                  <a:pt x="268" y="1564"/>
                  <a:pt x="304" y="1548"/>
                </a:cubicBezTo>
                <a:cubicBezTo>
                  <a:pt x="314" y="1543"/>
                  <a:pt x="327" y="1537"/>
                  <a:pt x="341" y="1530"/>
                </a:cubicBezTo>
                <a:cubicBezTo>
                  <a:pt x="400" y="1498"/>
                  <a:pt x="418" y="1489"/>
                  <a:pt x="437" y="1366"/>
                </a:cubicBezTo>
                <a:cubicBezTo>
                  <a:pt x="449" y="1286"/>
                  <a:pt x="470" y="1281"/>
                  <a:pt x="505" y="1283"/>
                </a:cubicBezTo>
                <a:cubicBezTo>
                  <a:pt x="523" y="1285"/>
                  <a:pt x="542" y="1286"/>
                  <a:pt x="568" y="1263"/>
                </a:cubicBezTo>
                <a:cubicBezTo>
                  <a:pt x="625" y="1212"/>
                  <a:pt x="624" y="1154"/>
                  <a:pt x="623" y="1087"/>
                </a:cubicBezTo>
                <a:cubicBezTo>
                  <a:pt x="623" y="1078"/>
                  <a:pt x="623" y="1069"/>
                  <a:pt x="623" y="1060"/>
                </a:cubicBezTo>
                <a:cubicBezTo>
                  <a:pt x="623" y="986"/>
                  <a:pt x="637" y="918"/>
                  <a:pt x="738" y="918"/>
                </a:cubicBezTo>
                <a:cubicBezTo>
                  <a:pt x="772" y="918"/>
                  <a:pt x="795" y="911"/>
                  <a:pt x="808" y="897"/>
                </a:cubicBezTo>
                <a:cubicBezTo>
                  <a:pt x="822" y="882"/>
                  <a:pt x="827" y="857"/>
                  <a:pt x="824" y="818"/>
                </a:cubicBezTo>
                <a:cubicBezTo>
                  <a:pt x="822" y="783"/>
                  <a:pt x="802" y="774"/>
                  <a:pt x="769" y="759"/>
                </a:cubicBezTo>
                <a:cubicBezTo>
                  <a:pt x="747" y="749"/>
                  <a:pt x="720" y="737"/>
                  <a:pt x="693" y="712"/>
                </a:cubicBezTo>
                <a:cubicBezTo>
                  <a:pt x="631" y="655"/>
                  <a:pt x="616" y="543"/>
                  <a:pt x="606" y="468"/>
                </a:cubicBezTo>
                <a:lnTo>
                  <a:pt x="603" y="451"/>
                </a:lnTo>
                <a:cubicBezTo>
                  <a:pt x="598" y="414"/>
                  <a:pt x="606" y="393"/>
                  <a:pt x="612" y="377"/>
                </a:cubicBezTo>
                <a:cubicBezTo>
                  <a:pt x="618" y="360"/>
                  <a:pt x="620" y="354"/>
                  <a:pt x="606" y="337"/>
                </a:cubicBezTo>
                <a:cubicBezTo>
                  <a:pt x="601" y="332"/>
                  <a:pt x="598" y="332"/>
                  <a:pt x="597" y="332"/>
                </a:cubicBezTo>
                <a:cubicBezTo>
                  <a:pt x="585" y="332"/>
                  <a:pt x="566" y="358"/>
                  <a:pt x="552" y="377"/>
                </a:cubicBezTo>
                <a:cubicBezTo>
                  <a:pt x="540" y="394"/>
                  <a:pt x="529" y="408"/>
                  <a:pt x="518" y="415"/>
                </a:cubicBezTo>
                <a:cubicBezTo>
                  <a:pt x="503" y="425"/>
                  <a:pt x="484" y="423"/>
                  <a:pt x="471" y="411"/>
                </a:cubicBezTo>
                <a:cubicBezTo>
                  <a:pt x="463" y="404"/>
                  <a:pt x="440" y="374"/>
                  <a:pt x="478" y="305"/>
                </a:cubicBezTo>
                <a:cubicBezTo>
                  <a:pt x="498" y="269"/>
                  <a:pt x="486" y="260"/>
                  <a:pt x="467" y="243"/>
                </a:cubicBezTo>
                <a:cubicBezTo>
                  <a:pt x="450" y="229"/>
                  <a:pt x="430" y="212"/>
                  <a:pt x="437" y="175"/>
                </a:cubicBezTo>
                <a:cubicBezTo>
                  <a:pt x="444" y="143"/>
                  <a:pt x="468" y="117"/>
                  <a:pt x="490" y="94"/>
                </a:cubicBezTo>
                <a:cubicBezTo>
                  <a:pt x="506" y="77"/>
                  <a:pt x="523" y="59"/>
                  <a:pt x="523" y="47"/>
                </a:cubicBezTo>
                <a:cubicBezTo>
                  <a:pt x="522" y="46"/>
                  <a:pt x="522" y="41"/>
                  <a:pt x="513" y="34"/>
                </a:cubicBezTo>
                <a:cubicBezTo>
                  <a:pt x="485" y="11"/>
                  <a:pt x="436" y="33"/>
                  <a:pt x="384" y="57"/>
                </a:cubicBezTo>
                <a:cubicBezTo>
                  <a:pt x="356" y="70"/>
                  <a:pt x="327" y="83"/>
                  <a:pt x="300" y="89"/>
                </a:cubicBezTo>
                <a:cubicBezTo>
                  <a:pt x="234" y="104"/>
                  <a:pt x="186" y="89"/>
                  <a:pt x="135" y="73"/>
                </a:cubicBezTo>
                <a:cubicBezTo>
                  <a:pt x="126" y="69"/>
                  <a:pt x="116" y="66"/>
                  <a:pt x="106" y="63"/>
                </a:cubicBezTo>
                <a:cubicBezTo>
                  <a:pt x="49" y="46"/>
                  <a:pt x="15" y="72"/>
                  <a:pt x="15" y="73"/>
                </a:cubicBezTo>
                <a:lnTo>
                  <a:pt x="0" y="54"/>
                </a:lnTo>
                <a:cubicBezTo>
                  <a:pt x="2" y="53"/>
                  <a:pt x="44" y="20"/>
                  <a:pt x="113" y="41"/>
                </a:cubicBezTo>
                <a:cubicBezTo>
                  <a:pt x="123" y="44"/>
                  <a:pt x="133" y="47"/>
                  <a:pt x="143" y="50"/>
                </a:cubicBezTo>
                <a:cubicBezTo>
                  <a:pt x="192" y="66"/>
                  <a:pt x="235" y="80"/>
                  <a:pt x="295" y="66"/>
                </a:cubicBezTo>
                <a:cubicBezTo>
                  <a:pt x="320" y="61"/>
                  <a:pt x="348" y="48"/>
                  <a:pt x="375" y="36"/>
                </a:cubicBezTo>
                <a:cubicBezTo>
                  <a:pt x="431" y="10"/>
                  <a:pt x="489" y="-16"/>
                  <a:pt x="528" y="15"/>
                </a:cubicBezTo>
                <a:cubicBezTo>
                  <a:pt x="539" y="24"/>
                  <a:pt x="545" y="34"/>
                  <a:pt x="546" y="46"/>
                </a:cubicBezTo>
                <a:cubicBezTo>
                  <a:pt x="548" y="68"/>
                  <a:pt x="529" y="88"/>
                  <a:pt x="507" y="110"/>
                </a:cubicBezTo>
                <a:cubicBezTo>
                  <a:pt x="488" y="131"/>
                  <a:pt x="465" y="154"/>
                  <a:pt x="460" y="180"/>
                </a:cubicBezTo>
                <a:cubicBezTo>
                  <a:pt x="456" y="203"/>
                  <a:pt x="467" y="212"/>
                  <a:pt x="482" y="225"/>
                </a:cubicBezTo>
                <a:cubicBezTo>
                  <a:pt x="501" y="242"/>
                  <a:pt x="528" y="264"/>
                  <a:pt x="498" y="317"/>
                </a:cubicBezTo>
                <a:cubicBezTo>
                  <a:pt x="475" y="359"/>
                  <a:pt x="478" y="385"/>
                  <a:pt x="487" y="394"/>
                </a:cubicBezTo>
                <a:cubicBezTo>
                  <a:pt x="492" y="399"/>
                  <a:pt x="499" y="399"/>
                  <a:pt x="506" y="395"/>
                </a:cubicBezTo>
                <a:cubicBezTo>
                  <a:pt x="513" y="391"/>
                  <a:pt x="523" y="377"/>
                  <a:pt x="533" y="363"/>
                </a:cubicBezTo>
                <a:cubicBezTo>
                  <a:pt x="552" y="336"/>
                  <a:pt x="572" y="309"/>
                  <a:pt x="596" y="308"/>
                </a:cubicBezTo>
                <a:cubicBezTo>
                  <a:pt x="606" y="308"/>
                  <a:pt x="616" y="313"/>
                  <a:pt x="624" y="322"/>
                </a:cubicBezTo>
                <a:cubicBezTo>
                  <a:pt x="647" y="349"/>
                  <a:pt x="641" y="367"/>
                  <a:pt x="634" y="385"/>
                </a:cubicBezTo>
                <a:cubicBezTo>
                  <a:pt x="628" y="400"/>
                  <a:pt x="622" y="417"/>
                  <a:pt x="627" y="448"/>
                </a:cubicBezTo>
                <a:lnTo>
                  <a:pt x="629" y="465"/>
                </a:lnTo>
                <a:cubicBezTo>
                  <a:pt x="639" y="536"/>
                  <a:pt x="653" y="644"/>
                  <a:pt x="709" y="695"/>
                </a:cubicBezTo>
                <a:cubicBezTo>
                  <a:pt x="733" y="717"/>
                  <a:pt x="757" y="728"/>
                  <a:pt x="779" y="738"/>
                </a:cubicBezTo>
                <a:cubicBezTo>
                  <a:pt x="813" y="753"/>
                  <a:pt x="844" y="767"/>
                  <a:pt x="848" y="816"/>
                </a:cubicBezTo>
                <a:cubicBezTo>
                  <a:pt x="851" y="863"/>
                  <a:pt x="845" y="893"/>
                  <a:pt x="826" y="913"/>
                </a:cubicBezTo>
                <a:cubicBezTo>
                  <a:pt x="808" y="932"/>
                  <a:pt x="779" y="942"/>
                  <a:pt x="738" y="942"/>
                </a:cubicBezTo>
                <a:cubicBezTo>
                  <a:pt x="661" y="942"/>
                  <a:pt x="647" y="985"/>
                  <a:pt x="647" y="1060"/>
                </a:cubicBezTo>
                <a:cubicBezTo>
                  <a:pt x="647" y="1069"/>
                  <a:pt x="647" y="1078"/>
                  <a:pt x="647" y="1086"/>
                </a:cubicBezTo>
                <a:cubicBezTo>
                  <a:pt x="648" y="1153"/>
                  <a:pt x="649" y="1223"/>
                  <a:pt x="583" y="1281"/>
                </a:cubicBezTo>
                <a:cubicBezTo>
                  <a:pt x="551" y="1310"/>
                  <a:pt x="523" y="1308"/>
                  <a:pt x="503" y="1307"/>
                </a:cubicBezTo>
                <a:cubicBezTo>
                  <a:pt x="480" y="1306"/>
                  <a:pt x="470" y="1305"/>
                  <a:pt x="460" y="1369"/>
                </a:cubicBezTo>
                <a:cubicBezTo>
                  <a:pt x="441" y="1497"/>
                  <a:pt x="420" y="1514"/>
                  <a:pt x="352" y="1550"/>
                </a:cubicBezTo>
                <a:cubicBezTo>
                  <a:pt x="337" y="1558"/>
                  <a:pt x="324" y="1564"/>
                  <a:pt x="313" y="1569"/>
                </a:cubicBezTo>
                <a:cubicBezTo>
                  <a:pt x="279" y="1584"/>
                  <a:pt x="269" y="1589"/>
                  <a:pt x="268" y="1628"/>
                </a:cubicBezTo>
                <a:cubicBezTo>
                  <a:pt x="267" y="1690"/>
                  <a:pt x="255" y="1718"/>
                  <a:pt x="221" y="17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79" name="Google Shape;879;p53"/>
          <p:cNvSpPr/>
          <p:nvPr/>
        </p:nvSpPr>
        <p:spPr>
          <a:xfrm>
            <a:off x="4545140" y="6750752"/>
            <a:ext cx="201012" cy="205893"/>
          </a:xfrm>
          <a:custGeom>
            <a:avLst/>
            <a:gdLst/>
            <a:ahLst/>
            <a:cxnLst/>
            <a:rect l="l" t="t" r="r" b="b"/>
            <a:pathLst>
              <a:path w="453" h="464" extrusionOk="0">
                <a:moveTo>
                  <a:pt x="448" y="464"/>
                </a:moveTo>
                <a:lnTo>
                  <a:pt x="429" y="451"/>
                </a:lnTo>
                <a:cubicBezTo>
                  <a:pt x="430" y="449"/>
                  <a:pt x="430" y="448"/>
                  <a:pt x="430" y="448"/>
                </a:cubicBezTo>
                <a:cubicBezTo>
                  <a:pt x="423" y="432"/>
                  <a:pt x="322" y="433"/>
                  <a:pt x="267" y="434"/>
                </a:cubicBezTo>
                <a:cubicBezTo>
                  <a:pt x="209" y="434"/>
                  <a:pt x="158" y="434"/>
                  <a:pt x="136" y="426"/>
                </a:cubicBezTo>
                <a:cubicBezTo>
                  <a:pt x="102" y="413"/>
                  <a:pt x="103" y="390"/>
                  <a:pt x="105" y="366"/>
                </a:cubicBezTo>
                <a:cubicBezTo>
                  <a:pt x="106" y="343"/>
                  <a:pt x="107" y="315"/>
                  <a:pt x="85" y="274"/>
                </a:cubicBezTo>
                <a:cubicBezTo>
                  <a:pt x="52" y="212"/>
                  <a:pt x="53" y="167"/>
                  <a:pt x="54" y="128"/>
                </a:cubicBezTo>
                <a:cubicBezTo>
                  <a:pt x="54" y="110"/>
                  <a:pt x="54" y="92"/>
                  <a:pt x="51" y="75"/>
                </a:cubicBezTo>
                <a:cubicBezTo>
                  <a:pt x="41" y="30"/>
                  <a:pt x="2" y="23"/>
                  <a:pt x="0" y="23"/>
                </a:cubicBezTo>
                <a:lnTo>
                  <a:pt x="3" y="0"/>
                </a:lnTo>
                <a:cubicBezTo>
                  <a:pt x="6" y="0"/>
                  <a:pt x="61" y="9"/>
                  <a:pt x="74" y="70"/>
                </a:cubicBezTo>
                <a:cubicBezTo>
                  <a:pt x="78" y="90"/>
                  <a:pt x="78" y="109"/>
                  <a:pt x="77" y="128"/>
                </a:cubicBezTo>
                <a:cubicBezTo>
                  <a:pt x="77" y="165"/>
                  <a:pt x="76" y="206"/>
                  <a:pt x="106" y="263"/>
                </a:cubicBezTo>
                <a:cubicBezTo>
                  <a:pt x="131" y="310"/>
                  <a:pt x="129" y="344"/>
                  <a:pt x="128" y="367"/>
                </a:cubicBezTo>
                <a:cubicBezTo>
                  <a:pt x="127" y="391"/>
                  <a:pt x="126" y="397"/>
                  <a:pt x="145" y="404"/>
                </a:cubicBezTo>
                <a:cubicBezTo>
                  <a:pt x="163" y="411"/>
                  <a:pt x="216" y="410"/>
                  <a:pt x="267" y="410"/>
                </a:cubicBezTo>
                <a:cubicBezTo>
                  <a:pt x="372" y="409"/>
                  <a:pt x="436" y="411"/>
                  <a:pt x="451" y="436"/>
                </a:cubicBezTo>
                <a:cubicBezTo>
                  <a:pt x="454" y="442"/>
                  <a:pt x="456" y="452"/>
                  <a:pt x="448" y="46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0" name="Google Shape;880;p53"/>
          <p:cNvSpPr/>
          <p:nvPr/>
        </p:nvSpPr>
        <p:spPr>
          <a:xfrm>
            <a:off x="6004587" y="6330534"/>
            <a:ext cx="74547" cy="90078"/>
          </a:xfrm>
          <a:custGeom>
            <a:avLst/>
            <a:gdLst/>
            <a:ahLst/>
            <a:cxnLst/>
            <a:rect l="l" t="t" r="r" b="b"/>
            <a:pathLst>
              <a:path w="168" h="203" extrusionOk="0">
                <a:moveTo>
                  <a:pt x="161" y="203"/>
                </a:moveTo>
                <a:lnTo>
                  <a:pt x="138" y="199"/>
                </a:lnTo>
                <a:cubicBezTo>
                  <a:pt x="152" y="132"/>
                  <a:pt x="141" y="126"/>
                  <a:pt x="121" y="114"/>
                </a:cubicBezTo>
                <a:cubicBezTo>
                  <a:pt x="112" y="109"/>
                  <a:pt x="100" y="103"/>
                  <a:pt x="88" y="90"/>
                </a:cubicBezTo>
                <a:cubicBezTo>
                  <a:pt x="55" y="53"/>
                  <a:pt x="1" y="20"/>
                  <a:pt x="0" y="20"/>
                </a:cubicBezTo>
                <a:lnTo>
                  <a:pt x="12" y="0"/>
                </a:lnTo>
                <a:cubicBezTo>
                  <a:pt x="15" y="1"/>
                  <a:pt x="70" y="35"/>
                  <a:pt x="106" y="74"/>
                </a:cubicBezTo>
                <a:cubicBezTo>
                  <a:pt x="115" y="84"/>
                  <a:pt x="124" y="89"/>
                  <a:pt x="133" y="94"/>
                </a:cubicBezTo>
                <a:cubicBezTo>
                  <a:pt x="161" y="110"/>
                  <a:pt x="178" y="125"/>
                  <a:pt x="161" y="203"/>
                </a:cubicBezTo>
                <a:close/>
              </a:path>
            </a:pathLst>
          </a:custGeom>
          <a:solidFill>
            <a:schemeClr val="dk1"/>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1" name="Google Shape;881;p53"/>
          <p:cNvSpPr/>
          <p:nvPr/>
        </p:nvSpPr>
        <p:spPr>
          <a:xfrm>
            <a:off x="5614543" y="6298142"/>
            <a:ext cx="165957" cy="89634"/>
          </a:xfrm>
          <a:custGeom>
            <a:avLst/>
            <a:gdLst/>
            <a:ahLst/>
            <a:cxnLst/>
            <a:rect l="l" t="t" r="r" b="b"/>
            <a:pathLst>
              <a:path w="374" h="202" extrusionOk="0">
                <a:moveTo>
                  <a:pt x="63" y="202"/>
                </a:moveTo>
                <a:cubicBezTo>
                  <a:pt x="53" y="198"/>
                  <a:pt x="7" y="181"/>
                  <a:pt x="2" y="150"/>
                </a:cubicBezTo>
                <a:cubicBezTo>
                  <a:pt x="2" y="148"/>
                  <a:pt x="2" y="145"/>
                  <a:pt x="1" y="143"/>
                </a:cubicBezTo>
                <a:cubicBezTo>
                  <a:pt x="-4" y="113"/>
                  <a:pt x="-4" y="82"/>
                  <a:pt x="63" y="63"/>
                </a:cubicBezTo>
                <a:cubicBezTo>
                  <a:pt x="89" y="56"/>
                  <a:pt x="104" y="48"/>
                  <a:pt x="117" y="41"/>
                </a:cubicBezTo>
                <a:cubicBezTo>
                  <a:pt x="140" y="29"/>
                  <a:pt x="156" y="20"/>
                  <a:pt x="197" y="29"/>
                </a:cubicBezTo>
                <a:cubicBezTo>
                  <a:pt x="224" y="35"/>
                  <a:pt x="251" y="26"/>
                  <a:pt x="279" y="16"/>
                </a:cubicBezTo>
                <a:cubicBezTo>
                  <a:pt x="310" y="5"/>
                  <a:pt x="342" y="-6"/>
                  <a:pt x="374" y="4"/>
                </a:cubicBezTo>
                <a:lnTo>
                  <a:pt x="367" y="27"/>
                </a:lnTo>
                <a:cubicBezTo>
                  <a:pt x="342" y="19"/>
                  <a:pt x="315" y="28"/>
                  <a:pt x="286" y="38"/>
                </a:cubicBezTo>
                <a:cubicBezTo>
                  <a:pt x="256" y="48"/>
                  <a:pt x="225" y="59"/>
                  <a:pt x="193" y="52"/>
                </a:cubicBezTo>
                <a:cubicBezTo>
                  <a:pt x="159" y="45"/>
                  <a:pt x="149" y="51"/>
                  <a:pt x="128" y="61"/>
                </a:cubicBezTo>
                <a:cubicBezTo>
                  <a:pt x="115" y="69"/>
                  <a:pt x="98" y="77"/>
                  <a:pt x="70" y="85"/>
                </a:cubicBezTo>
                <a:cubicBezTo>
                  <a:pt x="17" y="100"/>
                  <a:pt x="20" y="117"/>
                  <a:pt x="24" y="138"/>
                </a:cubicBezTo>
                <a:cubicBezTo>
                  <a:pt x="25" y="141"/>
                  <a:pt x="25" y="144"/>
                  <a:pt x="26" y="147"/>
                </a:cubicBezTo>
                <a:cubicBezTo>
                  <a:pt x="27" y="159"/>
                  <a:pt x="53" y="173"/>
                  <a:pt x="70" y="179"/>
                </a:cubicBezTo>
                <a:lnTo>
                  <a:pt x="63" y="202"/>
                </a:lnTo>
                <a:close/>
              </a:path>
            </a:pathLst>
          </a:custGeom>
          <a:solidFill>
            <a:schemeClr val="dk1"/>
          </a:solidFill>
          <a:ln>
            <a:noFill/>
          </a:ln>
        </p:spPr>
        <p:txBody>
          <a:bodyPr spcFirstLastPara="1" wrap="square" lIns="90000" tIns="27700" rIns="90000" bIns="27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2" name="Google Shape;882;p53"/>
          <p:cNvSpPr/>
          <p:nvPr/>
        </p:nvSpPr>
        <p:spPr>
          <a:xfrm>
            <a:off x="5300822" y="6662893"/>
            <a:ext cx="533813" cy="429979"/>
          </a:xfrm>
          <a:custGeom>
            <a:avLst/>
            <a:gdLst/>
            <a:ahLst/>
            <a:cxnLst/>
            <a:rect l="l" t="t" r="r" b="b"/>
            <a:pathLst>
              <a:path w="1203" h="969" extrusionOk="0">
                <a:moveTo>
                  <a:pt x="1161" y="969"/>
                </a:moveTo>
                <a:cubicBezTo>
                  <a:pt x="1132" y="969"/>
                  <a:pt x="1092" y="963"/>
                  <a:pt x="1054" y="936"/>
                </a:cubicBezTo>
                <a:cubicBezTo>
                  <a:pt x="995" y="895"/>
                  <a:pt x="938" y="926"/>
                  <a:pt x="935" y="927"/>
                </a:cubicBezTo>
                <a:lnTo>
                  <a:pt x="924" y="933"/>
                </a:lnTo>
                <a:lnTo>
                  <a:pt x="919" y="921"/>
                </a:lnTo>
                <a:cubicBezTo>
                  <a:pt x="917" y="917"/>
                  <a:pt x="903" y="880"/>
                  <a:pt x="957" y="806"/>
                </a:cubicBezTo>
                <a:cubicBezTo>
                  <a:pt x="983" y="772"/>
                  <a:pt x="982" y="771"/>
                  <a:pt x="957" y="752"/>
                </a:cubicBezTo>
                <a:cubicBezTo>
                  <a:pt x="941" y="739"/>
                  <a:pt x="917" y="720"/>
                  <a:pt x="890" y="684"/>
                </a:cubicBezTo>
                <a:cubicBezTo>
                  <a:pt x="849" y="628"/>
                  <a:pt x="819" y="627"/>
                  <a:pt x="770" y="625"/>
                </a:cubicBezTo>
                <a:cubicBezTo>
                  <a:pt x="742" y="623"/>
                  <a:pt x="712" y="622"/>
                  <a:pt x="673" y="611"/>
                </a:cubicBezTo>
                <a:cubicBezTo>
                  <a:pt x="581" y="587"/>
                  <a:pt x="566" y="576"/>
                  <a:pt x="529" y="552"/>
                </a:cubicBezTo>
                <a:cubicBezTo>
                  <a:pt x="521" y="547"/>
                  <a:pt x="513" y="541"/>
                  <a:pt x="502" y="535"/>
                </a:cubicBezTo>
                <a:cubicBezTo>
                  <a:pt x="472" y="516"/>
                  <a:pt x="460" y="492"/>
                  <a:pt x="450" y="470"/>
                </a:cubicBezTo>
                <a:cubicBezTo>
                  <a:pt x="438" y="447"/>
                  <a:pt x="430" y="430"/>
                  <a:pt x="400" y="425"/>
                </a:cubicBezTo>
                <a:cubicBezTo>
                  <a:pt x="374" y="420"/>
                  <a:pt x="360" y="425"/>
                  <a:pt x="346" y="431"/>
                </a:cubicBezTo>
                <a:cubicBezTo>
                  <a:pt x="327" y="438"/>
                  <a:pt x="307" y="446"/>
                  <a:pt x="264" y="429"/>
                </a:cubicBezTo>
                <a:cubicBezTo>
                  <a:pt x="233" y="417"/>
                  <a:pt x="220" y="434"/>
                  <a:pt x="203" y="463"/>
                </a:cubicBezTo>
                <a:cubicBezTo>
                  <a:pt x="192" y="481"/>
                  <a:pt x="181" y="501"/>
                  <a:pt x="160" y="497"/>
                </a:cubicBezTo>
                <a:cubicBezTo>
                  <a:pt x="124" y="489"/>
                  <a:pt x="105" y="415"/>
                  <a:pt x="103" y="277"/>
                </a:cubicBezTo>
                <a:cubicBezTo>
                  <a:pt x="103" y="225"/>
                  <a:pt x="83" y="225"/>
                  <a:pt x="56" y="224"/>
                </a:cubicBezTo>
                <a:cubicBezTo>
                  <a:pt x="38" y="224"/>
                  <a:pt x="16" y="224"/>
                  <a:pt x="6" y="203"/>
                </a:cubicBezTo>
                <a:cubicBezTo>
                  <a:pt x="-8" y="176"/>
                  <a:pt x="5" y="157"/>
                  <a:pt x="16" y="142"/>
                </a:cubicBezTo>
                <a:cubicBezTo>
                  <a:pt x="24" y="130"/>
                  <a:pt x="32" y="120"/>
                  <a:pt x="29" y="104"/>
                </a:cubicBezTo>
                <a:cubicBezTo>
                  <a:pt x="21" y="61"/>
                  <a:pt x="29" y="3"/>
                  <a:pt x="29" y="0"/>
                </a:cubicBezTo>
                <a:lnTo>
                  <a:pt x="52" y="3"/>
                </a:lnTo>
                <a:cubicBezTo>
                  <a:pt x="52" y="4"/>
                  <a:pt x="45" y="60"/>
                  <a:pt x="52" y="100"/>
                </a:cubicBezTo>
                <a:cubicBezTo>
                  <a:pt x="57" y="125"/>
                  <a:pt x="45" y="142"/>
                  <a:pt x="35" y="156"/>
                </a:cubicBezTo>
                <a:cubicBezTo>
                  <a:pt x="25" y="171"/>
                  <a:pt x="20" y="179"/>
                  <a:pt x="27" y="192"/>
                </a:cubicBezTo>
                <a:cubicBezTo>
                  <a:pt x="30" y="200"/>
                  <a:pt x="39" y="200"/>
                  <a:pt x="56" y="201"/>
                </a:cubicBezTo>
                <a:cubicBezTo>
                  <a:pt x="84" y="201"/>
                  <a:pt x="126" y="202"/>
                  <a:pt x="127" y="277"/>
                </a:cubicBezTo>
                <a:cubicBezTo>
                  <a:pt x="129" y="427"/>
                  <a:pt x="152" y="471"/>
                  <a:pt x="164" y="474"/>
                </a:cubicBezTo>
                <a:cubicBezTo>
                  <a:pt x="169" y="475"/>
                  <a:pt x="177" y="462"/>
                  <a:pt x="183" y="451"/>
                </a:cubicBezTo>
                <a:cubicBezTo>
                  <a:pt x="198" y="426"/>
                  <a:pt x="220" y="387"/>
                  <a:pt x="273" y="407"/>
                </a:cubicBezTo>
                <a:cubicBezTo>
                  <a:pt x="307" y="421"/>
                  <a:pt x="320" y="415"/>
                  <a:pt x="338" y="409"/>
                </a:cubicBezTo>
                <a:cubicBezTo>
                  <a:pt x="353" y="403"/>
                  <a:pt x="371" y="395"/>
                  <a:pt x="404" y="402"/>
                </a:cubicBezTo>
                <a:cubicBezTo>
                  <a:pt x="446" y="409"/>
                  <a:pt x="458" y="435"/>
                  <a:pt x="471" y="460"/>
                </a:cubicBezTo>
                <a:cubicBezTo>
                  <a:pt x="480" y="479"/>
                  <a:pt x="490" y="499"/>
                  <a:pt x="515" y="515"/>
                </a:cubicBezTo>
                <a:cubicBezTo>
                  <a:pt x="525" y="521"/>
                  <a:pt x="534" y="527"/>
                  <a:pt x="542" y="532"/>
                </a:cubicBezTo>
                <a:cubicBezTo>
                  <a:pt x="577" y="555"/>
                  <a:pt x="591" y="565"/>
                  <a:pt x="679" y="589"/>
                </a:cubicBezTo>
                <a:cubicBezTo>
                  <a:pt x="716" y="599"/>
                  <a:pt x="745" y="600"/>
                  <a:pt x="771" y="601"/>
                </a:cubicBezTo>
                <a:cubicBezTo>
                  <a:pt x="821" y="603"/>
                  <a:pt x="861" y="605"/>
                  <a:pt x="909" y="670"/>
                </a:cubicBezTo>
                <a:cubicBezTo>
                  <a:pt x="934" y="704"/>
                  <a:pt x="956" y="721"/>
                  <a:pt x="972" y="733"/>
                </a:cubicBezTo>
                <a:cubicBezTo>
                  <a:pt x="1004" y="758"/>
                  <a:pt x="1012" y="771"/>
                  <a:pt x="976" y="820"/>
                </a:cubicBezTo>
                <a:cubicBezTo>
                  <a:pt x="948" y="859"/>
                  <a:pt x="941" y="885"/>
                  <a:pt x="940" y="900"/>
                </a:cubicBezTo>
                <a:cubicBezTo>
                  <a:pt x="965" y="891"/>
                  <a:pt x="1016" y="881"/>
                  <a:pt x="1067" y="917"/>
                </a:cubicBezTo>
                <a:cubicBezTo>
                  <a:pt x="1128" y="959"/>
                  <a:pt x="1196" y="942"/>
                  <a:pt x="1197" y="942"/>
                </a:cubicBezTo>
                <a:lnTo>
                  <a:pt x="1203" y="965"/>
                </a:lnTo>
                <a:cubicBezTo>
                  <a:pt x="1202" y="965"/>
                  <a:pt x="1185" y="969"/>
                  <a:pt x="1161" y="96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3" name="Google Shape;883;p53"/>
          <p:cNvSpPr/>
          <p:nvPr/>
        </p:nvSpPr>
        <p:spPr>
          <a:xfrm>
            <a:off x="5616762" y="7041843"/>
            <a:ext cx="99840" cy="39492"/>
          </a:xfrm>
          <a:custGeom>
            <a:avLst/>
            <a:gdLst/>
            <a:ahLst/>
            <a:cxnLst/>
            <a:rect l="l" t="t" r="r" b="b"/>
            <a:pathLst>
              <a:path w="225" h="89" extrusionOk="0">
                <a:moveTo>
                  <a:pt x="173" y="89"/>
                </a:moveTo>
                <a:cubicBezTo>
                  <a:pt x="164" y="89"/>
                  <a:pt x="155" y="88"/>
                  <a:pt x="144" y="85"/>
                </a:cubicBezTo>
                <a:cubicBezTo>
                  <a:pt x="126" y="80"/>
                  <a:pt x="114" y="69"/>
                  <a:pt x="102" y="59"/>
                </a:cubicBezTo>
                <a:cubicBezTo>
                  <a:pt x="81" y="42"/>
                  <a:pt x="59" y="24"/>
                  <a:pt x="3" y="24"/>
                </a:cubicBezTo>
                <a:cubicBezTo>
                  <a:pt x="2" y="24"/>
                  <a:pt x="1" y="24"/>
                  <a:pt x="0" y="24"/>
                </a:cubicBezTo>
                <a:lnTo>
                  <a:pt x="0" y="0"/>
                </a:lnTo>
                <a:cubicBezTo>
                  <a:pt x="1" y="0"/>
                  <a:pt x="2" y="0"/>
                  <a:pt x="2" y="0"/>
                </a:cubicBezTo>
                <a:cubicBezTo>
                  <a:pt x="67" y="0"/>
                  <a:pt x="95" y="23"/>
                  <a:pt x="117" y="41"/>
                </a:cubicBezTo>
                <a:cubicBezTo>
                  <a:pt x="128" y="51"/>
                  <a:pt x="138" y="59"/>
                  <a:pt x="151" y="62"/>
                </a:cubicBezTo>
                <a:cubicBezTo>
                  <a:pt x="187" y="73"/>
                  <a:pt x="209" y="55"/>
                  <a:pt x="210" y="54"/>
                </a:cubicBezTo>
                <a:lnTo>
                  <a:pt x="225" y="72"/>
                </a:lnTo>
                <a:cubicBezTo>
                  <a:pt x="224" y="72"/>
                  <a:pt x="205" y="89"/>
                  <a:pt x="173" y="8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84" name="Google Shape;884;p53"/>
          <p:cNvSpPr/>
          <p:nvPr/>
        </p:nvSpPr>
        <p:spPr>
          <a:xfrm>
            <a:off x="5283516" y="6867011"/>
            <a:ext cx="84753" cy="273784"/>
          </a:xfrm>
          <a:custGeom>
            <a:avLst/>
            <a:gdLst/>
            <a:ahLst/>
            <a:cxnLst/>
            <a:rect l="l" t="t" r="r" b="b"/>
            <a:pathLst>
              <a:path w="191" h="617" extrusionOk="0">
                <a:moveTo>
                  <a:pt x="7" y="617"/>
                </a:moveTo>
                <a:lnTo>
                  <a:pt x="5" y="605"/>
                </a:lnTo>
                <a:lnTo>
                  <a:pt x="0" y="595"/>
                </a:lnTo>
                <a:cubicBezTo>
                  <a:pt x="0" y="595"/>
                  <a:pt x="11" y="585"/>
                  <a:pt x="13" y="529"/>
                </a:cubicBezTo>
                <a:cubicBezTo>
                  <a:pt x="14" y="483"/>
                  <a:pt x="44" y="483"/>
                  <a:pt x="60" y="483"/>
                </a:cubicBezTo>
                <a:cubicBezTo>
                  <a:pt x="65" y="483"/>
                  <a:pt x="72" y="483"/>
                  <a:pt x="74" y="482"/>
                </a:cubicBezTo>
                <a:cubicBezTo>
                  <a:pt x="74" y="481"/>
                  <a:pt x="78" y="477"/>
                  <a:pt x="73" y="455"/>
                </a:cubicBezTo>
                <a:cubicBezTo>
                  <a:pt x="66" y="424"/>
                  <a:pt x="54" y="403"/>
                  <a:pt x="44" y="387"/>
                </a:cubicBezTo>
                <a:cubicBezTo>
                  <a:pt x="29" y="360"/>
                  <a:pt x="15" y="336"/>
                  <a:pt x="60" y="308"/>
                </a:cubicBezTo>
                <a:cubicBezTo>
                  <a:pt x="87" y="292"/>
                  <a:pt x="108" y="290"/>
                  <a:pt x="121" y="288"/>
                </a:cubicBezTo>
                <a:cubicBezTo>
                  <a:pt x="123" y="288"/>
                  <a:pt x="126" y="288"/>
                  <a:pt x="128" y="287"/>
                </a:cubicBezTo>
                <a:cubicBezTo>
                  <a:pt x="128" y="285"/>
                  <a:pt x="127" y="279"/>
                  <a:pt x="124" y="268"/>
                </a:cubicBezTo>
                <a:cubicBezTo>
                  <a:pt x="118" y="248"/>
                  <a:pt x="108" y="234"/>
                  <a:pt x="98" y="219"/>
                </a:cubicBezTo>
                <a:cubicBezTo>
                  <a:pt x="80" y="194"/>
                  <a:pt x="62" y="168"/>
                  <a:pt x="73" y="122"/>
                </a:cubicBezTo>
                <a:cubicBezTo>
                  <a:pt x="82" y="84"/>
                  <a:pt x="106" y="66"/>
                  <a:pt x="127" y="51"/>
                </a:cubicBezTo>
                <a:cubicBezTo>
                  <a:pt x="147" y="37"/>
                  <a:pt x="163" y="25"/>
                  <a:pt x="168" y="0"/>
                </a:cubicBezTo>
                <a:lnTo>
                  <a:pt x="191" y="5"/>
                </a:lnTo>
                <a:cubicBezTo>
                  <a:pt x="184" y="38"/>
                  <a:pt x="163" y="54"/>
                  <a:pt x="141" y="70"/>
                </a:cubicBezTo>
                <a:cubicBezTo>
                  <a:pt x="122" y="84"/>
                  <a:pt x="103" y="98"/>
                  <a:pt x="96" y="127"/>
                </a:cubicBezTo>
                <a:cubicBezTo>
                  <a:pt x="87" y="163"/>
                  <a:pt x="101" y="182"/>
                  <a:pt x="117" y="206"/>
                </a:cubicBezTo>
                <a:cubicBezTo>
                  <a:pt x="127" y="221"/>
                  <a:pt x="139" y="238"/>
                  <a:pt x="146" y="261"/>
                </a:cubicBezTo>
                <a:cubicBezTo>
                  <a:pt x="152" y="280"/>
                  <a:pt x="154" y="292"/>
                  <a:pt x="148" y="301"/>
                </a:cubicBezTo>
                <a:cubicBezTo>
                  <a:pt x="143" y="310"/>
                  <a:pt x="133" y="311"/>
                  <a:pt x="123" y="312"/>
                </a:cubicBezTo>
                <a:cubicBezTo>
                  <a:pt x="111" y="312"/>
                  <a:pt x="95" y="314"/>
                  <a:pt x="73" y="328"/>
                </a:cubicBezTo>
                <a:cubicBezTo>
                  <a:pt x="47" y="344"/>
                  <a:pt x="49" y="348"/>
                  <a:pt x="65" y="375"/>
                </a:cubicBezTo>
                <a:cubicBezTo>
                  <a:pt x="75" y="392"/>
                  <a:pt x="89" y="415"/>
                  <a:pt x="96" y="450"/>
                </a:cubicBezTo>
                <a:cubicBezTo>
                  <a:pt x="101" y="473"/>
                  <a:pt x="100" y="488"/>
                  <a:pt x="92" y="497"/>
                </a:cubicBezTo>
                <a:cubicBezTo>
                  <a:pt x="84" y="507"/>
                  <a:pt x="70" y="507"/>
                  <a:pt x="60" y="507"/>
                </a:cubicBezTo>
                <a:cubicBezTo>
                  <a:pt x="44" y="507"/>
                  <a:pt x="37" y="506"/>
                  <a:pt x="36" y="530"/>
                </a:cubicBezTo>
                <a:cubicBezTo>
                  <a:pt x="34" y="598"/>
                  <a:pt x="19" y="615"/>
                  <a:pt x="7" y="6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sp>
        <p:nvSpPr>
          <p:cNvPr id="889" name="Google Shape;889;p54"/>
          <p:cNvSpPr txBox="1">
            <a:spLocks noGrp="1"/>
          </p:cNvSpPr>
          <p:nvPr>
            <p:ph type="title"/>
          </p:nvPr>
        </p:nvSpPr>
        <p:spPr>
          <a:xfrm>
            <a:off x="4324725" y="1832850"/>
            <a:ext cx="3593400" cy="6102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Our app</a:t>
            </a:r>
            <a:endParaRPr/>
          </a:p>
        </p:txBody>
      </p:sp>
      <p:sp>
        <p:nvSpPr>
          <p:cNvPr id="890" name="Google Shape;890;p54"/>
          <p:cNvSpPr txBox="1">
            <a:spLocks noGrp="1"/>
          </p:cNvSpPr>
          <p:nvPr>
            <p:ph type="subTitle" idx="1"/>
          </p:nvPr>
        </p:nvSpPr>
        <p:spPr>
          <a:xfrm>
            <a:off x="4324900" y="2443050"/>
            <a:ext cx="3593400" cy="96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891" name="Google Shape;891;p54"/>
          <p:cNvSpPr/>
          <p:nvPr/>
        </p:nvSpPr>
        <p:spPr>
          <a:xfrm>
            <a:off x="1310879" y="891931"/>
            <a:ext cx="1664618" cy="3176204"/>
          </a:xfrm>
          <a:custGeom>
            <a:avLst/>
            <a:gdLst/>
            <a:ahLst/>
            <a:cxnLst/>
            <a:rect l="l" t="t" r="r" b="b"/>
            <a:pathLst>
              <a:path w="84552" h="161331" extrusionOk="0">
                <a:moveTo>
                  <a:pt x="1" y="1"/>
                </a:moveTo>
                <a:lnTo>
                  <a:pt x="1" y="161331"/>
                </a:lnTo>
                <a:lnTo>
                  <a:pt x="84551" y="161331"/>
                </a:lnTo>
                <a:lnTo>
                  <a:pt x="845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 name="Google Shape;892;p54"/>
          <p:cNvGrpSpPr/>
          <p:nvPr/>
        </p:nvGrpSpPr>
        <p:grpSpPr>
          <a:xfrm>
            <a:off x="1225701" y="709411"/>
            <a:ext cx="1834973" cy="3724678"/>
            <a:chOff x="5186401" y="494525"/>
            <a:chExt cx="1834973" cy="3724678"/>
          </a:xfrm>
        </p:grpSpPr>
        <p:sp>
          <p:nvSpPr>
            <p:cNvPr id="893" name="Google Shape;893;p54"/>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4"/>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95" name="Google Shape;895;p54"/>
          <p:cNvPicPr preferRelativeResize="0"/>
          <p:nvPr/>
        </p:nvPicPr>
        <p:blipFill rotWithShape="1">
          <a:blip r:embed="rId3">
            <a:alphaModFix/>
          </a:blip>
          <a:srcRect l="23793" r="23798"/>
          <a:stretch/>
        </p:blipFill>
        <p:spPr>
          <a:xfrm>
            <a:off x="1310888" y="891935"/>
            <a:ext cx="1664599" cy="3176197"/>
          </a:xfrm>
          <a:prstGeom prst="rect">
            <a:avLst/>
          </a:prstGeom>
          <a:noFill/>
          <a:ln w="9525" cap="flat" cmpd="sng">
            <a:solidFill>
              <a:schemeClr val="dk1"/>
            </a:solidFill>
            <a:prstDash val="solid"/>
            <a:round/>
            <a:headEnd type="none" w="sm" len="sm"/>
            <a:tailEnd type="none" w="sm" len="sm"/>
          </a:ln>
        </p:spPr>
      </p:pic>
      <p:grpSp>
        <p:nvGrpSpPr>
          <p:cNvPr id="896" name="Google Shape;896;p54"/>
          <p:cNvGrpSpPr/>
          <p:nvPr/>
        </p:nvGrpSpPr>
        <p:grpSpPr>
          <a:xfrm rot="1956946">
            <a:off x="5075359" y="-997525"/>
            <a:ext cx="2863426" cy="1909791"/>
            <a:chOff x="-429550" y="-415410"/>
            <a:chExt cx="2863440" cy="1909800"/>
          </a:xfrm>
        </p:grpSpPr>
        <p:sp>
          <p:nvSpPr>
            <p:cNvPr id="897" name="Google Shape;897;p54"/>
            <p:cNvSpPr/>
            <p:nvPr/>
          </p:nvSpPr>
          <p:spPr>
            <a:xfrm>
              <a:off x="1249490" y="991110"/>
              <a:ext cx="127440" cy="166320"/>
            </a:xfrm>
            <a:custGeom>
              <a:avLst/>
              <a:gdLst/>
              <a:ahLst/>
              <a:cxnLst/>
              <a:rect l="l" t="t" r="r" b="b"/>
              <a:pathLst>
                <a:path w="354" h="462" extrusionOk="0">
                  <a:moveTo>
                    <a:pt x="102" y="0"/>
                  </a:moveTo>
                  <a:cubicBezTo>
                    <a:pt x="102" y="0"/>
                    <a:pt x="283" y="222"/>
                    <a:pt x="354" y="378"/>
                  </a:cubicBezTo>
                  <a:lnTo>
                    <a:pt x="202" y="462"/>
                  </a:lnTo>
                  <a:lnTo>
                    <a:pt x="0" y="322"/>
                  </a:lnTo>
                  <a:lnTo>
                    <a:pt x="102"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98" name="Google Shape;898;p54"/>
            <p:cNvSpPr/>
            <p:nvPr/>
          </p:nvSpPr>
          <p:spPr>
            <a:xfrm>
              <a:off x="-429550" y="-415410"/>
              <a:ext cx="2859120" cy="1909800"/>
            </a:xfrm>
            <a:custGeom>
              <a:avLst/>
              <a:gdLst/>
              <a:ahLst/>
              <a:cxnLst/>
              <a:rect l="l" t="t" r="r" b="b"/>
              <a:pathLst>
                <a:path w="7942" h="5305" extrusionOk="0">
                  <a:moveTo>
                    <a:pt x="4243" y="3502"/>
                  </a:moveTo>
                  <a:cubicBezTo>
                    <a:pt x="3905" y="2947"/>
                    <a:pt x="7216" y="3545"/>
                    <a:pt x="7209" y="0"/>
                  </a:cubicBezTo>
                  <a:lnTo>
                    <a:pt x="7942" y="1188"/>
                  </a:lnTo>
                  <a:cubicBezTo>
                    <a:pt x="7861" y="3855"/>
                    <a:pt x="4173" y="3867"/>
                    <a:pt x="4961" y="4235"/>
                  </a:cubicBezTo>
                  <a:cubicBezTo>
                    <a:pt x="5452" y="4464"/>
                    <a:pt x="3229" y="5978"/>
                    <a:pt x="591" y="4952"/>
                  </a:cubicBezTo>
                  <a:lnTo>
                    <a:pt x="0" y="3617"/>
                  </a:lnTo>
                  <a:cubicBezTo>
                    <a:pt x="2145" y="5071"/>
                    <a:pt x="4569" y="4035"/>
                    <a:pt x="4243" y="350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899" name="Google Shape;899;p54"/>
            <p:cNvSpPr/>
            <p:nvPr/>
          </p:nvSpPr>
          <p:spPr>
            <a:xfrm>
              <a:off x="-429550" y="-415410"/>
              <a:ext cx="2746800" cy="1728000"/>
            </a:xfrm>
            <a:custGeom>
              <a:avLst/>
              <a:gdLst/>
              <a:ahLst/>
              <a:cxnLst/>
              <a:rect l="l" t="t" r="r" b="b"/>
              <a:pathLst>
                <a:path w="7630" h="4800" extrusionOk="0">
                  <a:moveTo>
                    <a:pt x="319" y="4336"/>
                  </a:moveTo>
                  <a:lnTo>
                    <a:pt x="0" y="3617"/>
                  </a:lnTo>
                  <a:cubicBezTo>
                    <a:pt x="2145" y="5071"/>
                    <a:pt x="4569" y="4035"/>
                    <a:pt x="4243" y="3502"/>
                  </a:cubicBezTo>
                  <a:cubicBezTo>
                    <a:pt x="3905" y="2947"/>
                    <a:pt x="7216" y="3545"/>
                    <a:pt x="7209" y="0"/>
                  </a:cubicBezTo>
                  <a:lnTo>
                    <a:pt x="7630" y="681"/>
                  </a:lnTo>
                  <a:cubicBezTo>
                    <a:pt x="7594" y="3323"/>
                    <a:pt x="4471" y="3443"/>
                    <a:pt x="4521" y="3836"/>
                  </a:cubicBezTo>
                  <a:lnTo>
                    <a:pt x="4642" y="3961"/>
                  </a:lnTo>
                  <a:cubicBezTo>
                    <a:pt x="4530" y="4597"/>
                    <a:pt x="2002" y="5278"/>
                    <a:pt x="319" y="433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0" name="Google Shape;900;p54"/>
            <p:cNvSpPr/>
            <p:nvPr/>
          </p:nvSpPr>
          <p:spPr>
            <a:xfrm>
              <a:off x="1312130" y="7950"/>
              <a:ext cx="1121760" cy="1105560"/>
            </a:xfrm>
            <a:custGeom>
              <a:avLst/>
              <a:gdLst/>
              <a:ahLst/>
              <a:cxnLst/>
              <a:rect l="l" t="t" r="r" b="b"/>
              <a:pathLst>
                <a:path w="3116" h="3071" extrusionOk="0">
                  <a:moveTo>
                    <a:pt x="128" y="3071"/>
                  </a:moveTo>
                  <a:cubicBezTo>
                    <a:pt x="124" y="3071"/>
                    <a:pt x="121" y="3072"/>
                    <a:pt x="117" y="3071"/>
                  </a:cubicBezTo>
                  <a:cubicBezTo>
                    <a:pt x="35" y="3033"/>
                    <a:pt x="-2" y="2997"/>
                    <a:pt x="0" y="2957"/>
                  </a:cubicBezTo>
                  <a:cubicBezTo>
                    <a:pt x="4" y="2872"/>
                    <a:pt x="197" y="2803"/>
                    <a:pt x="516" y="2690"/>
                  </a:cubicBezTo>
                  <a:cubicBezTo>
                    <a:pt x="1397" y="2374"/>
                    <a:pt x="3038" y="1786"/>
                    <a:pt x="3092" y="12"/>
                  </a:cubicBezTo>
                  <a:cubicBezTo>
                    <a:pt x="3092" y="5"/>
                    <a:pt x="3097" y="0"/>
                    <a:pt x="3104" y="0"/>
                  </a:cubicBezTo>
                  <a:cubicBezTo>
                    <a:pt x="3111" y="0"/>
                    <a:pt x="3116" y="7"/>
                    <a:pt x="3116" y="14"/>
                  </a:cubicBezTo>
                  <a:cubicBezTo>
                    <a:pt x="3094" y="786"/>
                    <a:pt x="2759" y="1427"/>
                    <a:pt x="2123" y="1919"/>
                  </a:cubicBezTo>
                  <a:cubicBezTo>
                    <a:pt x="1590" y="2331"/>
                    <a:pt x="949" y="2560"/>
                    <a:pt x="524" y="2714"/>
                  </a:cubicBezTo>
                  <a:cubicBezTo>
                    <a:pt x="247" y="2812"/>
                    <a:pt x="28" y="2891"/>
                    <a:pt x="24" y="2959"/>
                  </a:cubicBezTo>
                  <a:cubicBezTo>
                    <a:pt x="24" y="2985"/>
                    <a:pt x="59" y="3016"/>
                    <a:pt x="128" y="3048"/>
                  </a:cubicBezTo>
                  <a:cubicBezTo>
                    <a:pt x="135" y="3050"/>
                    <a:pt x="136" y="3059"/>
                    <a:pt x="133" y="3064"/>
                  </a:cubicBezTo>
                  <a:cubicBezTo>
                    <a:pt x="133" y="3067"/>
                    <a:pt x="130" y="3069"/>
                    <a:pt x="128" y="30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901" name="Google Shape;901;p54"/>
            <p:cNvSpPr/>
            <p:nvPr/>
          </p:nvSpPr>
          <p:spPr>
            <a:xfrm>
              <a:off x="1154090" y="921270"/>
              <a:ext cx="174600" cy="172080"/>
            </a:xfrm>
            <a:custGeom>
              <a:avLst/>
              <a:gdLst/>
              <a:ahLst/>
              <a:cxnLst/>
              <a:rect l="l" t="t" r="r" b="b"/>
              <a:pathLst>
                <a:path w="485" h="478" extrusionOk="0">
                  <a:moveTo>
                    <a:pt x="477" y="477"/>
                  </a:moveTo>
                  <a:cubicBezTo>
                    <a:pt x="474" y="479"/>
                    <a:pt x="468" y="479"/>
                    <a:pt x="463" y="475"/>
                  </a:cubicBezTo>
                  <a:cubicBezTo>
                    <a:pt x="462" y="473"/>
                    <a:pt x="198" y="244"/>
                    <a:pt x="3" y="20"/>
                  </a:cubicBezTo>
                  <a:cubicBezTo>
                    <a:pt x="-2" y="15"/>
                    <a:pt x="-1" y="8"/>
                    <a:pt x="5" y="3"/>
                  </a:cubicBezTo>
                  <a:cubicBezTo>
                    <a:pt x="8" y="-3"/>
                    <a:pt x="17" y="-1"/>
                    <a:pt x="22" y="4"/>
                  </a:cubicBezTo>
                  <a:cubicBezTo>
                    <a:pt x="215" y="227"/>
                    <a:pt x="477" y="454"/>
                    <a:pt x="481" y="456"/>
                  </a:cubicBezTo>
                  <a:cubicBezTo>
                    <a:pt x="486" y="461"/>
                    <a:pt x="486" y="468"/>
                    <a:pt x="482" y="473"/>
                  </a:cubicBezTo>
                  <a:cubicBezTo>
                    <a:pt x="481" y="475"/>
                    <a:pt x="479" y="477"/>
                    <a:pt x="477" y="47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902" name="Google Shape;902;p54"/>
          <p:cNvSpPr/>
          <p:nvPr/>
        </p:nvSpPr>
        <p:spPr>
          <a:xfrm>
            <a:off x="4278150" y="4756535"/>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3" name="Google Shape;903;p54"/>
          <p:cNvSpPr/>
          <p:nvPr/>
        </p:nvSpPr>
        <p:spPr>
          <a:xfrm>
            <a:off x="8227705" y="133916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04" name="Google Shape;904;p54"/>
          <p:cNvSpPr/>
          <p:nvPr/>
        </p:nvSpPr>
        <p:spPr>
          <a:xfrm>
            <a:off x="8757230" y="435671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Indonesia map infographic</a:t>
            </a:r>
            <a:endParaRPr/>
          </a:p>
        </p:txBody>
      </p:sp>
      <p:grpSp>
        <p:nvGrpSpPr>
          <p:cNvPr id="910" name="Google Shape;910;p55"/>
          <p:cNvGrpSpPr/>
          <p:nvPr/>
        </p:nvGrpSpPr>
        <p:grpSpPr>
          <a:xfrm>
            <a:off x="3429793" y="1588952"/>
            <a:ext cx="4993969" cy="1816450"/>
            <a:chOff x="1562400" y="1607760"/>
            <a:chExt cx="7082640" cy="2576160"/>
          </a:xfrm>
        </p:grpSpPr>
        <p:sp>
          <p:nvSpPr>
            <p:cNvPr id="911" name="Google Shape;911;p55"/>
            <p:cNvSpPr/>
            <p:nvPr/>
          </p:nvSpPr>
          <p:spPr>
            <a:xfrm>
              <a:off x="1562400" y="1607760"/>
              <a:ext cx="1677240" cy="1783800"/>
            </a:xfrm>
            <a:custGeom>
              <a:avLst/>
              <a:gdLst/>
              <a:ahLst/>
              <a:cxnLst/>
              <a:rect l="l" t="t" r="r" b="b"/>
              <a:pathLst>
                <a:path w="4659" h="4955" extrusionOk="0">
                  <a:moveTo>
                    <a:pt x="4507" y="4955"/>
                  </a:moveTo>
                  <a:cubicBezTo>
                    <a:pt x="4506" y="4955"/>
                    <a:pt x="4506" y="4955"/>
                    <a:pt x="4505" y="4955"/>
                  </a:cubicBezTo>
                  <a:cubicBezTo>
                    <a:pt x="4488" y="4954"/>
                    <a:pt x="4477" y="4936"/>
                    <a:pt x="4465" y="4916"/>
                  </a:cubicBezTo>
                  <a:cubicBezTo>
                    <a:pt x="4453" y="4896"/>
                    <a:pt x="4440" y="4875"/>
                    <a:pt x="4421" y="4866"/>
                  </a:cubicBezTo>
                  <a:cubicBezTo>
                    <a:pt x="4398" y="4855"/>
                    <a:pt x="4381" y="4831"/>
                    <a:pt x="4363" y="4808"/>
                  </a:cubicBezTo>
                  <a:cubicBezTo>
                    <a:pt x="4334" y="4768"/>
                    <a:pt x="4312" y="4742"/>
                    <a:pt x="4280" y="4751"/>
                  </a:cubicBezTo>
                  <a:cubicBezTo>
                    <a:pt x="4254" y="4758"/>
                    <a:pt x="4254" y="4779"/>
                    <a:pt x="4256" y="4815"/>
                  </a:cubicBezTo>
                  <a:cubicBezTo>
                    <a:pt x="4258" y="4846"/>
                    <a:pt x="4260" y="4885"/>
                    <a:pt x="4223" y="4901"/>
                  </a:cubicBezTo>
                  <a:cubicBezTo>
                    <a:pt x="4174" y="4923"/>
                    <a:pt x="4140" y="4886"/>
                    <a:pt x="4111" y="4853"/>
                  </a:cubicBezTo>
                  <a:cubicBezTo>
                    <a:pt x="4097" y="4839"/>
                    <a:pt x="4083" y="4823"/>
                    <a:pt x="4068" y="4813"/>
                  </a:cubicBezTo>
                  <a:cubicBezTo>
                    <a:pt x="4061" y="4808"/>
                    <a:pt x="4042" y="4795"/>
                    <a:pt x="4038" y="4795"/>
                  </a:cubicBezTo>
                  <a:cubicBezTo>
                    <a:pt x="4037" y="4795"/>
                    <a:pt x="4035" y="4798"/>
                    <a:pt x="4033" y="4801"/>
                  </a:cubicBezTo>
                  <a:cubicBezTo>
                    <a:pt x="4029" y="4806"/>
                    <a:pt x="4023" y="4814"/>
                    <a:pt x="4012" y="4822"/>
                  </a:cubicBezTo>
                  <a:cubicBezTo>
                    <a:pt x="4001" y="4831"/>
                    <a:pt x="4002" y="4849"/>
                    <a:pt x="4003" y="4866"/>
                  </a:cubicBezTo>
                  <a:cubicBezTo>
                    <a:pt x="4004" y="4883"/>
                    <a:pt x="4005" y="4898"/>
                    <a:pt x="3994" y="4907"/>
                  </a:cubicBezTo>
                  <a:cubicBezTo>
                    <a:pt x="3988" y="4912"/>
                    <a:pt x="3980" y="4914"/>
                    <a:pt x="3969" y="4911"/>
                  </a:cubicBezTo>
                  <a:cubicBezTo>
                    <a:pt x="3941" y="4905"/>
                    <a:pt x="3935" y="4883"/>
                    <a:pt x="3930" y="4863"/>
                  </a:cubicBezTo>
                  <a:cubicBezTo>
                    <a:pt x="3926" y="4845"/>
                    <a:pt x="3921" y="4827"/>
                    <a:pt x="3901" y="4812"/>
                  </a:cubicBezTo>
                  <a:cubicBezTo>
                    <a:pt x="3887" y="4801"/>
                    <a:pt x="3873" y="4798"/>
                    <a:pt x="3860" y="4794"/>
                  </a:cubicBezTo>
                  <a:cubicBezTo>
                    <a:pt x="3835" y="4787"/>
                    <a:pt x="3812" y="4781"/>
                    <a:pt x="3796" y="4726"/>
                  </a:cubicBezTo>
                  <a:cubicBezTo>
                    <a:pt x="3788" y="4696"/>
                    <a:pt x="3778" y="4693"/>
                    <a:pt x="3764" y="4690"/>
                  </a:cubicBezTo>
                  <a:cubicBezTo>
                    <a:pt x="3742" y="4684"/>
                    <a:pt x="3723" y="4676"/>
                    <a:pt x="3709" y="4630"/>
                  </a:cubicBezTo>
                  <a:cubicBezTo>
                    <a:pt x="3690" y="4568"/>
                    <a:pt x="3665" y="4538"/>
                    <a:pt x="3649" y="4530"/>
                  </a:cubicBezTo>
                  <a:cubicBezTo>
                    <a:pt x="3646" y="4528"/>
                    <a:pt x="3643" y="4528"/>
                    <a:pt x="3641" y="4528"/>
                  </a:cubicBezTo>
                  <a:cubicBezTo>
                    <a:pt x="3629" y="4533"/>
                    <a:pt x="3586" y="4547"/>
                    <a:pt x="3531" y="4516"/>
                  </a:cubicBezTo>
                  <a:cubicBezTo>
                    <a:pt x="3508" y="4503"/>
                    <a:pt x="3474" y="4475"/>
                    <a:pt x="3444" y="4450"/>
                  </a:cubicBezTo>
                  <a:cubicBezTo>
                    <a:pt x="3423" y="4433"/>
                    <a:pt x="3398" y="4412"/>
                    <a:pt x="3392" y="4409"/>
                  </a:cubicBezTo>
                  <a:cubicBezTo>
                    <a:pt x="3384" y="4410"/>
                    <a:pt x="3373" y="4401"/>
                    <a:pt x="3295" y="4335"/>
                  </a:cubicBezTo>
                  <a:cubicBezTo>
                    <a:pt x="3245" y="4293"/>
                    <a:pt x="3183" y="4241"/>
                    <a:pt x="3135" y="4207"/>
                  </a:cubicBezTo>
                  <a:cubicBezTo>
                    <a:pt x="3050" y="4146"/>
                    <a:pt x="3046" y="4136"/>
                    <a:pt x="3033" y="4084"/>
                  </a:cubicBezTo>
                  <a:cubicBezTo>
                    <a:pt x="3031" y="4077"/>
                    <a:pt x="3029" y="4069"/>
                    <a:pt x="3027" y="4061"/>
                  </a:cubicBezTo>
                  <a:cubicBezTo>
                    <a:pt x="3009" y="3994"/>
                    <a:pt x="2980" y="3974"/>
                    <a:pt x="2910" y="3923"/>
                  </a:cubicBezTo>
                  <a:cubicBezTo>
                    <a:pt x="2895" y="3912"/>
                    <a:pt x="2880" y="3902"/>
                    <a:pt x="2866" y="3893"/>
                  </a:cubicBezTo>
                  <a:cubicBezTo>
                    <a:pt x="2814" y="3857"/>
                    <a:pt x="2766" y="3824"/>
                    <a:pt x="2697" y="3756"/>
                  </a:cubicBezTo>
                  <a:cubicBezTo>
                    <a:pt x="2654" y="3713"/>
                    <a:pt x="2647" y="3676"/>
                    <a:pt x="2641" y="3647"/>
                  </a:cubicBezTo>
                  <a:cubicBezTo>
                    <a:pt x="2635" y="3617"/>
                    <a:pt x="2631" y="3597"/>
                    <a:pt x="2588" y="3580"/>
                  </a:cubicBezTo>
                  <a:cubicBezTo>
                    <a:pt x="2527" y="3556"/>
                    <a:pt x="2513" y="3530"/>
                    <a:pt x="2501" y="3508"/>
                  </a:cubicBezTo>
                  <a:cubicBezTo>
                    <a:pt x="2494" y="3495"/>
                    <a:pt x="2487" y="3484"/>
                    <a:pt x="2473" y="3473"/>
                  </a:cubicBezTo>
                  <a:cubicBezTo>
                    <a:pt x="2443" y="3453"/>
                    <a:pt x="2405" y="3414"/>
                    <a:pt x="2399" y="3373"/>
                  </a:cubicBezTo>
                  <a:cubicBezTo>
                    <a:pt x="2396" y="3354"/>
                    <a:pt x="2401" y="3337"/>
                    <a:pt x="2412" y="3323"/>
                  </a:cubicBezTo>
                  <a:cubicBezTo>
                    <a:pt x="2433" y="3296"/>
                    <a:pt x="2431" y="3292"/>
                    <a:pt x="2410" y="3253"/>
                  </a:cubicBezTo>
                  <a:cubicBezTo>
                    <a:pt x="2404" y="3242"/>
                    <a:pt x="2398" y="3229"/>
                    <a:pt x="2390" y="3213"/>
                  </a:cubicBezTo>
                  <a:cubicBezTo>
                    <a:pt x="2381" y="3194"/>
                    <a:pt x="2373" y="3174"/>
                    <a:pt x="2366" y="3155"/>
                  </a:cubicBezTo>
                  <a:cubicBezTo>
                    <a:pt x="2343" y="3096"/>
                    <a:pt x="2321" y="3040"/>
                    <a:pt x="2259" y="2993"/>
                  </a:cubicBezTo>
                  <a:cubicBezTo>
                    <a:pt x="2193" y="2944"/>
                    <a:pt x="2190" y="2898"/>
                    <a:pt x="2187" y="2849"/>
                  </a:cubicBezTo>
                  <a:cubicBezTo>
                    <a:pt x="2186" y="2829"/>
                    <a:pt x="2185" y="2809"/>
                    <a:pt x="2180" y="2787"/>
                  </a:cubicBezTo>
                  <a:cubicBezTo>
                    <a:pt x="2163" y="2714"/>
                    <a:pt x="2073" y="2643"/>
                    <a:pt x="2001" y="2586"/>
                  </a:cubicBezTo>
                  <a:lnTo>
                    <a:pt x="1994" y="2580"/>
                  </a:lnTo>
                  <a:cubicBezTo>
                    <a:pt x="1943" y="2540"/>
                    <a:pt x="1935" y="2509"/>
                    <a:pt x="1927" y="2478"/>
                  </a:cubicBezTo>
                  <a:cubicBezTo>
                    <a:pt x="1923" y="2463"/>
                    <a:pt x="1919" y="2449"/>
                    <a:pt x="1910" y="2433"/>
                  </a:cubicBezTo>
                  <a:cubicBezTo>
                    <a:pt x="1875" y="2376"/>
                    <a:pt x="1843" y="2346"/>
                    <a:pt x="1808" y="2338"/>
                  </a:cubicBezTo>
                  <a:cubicBezTo>
                    <a:pt x="1779" y="2332"/>
                    <a:pt x="1763" y="2323"/>
                    <a:pt x="1740" y="2310"/>
                  </a:cubicBezTo>
                  <a:cubicBezTo>
                    <a:pt x="1726" y="2303"/>
                    <a:pt x="1708" y="2293"/>
                    <a:pt x="1681" y="2281"/>
                  </a:cubicBezTo>
                  <a:cubicBezTo>
                    <a:pt x="1633" y="2259"/>
                    <a:pt x="1639" y="2219"/>
                    <a:pt x="1644" y="2184"/>
                  </a:cubicBezTo>
                  <a:cubicBezTo>
                    <a:pt x="1648" y="2159"/>
                    <a:pt x="1651" y="2137"/>
                    <a:pt x="1641" y="2118"/>
                  </a:cubicBezTo>
                  <a:cubicBezTo>
                    <a:pt x="1627" y="2093"/>
                    <a:pt x="1622" y="2063"/>
                    <a:pt x="1617" y="2032"/>
                  </a:cubicBezTo>
                  <a:cubicBezTo>
                    <a:pt x="1610" y="1993"/>
                    <a:pt x="1603" y="1949"/>
                    <a:pt x="1576" y="1904"/>
                  </a:cubicBezTo>
                  <a:lnTo>
                    <a:pt x="1572" y="1898"/>
                  </a:lnTo>
                  <a:cubicBezTo>
                    <a:pt x="1525" y="1820"/>
                    <a:pt x="1525" y="1817"/>
                    <a:pt x="1543" y="1709"/>
                  </a:cubicBezTo>
                  <a:lnTo>
                    <a:pt x="1543" y="1706"/>
                  </a:lnTo>
                  <a:cubicBezTo>
                    <a:pt x="1550" y="1668"/>
                    <a:pt x="1545" y="1661"/>
                    <a:pt x="1544" y="1660"/>
                  </a:cubicBezTo>
                  <a:cubicBezTo>
                    <a:pt x="1542" y="1658"/>
                    <a:pt x="1534" y="1659"/>
                    <a:pt x="1528" y="1660"/>
                  </a:cubicBezTo>
                  <a:cubicBezTo>
                    <a:pt x="1512" y="1662"/>
                    <a:pt x="1484" y="1665"/>
                    <a:pt x="1467" y="1632"/>
                  </a:cubicBezTo>
                  <a:cubicBezTo>
                    <a:pt x="1451" y="1602"/>
                    <a:pt x="1424" y="1591"/>
                    <a:pt x="1389" y="1576"/>
                  </a:cubicBezTo>
                  <a:cubicBezTo>
                    <a:pt x="1364" y="1566"/>
                    <a:pt x="1335" y="1554"/>
                    <a:pt x="1307" y="1534"/>
                  </a:cubicBezTo>
                  <a:cubicBezTo>
                    <a:pt x="1274" y="1509"/>
                    <a:pt x="1250" y="1499"/>
                    <a:pt x="1218" y="1487"/>
                  </a:cubicBezTo>
                  <a:cubicBezTo>
                    <a:pt x="1189" y="1475"/>
                    <a:pt x="1152" y="1460"/>
                    <a:pt x="1097" y="1429"/>
                  </a:cubicBezTo>
                  <a:cubicBezTo>
                    <a:pt x="1031" y="1391"/>
                    <a:pt x="1010" y="1313"/>
                    <a:pt x="1004" y="1254"/>
                  </a:cubicBezTo>
                  <a:cubicBezTo>
                    <a:pt x="999" y="1205"/>
                    <a:pt x="973" y="1159"/>
                    <a:pt x="930" y="1123"/>
                  </a:cubicBezTo>
                  <a:cubicBezTo>
                    <a:pt x="858" y="1062"/>
                    <a:pt x="810" y="978"/>
                    <a:pt x="771" y="910"/>
                  </a:cubicBezTo>
                  <a:cubicBezTo>
                    <a:pt x="722" y="823"/>
                    <a:pt x="657" y="780"/>
                    <a:pt x="576" y="780"/>
                  </a:cubicBezTo>
                  <a:cubicBezTo>
                    <a:pt x="516" y="780"/>
                    <a:pt x="481" y="737"/>
                    <a:pt x="440" y="688"/>
                  </a:cubicBezTo>
                  <a:cubicBezTo>
                    <a:pt x="421" y="665"/>
                    <a:pt x="401" y="642"/>
                    <a:pt x="377" y="619"/>
                  </a:cubicBezTo>
                  <a:cubicBezTo>
                    <a:pt x="362" y="605"/>
                    <a:pt x="342" y="588"/>
                    <a:pt x="320" y="569"/>
                  </a:cubicBezTo>
                  <a:cubicBezTo>
                    <a:pt x="225" y="487"/>
                    <a:pt x="94" y="375"/>
                    <a:pt x="73" y="280"/>
                  </a:cubicBezTo>
                  <a:cubicBezTo>
                    <a:pt x="62" y="231"/>
                    <a:pt x="49" y="216"/>
                    <a:pt x="37" y="202"/>
                  </a:cubicBezTo>
                  <a:cubicBezTo>
                    <a:pt x="22" y="183"/>
                    <a:pt x="7" y="166"/>
                    <a:pt x="1" y="94"/>
                  </a:cubicBezTo>
                  <a:cubicBezTo>
                    <a:pt x="-3" y="51"/>
                    <a:pt x="6" y="22"/>
                    <a:pt x="27" y="8"/>
                  </a:cubicBezTo>
                  <a:cubicBezTo>
                    <a:pt x="59" y="-12"/>
                    <a:pt x="107" y="12"/>
                    <a:pt x="114" y="16"/>
                  </a:cubicBezTo>
                  <a:cubicBezTo>
                    <a:pt x="135" y="24"/>
                    <a:pt x="153" y="27"/>
                    <a:pt x="170" y="30"/>
                  </a:cubicBezTo>
                  <a:cubicBezTo>
                    <a:pt x="210" y="36"/>
                    <a:pt x="245" y="42"/>
                    <a:pt x="290" y="108"/>
                  </a:cubicBezTo>
                  <a:cubicBezTo>
                    <a:pt x="312" y="140"/>
                    <a:pt x="385" y="154"/>
                    <a:pt x="449" y="165"/>
                  </a:cubicBezTo>
                  <a:cubicBezTo>
                    <a:pt x="482" y="172"/>
                    <a:pt x="513" y="177"/>
                    <a:pt x="538" y="185"/>
                  </a:cubicBezTo>
                  <a:cubicBezTo>
                    <a:pt x="585" y="201"/>
                    <a:pt x="652" y="187"/>
                    <a:pt x="701" y="177"/>
                  </a:cubicBezTo>
                  <a:cubicBezTo>
                    <a:pt x="729" y="171"/>
                    <a:pt x="750" y="167"/>
                    <a:pt x="765" y="167"/>
                  </a:cubicBezTo>
                  <a:cubicBezTo>
                    <a:pt x="785" y="168"/>
                    <a:pt x="805" y="182"/>
                    <a:pt x="824" y="196"/>
                  </a:cubicBezTo>
                  <a:cubicBezTo>
                    <a:pt x="839" y="207"/>
                    <a:pt x="856" y="220"/>
                    <a:pt x="867" y="218"/>
                  </a:cubicBezTo>
                  <a:cubicBezTo>
                    <a:pt x="869" y="217"/>
                    <a:pt x="872" y="216"/>
                    <a:pt x="876" y="211"/>
                  </a:cubicBezTo>
                  <a:cubicBezTo>
                    <a:pt x="897" y="181"/>
                    <a:pt x="939" y="154"/>
                    <a:pt x="973" y="160"/>
                  </a:cubicBezTo>
                  <a:cubicBezTo>
                    <a:pt x="992" y="164"/>
                    <a:pt x="1006" y="178"/>
                    <a:pt x="1012" y="200"/>
                  </a:cubicBezTo>
                  <a:cubicBezTo>
                    <a:pt x="1019" y="231"/>
                    <a:pt x="1024" y="233"/>
                    <a:pt x="1047" y="247"/>
                  </a:cubicBezTo>
                  <a:cubicBezTo>
                    <a:pt x="1062" y="257"/>
                    <a:pt x="1086" y="271"/>
                    <a:pt x="1120" y="300"/>
                  </a:cubicBezTo>
                  <a:cubicBezTo>
                    <a:pt x="1178" y="349"/>
                    <a:pt x="1171" y="397"/>
                    <a:pt x="1167" y="429"/>
                  </a:cubicBezTo>
                  <a:cubicBezTo>
                    <a:pt x="1164" y="448"/>
                    <a:pt x="1164" y="456"/>
                    <a:pt x="1170" y="461"/>
                  </a:cubicBezTo>
                  <a:cubicBezTo>
                    <a:pt x="1180" y="469"/>
                    <a:pt x="1199" y="474"/>
                    <a:pt x="1215" y="479"/>
                  </a:cubicBezTo>
                  <a:cubicBezTo>
                    <a:pt x="1239" y="486"/>
                    <a:pt x="1259" y="491"/>
                    <a:pt x="1265" y="506"/>
                  </a:cubicBezTo>
                  <a:cubicBezTo>
                    <a:pt x="1267" y="511"/>
                    <a:pt x="1269" y="519"/>
                    <a:pt x="1264" y="529"/>
                  </a:cubicBezTo>
                  <a:cubicBezTo>
                    <a:pt x="1259" y="537"/>
                    <a:pt x="1262" y="542"/>
                    <a:pt x="1270" y="554"/>
                  </a:cubicBezTo>
                  <a:cubicBezTo>
                    <a:pt x="1277" y="564"/>
                    <a:pt x="1288" y="579"/>
                    <a:pt x="1276" y="599"/>
                  </a:cubicBezTo>
                  <a:cubicBezTo>
                    <a:pt x="1274" y="603"/>
                    <a:pt x="1272" y="606"/>
                    <a:pt x="1270" y="609"/>
                  </a:cubicBezTo>
                  <a:cubicBezTo>
                    <a:pt x="1258" y="627"/>
                    <a:pt x="1258" y="627"/>
                    <a:pt x="1274" y="640"/>
                  </a:cubicBezTo>
                  <a:cubicBezTo>
                    <a:pt x="1285" y="650"/>
                    <a:pt x="1287" y="650"/>
                    <a:pt x="1296" y="651"/>
                  </a:cubicBezTo>
                  <a:cubicBezTo>
                    <a:pt x="1307" y="653"/>
                    <a:pt x="1325" y="656"/>
                    <a:pt x="1367" y="673"/>
                  </a:cubicBezTo>
                  <a:cubicBezTo>
                    <a:pt x="1428" y="698"/>
                    <a:pt x="1434" y="702"/>
                    <a:pt x="1448" y="739"/>
                  </a:cubicBezTo>
                  <a:cubicBezTo>
                    <a:pt x="1452" y="748"/>
                    <a:pt x="1458" y="761"/>
                    <a:pt x="1466" y="778"/>
                  </a:cubicBezTo>
                  <a:cubicBezTo>
                    <a:pt x="1484" y="814"/>
                    <a:pt x="1525" y="827"/>
                    <a:pt x="1573" y="843"/>
                  </a:cubicBezTo>
                  <a:cubicBezTo>
                    <a:pt x="1614" y="857"/>
                    <a:pt x="1656" y="871"/>
                    <a:pt x="1691" y="900"/>
                  </a:cubicBezTo>
                  <a:cubicBezTo>
                    <a:pt x="1744" y="946"/>
                    <a:pt x="1818" y="994"/>
                    <a:pt x="1878" y="1033"/>
                  </a:cubicBezTo>
                  <a:cubicBezTo>
                    <a:pt x="1899" y="1047"/>
                    <a:pt x="1919" y="1060"/>
                    <a:pt x="1935" y="1071"/>
                  </a:cubicBezTo>
                  <a:cubicBezTo>
                    <a:pt x="1997" y="1114"/>
                    <a:pt x="2035" y="1156"/>
                    <a:pt x="2017" y="1222"/>
                  </a:cubicBezTo>
                  <a:cubicBezTo>
                    <a:pt x="2006" y="1265"/>
                    <a:pt x="2023" y="1281"/>
                    <a:pt x="2048" y="1304"/>
                  </a:cubicBezTo>
                  <a:cubicBezTo>
                    <a:pt x="2052" y="1308"/>
                    <a:pt x="2056" y="1311"/>
                    <a:pt x="2061" y="1316"/>
                  </a:cubicBezTo>
                  <a:cubicBezTo>
                    <a:pt x="2063" y="1318"/>
                    <a:pt x="2065" y="1319"/>
                    <a:pt x="2065" y="1319"/>
                  </a:cubicBezTo>
                  <a:cubicBezTo>
                    <a:pt x="2065" y="1318"/>
                    <a:pt x="2069" y="1308"/>
                    <a:pt x="2072" y="1303"/>
                  </a:cubicBezTo>
                  <a:cubicBezTo>
                    <a:pt x="2078" y="1287"/>
                    <a:pt x="2087" y="1268"/>
                    <a:pt x="2106" y="1266"/>
                  </a:cubicBezTo>
                  <a:cubicBezTo>
                    <a:pt x="2121" y="1264"/>
                    <a:pt x="2132" y="1267"/>
                    <a:pt x="2141" y="1275"/>
                  </a:cubicBezTo>
                  <a:cubicBezTo>
                    <a:pt x="2154" y="1288"/>
                    <a:pt x="2157" y="1312"/>
                    <a:pt x="2152" y="1353"/>
                  </a:cubicBezTo>
                  <a:cubicBezTo>
                    <a:pt x="2148" y="1386"/>
                    <a:pt x="2152" y="1392"/>
                    <a:pt x="2153" y="1392"/>
                  </a:cubicBezTo>
                  <a:cubicBezTo>
                    <a:pt x="2154" y="1393"/>
                    <a:pt x="2161" y="1392"/>
                    <a:pt x="2165" y="1392"/>
                  </a:cubicBezTo>
                  <a:lnTo>
                    <a:pt x="2172" y="1391"/>
                  </a:lnTo>
                  <a:cubicBezTo>
                    <a:pt x="2204" y="1387"/>
                    <a:pt x="2224" y="1420"/>
                    <a:pt x="2241" y="1457"/>
                  </a:cubicBezTo>
                  <a:cubicBezTo>
                    <a:pt x="2247" y="1471"/>
                    <a:pt x="2253" y="1473"/>
                    <a:pt x="2263" y="1477"/>
                  </a:cubicBezTo>
                  <a:cubicBezTo>
                    <a:pt x="2273" y="1481"/>
                    <a:pt x="2285" y="1486"/>
                    <a:pt x="2300" y="1503"/>
                  </a:cubicBezTo>
                  <a:cubicBezTo>
                    <a:pt x="2308" y="1513"/>
                    <a:pt x="2321" y="1520"/>
                    <a:pt x="2335" y="1529"/>
                  </a:cubicBezTo>
                  <a:cubicBezTo>
                    <a:pt x="2359" y="1543"/>
                    <a:pt x="2387" y="1560"/>
                    <a:pt x="2396" y="1596"/>
                  </a:cubicBezTo>
                  <a:cubicBezTo>
                    <a:pt x="2399" y="1610"/>
                    <a:pt x="2406" y="1620"/>
                    <a:pt x="2417" y="1625"/>
                  </a:cubicBezTo>
                  <a:cubicBezTo>
                    <a:pt x="2432" y="1631"/>
                    <a:pt x="2450" y="1626"/>
                    <a:pt x="2460" y="1620"/>
                  </a:cubicBezTo>
                  <a:cubicBezTo>
                    <a:pt x="2462" y="1619"/>
                    <a:pt x="2462" y="1618"/>
                    <a:pt x="2463" y="1616"/>
                  </a:cubicBezTo>
                  <a:cubicBezTo>
                    <a:pt x="2464" y="1609"/>
                    <a:pt x="2461" y="1586"/>
                    <a:pt x="2406" y="1519"/>
                  </a:cubicBezTo>
                  <a:cubicBezTo>
                    <a:pt x="2376" y="1482"/>
                    <a:pt x="2379" y="1460"/>
                    <a:pt x="2386" y="1448"/>
                  </a:cubicBezTo>
                  <a:cubicBezTo>
                    <a:pt x="2393" y="1439"/>
                    <a:pt x="2410" y="1425"/>
                    <a:pt x="2458" y="1438"/>
                  </a:cubicBezTo>
                  <a:cubicBezTo>
                    <a:pt x="2524" y="1457"/>
                    <a:pt x="2553" y="1487"/>
                    <a:pt x="2588" y="1571"/>
                  </a:cubicBezTo>
                  <a:cubicBezTo>
                    <a:pt x="2599" y="1597"/>
                    <a:pt x="2606" y="1617"/>
                    <a:pt x="2611" y="1632"/>
                  </a:cubicBezTo>
                  <a:cubicBezTo>
                    <a:pt x="2622" y="1665"/>
                    <a:pt x="2626" y="1676"/>
                    <a:pt x="2650" y="1694"/>
                  </a:cubicBezTo>
                  <a:cubicBezTo>
                    <a:pt x="2666" y="1707"/>
                    <a:pt x="2690" y="1710"/>
                    <a:pt x="2722" y="1715"/>
                  </a:cubicBezTo>
                  <a:cubicBezTo>
                    <a:pt x="2754" y="1720"/>
                    <a:pt x="2795" y="1725"/>
                    <a:pt x="2844" y="1745"/>
                  </a:cubicBezTo>
                  <a:cubicBezTo>
                    <a:pt x="2948" y="1786"/>
                    <a:pt x="2972" y="1923"/>
                    <a:pt x="2976" y="1964"/>
                  </a:cubicBezTo>
                  <a:cubicBezTo>
                    <a:pt x="2981" y="2001"/>
                    <a:pt x="3033" y="2048"/>
                    <a:pt x="3058" y="2070"/>
                  </a:cubicBezTo>
                  <a:lnTo>
                    <a:pt x="3062" y="2074"/>
                  </a:lnTo>
                  <a:cubicBezTo>
                    <a:pt x="3083" y="2093"/>
                    <a:pt x="3166" y="2120"/>
                    <a:pt x="3247" y="2118"/>
                  </a:cubicBezTo>
                  <a:cubicBezTo>
                    <a:pt x="3287" y="2117"/>
                    <a:pt x="3309" y="2135"/>
                    <a:pt x="3319" y="2149"/>
                  </a:cubicBezTo>
                  <a:cubicBezTo>
                    <a:pt x="3339" y="2176"/>
                    <a:pt x="3339" y="2214"/>
                    <a:pt x="3331" y="2239"/>
                  </a:cubicBezTo>
                  <a:cubicBezTo>
                    <a:pt x="3316" y="2283"/>
                    <a:pt x="3187" y="2320"/>
                    <a:pt x="3134" y="2305"/>
                  </a:cubicBezTo>
                  <a:cubicBezTo>
                    <a:pt x="3106" y="2297"/>
                    <a:pt x="3089" y="2301"/>
                    <a:pt x="3085" y="2306"/>
                  </a:cubicBezTo>
                  <a:cubicBezTo>
                    <a:pt x="3083" y="2309"/>
                    <a:pt x="3086" y="2318"/>
                    <a:pt x="3097" y="2331"/>
                  </a:cubicBezTo>
                  <a:cubicBezTo>
                    <a:pt x="3120" y="2357"/>
                    <a:pt x="3137" y="2355"/>
                    <a:pt x="3207" y="2338"/>
                  </a:cubicBezTo>
                  <a:cubicBezTo>
                    <a:pt x="3223" y="2335"/>
                    <a:pt x="3242" y="2330"/>
                    <a:pt x="3264" y="2326"/>
                  </a:cubicBezTo>
                  <a:cubicBezTo>
                    <a:pt x="3336" y="2311"/>
                    <a:pt x="3371" y="2265"/>
                    <a:pt x="3395" y="2234"/>
                  </a:cubicBezTo>
                  <a:cubicBezTo>
                    <a:pt x="3408" y="2217"/>
                    <a:pt x="3417" y="2205"/>
                    <a:pt x="3429" y="2202"/>
                  </a:cubicBezTo>
                  <a:cubicBezTo>
                    <a:pt x="3456" y="2196"/>
                    <a:pt x="3480" y="2194"/>
                    <a:pt x="3514" y="2203"/>
                  </a:cubicBezTo>
                  <a:cubicBezTo>
                    <a:pt x="3533" y="2208"/>
                    <a:pt x="3543" y="2223"/>
                    <a:pt x="3553" y="2237"/>
                  </a:cubicBezTo>
                  <a:cubicBezTo>
                    <a:pt x="3564" y="2253"/>
                    <a:pt x="3576" y="2269"/>
                    <a:pt x="3598" y="2276"/>
                  </a:cubicBezTo>
                  <a:cubicBezTo>
                    <a:pt x="3635" y="2289"/>
                    <a:pt x="3660" y="2335"/>
                    <a:pt x="3656" y="2368"/>
                  </a:cubicBezTo>
                  <a:cubicBezTo>
                    <a:pt x="3654" y="2387"/>
                    <a:pt x="3642" y="2401"/>
                    <a:pt x="3624" y="2403"/>
                  </a:cubicBezTo>
                  <a:lnTo>
                    <a:pt x="3611" y="2404"/>
                  </a:lnTo>
                  <a:cubicBezTo>
                    <a:pt x="3584" y="2407"/>
                    <a:pt x="3584" y="2407"/>
                    <a:pt x="3564" y="2450"/>
                  </a:cubicBezTo>
                  <a:cubicBezTo>
                    <a:pt x="3543" y="2494"/>
                    <a:pt x="3535" y="2500"/>
                    <a:pt x="3506" y="2507"/>
                  </a:cubicBezTo>
                  <a:cubicBezTo>
                    <a:pt x="3501" y="2508"/>
                    <a:pt x="3496" y="2509"/>
                    <a:pt x="3489" y="2511"/>
                  </a:cubicBezTo>
                  <a:cubicBezTo>
                    <a:pt x="3481" y="2513"/>
                    <a:pt x="3475" y="2518"/>
                    <a:pt x="3472" y="2525"/>
                  </a:cubicBezTo>
                  <a:cubicBezTo>
                    <a:pt x="3469" y="2533"/>
                    <a:pt x="3469" y="2541"/>
                    <a:pt x="3474" y="2549"/>
                  </a:cubicBezTo>
                  <a:cubicBezTo>
                    <a:pt x="3499" y="2595"/>
                    <a:pt x="3520" y="2632"/>
                    <a:pt x="3493" y="2686"/>
                  </a:cubicBezTo>
                  <a:cubicBezTo>
                    <a:pt x="3488" y="2697"/>
                    <a:pt x="3485" y="2707"/>
                    <a:pt x="3484" y="2717"/>
                  </a:cubicBezTo>
                  <a:cubicBezTo>
                    <a:pt x="3483" y="2731"/>
                    <a:pt x="3491" y="2744"/>
                    <a:pt x="3504" y="2748"/>
                  </a:cubicBezTo>
                  <a:cubicBezTo>
                    <a:pt x="3542" y="2761"/>
                    <a:pt x="3574" y="2782"/>
                    <a:pt x="3606" y="2802"/>
                  </a:cubicBezTo>
                  <a:cubicBezTo>
                    <a:pt x="3654" y="2834"/>
                    <a:pt x="3705" y="2866"/>
                    <a:pt x="3783" y="2871"/>
                  </a:cubicBezTo>
                  <a:lnTo>
                    <a:pt x="3789" y="2871"/>
                  </a:lnTo>
                  <a:cubicBezTo>
                    <a:pt x="3925" y="2878"/>
                    <a:pt x="3937" y="2879"/>
                    <a:pt x="3942" y="2982"/>
                  </a:cubicBezTo>
                  <a:cubicBezTo>
                    <a:pt x="3943" y="3002"/>
                    <a:pt x="3944" y="3019"/>
                    <a:pt x="3945" y="3034"/>
                  </a:cubicBezTo>
                  <a:cubicBezTo>
                    <a:pt x="3947" y="3089"/>
                    <a:pt x="3948" y="3119"/>
                    <a:pt x="3965" y="3186"/>
                  </a:cubicBezTo>
                  <a:lnTo>
                    <a:pt x="3972" y="3213"/>
                  </a:lnTo>
                  <a:cubicBezTo>
                    <a:pt x="3986" y="3272"/>
                    <a:pt x="3987" y="3274"/>
                    <a:pt x="4021" y="3290"/>
                  </a:cubicBezTo>
                  <a:cubicBezTo>
                    <a:pt x="4033" y="3296"/>
                    <a:pt x="4051" y="3299"/>
                    <a:pt x="4068" y="3302"/>
                  </a:cubicBezTo>
                  <a:cubicBezTo>
                    <a:pt x="4100" y="3307"/>
                    <a:pt x="4127" y="3312"/>
                    <a:pt x="4132" y="3332"/>
                  </a:cubicBezTo>
                  <a:cubicBezTo>
                    <a:pt x="4136" y="3350"/>
                    <a:pt x="4118" y="3367"/>
                    <a:pt x="4101" y="3381"/>
                  </a:cubicBezTo>
                  <a:cubicBezTo>
                    <a:pt x="4048" y="3421"/>
                    <a:pt x="4052" y="3436"/>
                    <a:pt x="4059" y="3457"/>
                  </a:cubicBezTo>
                  <a:cubicBezTo>
                    <a:pt x="4061" y="3467"/>
                    <a:pt x="4064" y="3477"/>
                    <a:pt x="4064" y="3490"/>
                  </a:cubicBezTo>
                  <a:cubicBezTo>
                    <a:pt x="4064" y="3513"/>
                    <a:pt x="4049" y="3530"/>
                    <a:pt x="4034" y="3547"/>
                  </a:cubicBezTo>
                  <a:cubicBezTo>
                    <a:pt x="4017" y="3566"/>
                    <a:pt x="4001" y="3583"/>
                    <a:pt x="4004" y="3613"/>
                  </a:cubicBezTo>
                  <a:cubicBezTo>
                    <a:pt x="4004" y="3618"/>
                    <a:pt x="4006" y="3625"/>
                    <a:pt x="4010" y="3626"/>
                  </a:cubicBezTo>
                  <a:cubicBezTo>
                    <a:pt x="4027" y="3630"/>
                    <a:pt x="4078" y="3590"/>
                    <a:pt x="4107" y="3543"/>
                  </a:cubicBezTo>
                  <a:cubicBezTo>
                    <a:pt x="4117" y="3527"/>
                    <a:pt x="4119" y="3512"/>
                    <a:pt x="4120" y="3496"/>
                  </a:cubicBezTo>
                  <a:cubicBezTo>
                    <a:pt x="4123" y="3453"/>
                    <a:pt x="4133" y="3425"/>
                    <a:pt x="4238" y="3426"/>
                  </a:cubicBezTo>
                  <a:cubicBezTo>
                    <a:pt x="4383" y="3428"/>
                    <a:pt x="4434" y="3452"/>
                    <a:pt x="4439" y="3521"/>
                  </a:cubicBezTo>
                  <a:cubicBezTo>
                    <a:pt x="4440" y="3545"/>
                    <a:pt x="4449" y="3549"/>
                    <a:pt x="4467" y="3555"/>
                  </a:cubicBezTo>
                  <a:cubicBezTo>
                    <a:pt x="4482" y="3561"/>
                    <a:pt x="4501" y="3568"/>
                    <a:pt x="4518" y="3590"/>
                  </a:cubicBezTo>
                  <a:cubicBezTo>
                    <a:pt x="4529" y="3606"/>
                    <a:pt x="4534" y="3622"/>
                    <a:pt x="4539" y="3636"/>
                  </a:cubicBezTo>
                  <a:cubicBezTo>
                    <a:pt x="4547" y="3663"/>
                    <a:pt x="4553" y="3680"/>
                    <a:pt x="4598" y="3684"/>
                  </a:cubicBezTo>
                  <a:cubicBezTo>
                    <a:pt x="4631" y="3687"/>
                    <a:pt x="4652" y="3704"/>
                    <a:pt x="4658" y="3730"/>
                  </a:cubicBezTo>
                  <a:cubicBezTo>
                    <a:pt x="4665" y="3764"/>
                    <a:pt x="4641" y="3808"/>
                    <a:pt x="4602" y="3829"/>
                  </a:cubicBezTo>
                  <a:cubicBezTo>
                    <a:pt x="4550" y="3859"/>
                    <a:pt x="4538" y="3964"/>
                    <a:pt x="4536" y="3995"/>
                  </a:cubicBezTo>
                  <a:cubicBezTo>
                    <a:pt x="4534" y="4009"/>
                    <a:pt x="4542" y="4017"/>
                    <a:pt x="4555" y="4029"/>
                  </a:cubicBezTo>
                  <a:cubicBezTo>
                    <a:pt x="4571" y="4044"/>
                    <a:pt x="4591" y="4062"/>
                    <a:pt x="4588" y="4099"/>
                  </a:cubicBezTo>
                  <a:cubicBezTo>
                    <a:pt x="4585" y="4129"/>
                    <a:pt x="4568" y="4140"/>
                    <a:pt x="4556" y="4148"/>
                  </a:cubicBezTo>
                  <a:cubicBezTo>
                    <a:pt x="4541" y="4158"/>
                    <a:pt x="4531" y="4165"/>
                    <a:pt x="4552" y="4215"/>
                  </a:cubicBezTo>
                  <a:cubicBezTo>
                    <a:pt x="4596" y="4314"/>
                    <a:pt x="4568" y="4569"/>
                    <a:pt x="4549" y="4654"/>
                  </a:cubicBezTo>
                  <a:cubicBezTo>
                    <a:pt x="4542" y="4686"/>
                    <a:pt x="4546" y="4733"/>
                    <a:pt x="4549" y="4779"/>
                  </a:cubicBezTo>
                  <a:cubicBezTo>
                    <a:pt x="4554" y="4845"/>
                    <a:pt x="4559" y="4908"/>
                    <a:pt x="4535" y="4938"/>
                  </a:cubicBezTo>
                  <a:cubicBezTo>
                    <a:pt x="4526" y="4949"/>
                    <a:pt x="4516" y="4955"/>
                    <a:pt x="4507" y="4955"/>
                  </a:cubicBezTo>
                  <a:moveTo>
                    <a:pt x="4293" y="4726"/>
                  </a:moveTo>
                  <a:cubicBezTo>
                    <a:pt x="4332" y="4726"/>
                    <a:pt x="4358" y="4762"/>
                    <a:pt x="4382" y="4794"/>
                  </a:cubicBezTo>
                  <a:cubicBezTo>
                    <a:pt x="4398" y="4816"/>
                    <a:pt x="4414" y="4837"/>
                    <a:pt x="4431" y="4845"/>
                  </a:cubicBezTo>
                  <a:cubicBezTo>
                    <a:pt x="4456" y="4856"/>
                    <a:pt x="4472" y="4882"/>
                    <a:pt x="4485" y="4903"/>
                  </a:cubicBezTo>
                  <a:cubicBezTo>
                    <a:pt x="4492" y="4914"/>
                    <a:pt x="4502" y="4931"/>
                    <a:pt x="4507" y="4931"/>
                  </a:cubicBezTo>
                  <a:cubicBezTo>
                    <a:pt x="4508" y="4931"/>
                    <a:pt x="4511" y="4930"/>
                    <a:pt x="4516" y="4923"/>
                  </a:cubicBezTo>
                  <a:cubicBezTo>
                    <a:pt x="4535" y="4901"/>
                    <a:pt x="4530" y="4840"/>
                    <a:pt x="4526" y="4781"/>
                  </a:cubicBezTo>
                  <a:cubicBezTo>
                    <a:pt x="4522" y="4733"/>
                    <a:pt x="4518" y="4684"/>
                    <a:pt x="4526" y="4649"/>
                  </a:cubicBezTo>
                  <a:cubicBezTo>
                    <a:pt x="4543" y="4569"/>
                    <a:pt x="4571" y="4317"/>
                    <a:pt x="4531" y="4224"/>
                  </a:cubicBezTo>
                  <a:cubicBezTo>
                    <a:pt x="4503" y="4161"/>
                    <a:pt x="4519" y="4144"/>
                    <a:pt x="4543" y="4128"/>
                  </a:cubicBezTo>
                  <a:cubicBezTo>
                    <a:pt x="4554" y="4121"/>
                    <a:pt x="4563" y="4115"/>
                    <a:pt x="4564" y="4097"/>
                  </a:cubicBezTo>
                  <a:cubicBezTo>
                    <a:pt x="4567" y="4071"/>
                    <a:pt x="4554" y="4060"/>
                    <a:pt x="4539" y="4046"/>
                  </a:cubicBezTo>
                  <a:cubicBezTo>
                    <a:pt x="4526" y="4034"/>
                    <a:pt x="4510" y="4019"/>
                    <a:pt x="4512" y="3993"/>
                  </a:cubicBezTo>
                  <a:cubicBezTo>
                    <a:pt x="4516" y="3949"/>
                    <a:pt x="4530" y="3843"/>
                    <a:pt x="4591" y="3809"/>
                  </a:cubicBezTo>
                  <a:cubicBezTo>
                    <a:pt x="4620" y="3793"/>
                    <a:pt x="4640" y="3759"/>
                    <a:pt x="4635" y="3734"/>
                  </a:cubicBezTo>
                  <a:cubicBezTo>
                    <a:pt x="4631" y="3715"/>
                    <a:pt x="4611" y="3709"/>
                    <a:pt x="4596" y="3707"/>
                  </a:cubicBezTo>
                  <a:cubicBezTo>
                    <a:pt x="4535" y="3701"/>
                    <a:pt x="4525" y="3672"/>
                    <a:pt x="4516" y="3643"/>
                  </a:cubicBezTo>
                  <a:cubicBezTo>
                    <a:pt x="4512" y="3630"/>
                    <a:pt x="4508" y="3616"/>
                    <a:pt x="4498" y="3603"/>
                  </a:cubicBezTo>
                  <a:cubicBezTo>
                    <a:pt x="4486" y="3587"/>
                    <a:pt x="4472" y="3581"/>
                    <a:pt x="4459" y="3577"/>
                  </a:cubicBezTo>
                  <a:cubicBezTo>
                    <a:pt x="4440" y="3570"/>
                    <a:pt x="4418" y="3562"/>
                    <a:pt x="4415" y="3522"/>
                  </a:cubicBezTo>
                  <a:cubicBezTo>
                    <a:pt x="4412" y="3476"/>
                    <a:pt x="4384" y="3451"/>
                    <a:pt x="4237" y="3450"/>
                  </a:cubicBezTo>
                  <a:cubicBezTo>
                    <a:pt x="4147" y="3448"/>
                    <a:pt x="4146" y="3466"/>
                    <a:pt x="4143" y="3498"/>
                  </a:cubicBezTo>
                  <a:cubicBezTo>
                    <a:pt x="4142" y="3514"/>
                    <a:pt x="4140" y="3535"/>
                    <a:pt x="4127" y="3556"/>
                  </a:cubicBezTo>
                  <a:cubicBezTo>
                    <a:pt x="4100" y="3600"/>
                    <a:pt x="4039" y="3657"/>
                    <a:pt x="4004" y="3649"/>
                  </a:cubicBezTo>
                  <a:cubicBezTo>
                    <a:pt x="3996" y="3647"/>
                    <a:pt x="3982" y="3640"/>
                    <a:pt x="3980" y="3615"/>
                  </a:cubicBezTo>
                  <a:cubicBezTo>
                    <a:pt x="3977" y="3576"/>
                    <a:pt x="3999" y="3551"/>
                    <a:pt x="4017" y="3531"/>
                  </a:cubicBezTo>
                  <a:cubicBezTo>
                    <a:pt x="4029" y="3517"/>
                    <a:pt x="4040" y="3504"/>
                    <a:pt x="4040" y="3489"/>
                  </a:cubicBezTo>
                  <a:cubicBezTo>
                    <a:pt x="4040" y="3480"/>
                    <a:pt x="4038" y="3472"/>
                    <a:pt x="4036" y="3464"/>
                  </a:cubicBezTo>
                  <a:cubicBezTo>
                    <a:pt x="4027" y="3433"/>
                    <a:pt x="4026" y="3409"/>
                    <a:pt x="4086" y="3362"/>
                  </a:cubicBezTo>
                  <a:cubicBezTo>
                    <a:pt x="4109" y="3344"/>
                    <a:pt x="4109" y="3337"/>
                    <a:pt x="4109" y="3337"/>
                  </a:cubicBezTo>
                  <a:cubicBezTo>
                    <a:pt x="4106" y="3332"/>
                    <a:pt x="4079" y="3327"/>
                    <a:pt x="4064" y="3325"/>
                  </a:cubicBezTo>
                  <a:cubicBezTo>
                    <a:pt x="4045" y="3322"/>
                    <a:pt x="4026" y="3318"/>
                    <a:pt x="4011" y="3311"/>
                  </a:cubicBezTo>
                  <a:cubicBezTo>
                    <a:pt x="3967" y="3291"/>
                    <a:pt x="3964" y="3280"/>
                    <a:pt x="3949" y="3218"/>
                  </a:cubicBezTo>
                  <a:lnTo>
                    <a:pt x="3942" y="3191"/>
                  </a:lnTo>
                  <a:cubicBezTo>
                    <a:pt x="3925" y="3122"/>
                    <a:pt x="3923" y="3091"/>
                    <a:pt x="3921" y="3035"/>
                  </a:cubicBezTo>
                  <a:cubicBezTo>
                    <a:pt x="3920" y="3020"/>
                    <a:pt x="3920" y="3003"/>
                    <a:pt x="3919" y="2983"/>
                  </a:cubicBezTo>
                  <a:cubicBezTo>
                    <a:pt x="3914" y="2901"/>
                    <a:pt x="3914" y="2901"/>
                    <a:pt x="3788" y="2894"/>
                  </a:cubicBezTo>
                  <a:lnTo>
                    <a:pt x="3782" y="2894"/>
                  </a:lnTo>
                  <a:cubicBezTo>
                    <a:pt x="3697" y="2889"/>
                    <a:pt x="3644" y="2855"/>
                    <a:pt x="3593" y="2822"/>
                  </a:cubicBezTo>
                  <a:cubicBezTo>
                    <a:pt x="3561" y="2801"/>
                    <a:pt x="3532" y="2782"/>
                    <a:pt x="3496" y="2770"/>
                  </a:cubicBezTo>
                  <a:cubicBezTo>
                    <a:pt x="3473" y="2763"/>
                    <a:pt x="3458" y="2740"/>
                    <a:pt x="3461" y="2715"/>
                  </a:cubicBezTo>
                  <a:cubicBezTo>
                    <a:pt x="3462" y="2702"/>
                    <a:pt x="3466" y="2689"/>
                    <a:pt x="3472" y="2676"/>
                  </a:cubicBezTo>
                  <a:cubicBezTo>
                    <a:pt x="3493" y="2632"/>
                    <a:pt x="3478" y="2605"/>
                    <a:pt x="3453" y="2560"/>
                  </a:cubicBezTo>
                  <a:cubicBezTo>
                    <a:pt x="3445" y="2546"/>
                    <a:pt x="3444" y="2530"/>
                    <a:pt x="3450" y="2516"/>
                  </a:cubicBezTo>
                  <a:cubicBezTo>
                    <a:pt x="3455" y="2503"/>
                    <a:pt x="3467" y="2492"/>
                    <a:pt x="3482" y="2488"/>
                  </a:cubicBezTo>
                  <a:cubicBezTo>
                    <a:pt x="3489" y="2486"/>
                    <a:pt x="3495" y="2485"/>
                    <a:pt x="3501" y="2484"/>
                  </a:cubicBezTo>
                  <a:cubicBezTo>
                    <a:pt x="3521" y="2479"/>
                    <a:pt x="3524" y="2478"/>
                    <a:pt x="3542" y="2440"/>
                  </a:cubicBezTo>
                  <a:cubicBezTo>
                    <a:pt x="3566" y="2390"/>
                    <a:pt x="3572" y="2384"/>
                    <a:pt x="3608" y="2381"/>
                  </a:cubicBezTo>
                  <a:lnTo>
                    <a:pt x="3621" y="2379"/>
                  </a:lnTo>
                  <a:cubicBezTo>
                    <a:pt x="3624" y="2379"/>
                    <a:pt x="3631" y="2378"/>
                    <a:pt x="3633" y="2365"/>
                  </a:cubicBezTo>
                  <a:cubicBezTo>
                    <a:pt x="3635" y="2342"/>
                    <a:pt x="3617" y="2307"/>
                    <a:pt x="3590" y="2298"/>
                  </a:cubicBezTo>
                  <a:cubicBezTo>
                    <a:pt x="3561" y="2288"/>
                    <a:pt x="3546" y="2268"/>
                    <a:pt x="3534" y="2251"/>
                  </a:cubicBezTo>
                  <a:cubicBezTo>
                    <a:pt x="3525" y="2238"/>
                    <a:pt x="3518" y="2229"/>
                    <a:pt x="3508" y="2226"/>
                  </a:cubicBezTo>
                  <a:cubicBezTo>
                    <a:pt x="3478" y="2218"/>
                    <a:pt x="3459" y="2219"/>
                    <a:pt x="3435" y="2225"/>
                  </a:cubicBezTo>
                  <a:cubicBezTo>
                    <a:pt x="3431" y="2226"/>
                    <a:pt x="3421" y="2238"/>
                    <a:pt x="3413" y="2249"/>
                  </a:cubicBezTo>
                  <a:cubicBezTo>
                    <a:pt x="3389" y="2280"/>
                    <a:pt x="3349" y="2332"/>
                    <a:pt x="3269" y="2349"/>
                  </a:cubicBezTo>
                  <a:cubicBezTo>
                    <a:pt x="3247" y="2353"/>
                    <a:pt x="3228" y="2357"/>
                    <a:pt x="3212" y="2361"/>
                  </a:cubicBezTo>
                  <a:cubicBezTo>
                    <a:pt x="3144" y="2377"/>
                    <a:pt x="3113" y="2384"/>
                    <a:pt x="3079" y="2346"/>
                  </a:cubicBezTo>
                  <a:cubicBezTo>
                    <a:pt x="3057" y="2320"/>
                    <a:pt x="3059" y="2303"/>
                    <a:pt x="3065" y="2293"/>
                  </a:cubicBezTo>
                  <a:cubicBezTo>
                    <a:pt x="3076" y="2276"/>
                    <a:pt x="3105" y="2272"/>
                    <a:pt x="3140" y="2282"/>
                  </a:cubicBezTo>
                  <a:cubicBezTo>
                    <a:pt x="3187" y="2295"/>
                    <a:pt x="3299" y="2258"/>
                    <a:pt x="3308" y="2232"/>
                  </a:cubicBezTo>
                  <a:cubicBezTo>
                    <a:pt x="3315" y="2212"/>
                    <a:pt x="3314" y="2182"/>
                    <a:pt x="3300" y="2163"/>
                  </a:cubicBezTo>
                  <a:cubicBezTo>
                    <a:pt x="3289" y="2149"/>
                    <a:pt x="3271" y="2141"/>
                    <a:pt x="3247" y="2142"/>
                  </a:cubicBezTo>
                  <a:cubicBezTo>
                    <a:pt x="3166" y="2143"/>
                    <a:pt x="3074" y="2116"/>
                    <a:pt x="3046" y="2091"/>
                  </a:cubicBezTo>
                  <a:lnTo>
                    <a:pt x="3043" y="2088"/>
                  </a:lnTo>
                  <a:cubicBezTo>
                    <a:pt x="3013" y="2061"/>
                    <a:pt x="2958" y="2012"/>
                    <a:pt x="2953" y="1966"/>
                  </a:cubicBezTo>
                  <a:cubicBezTo>
                    <a:pt x="2949" y="1928"/>
                    <a:pt x="2927" y="1803"/>
                    <a:pt x="2835" y="1767"/>
                  </a:cubicBezTo>
                  <a:cubicBezTo>
                    <a:pt x="2789" y="1748"/>
                    <a:pt x="2750" y="1743"/>
                    <a:pt x="2718" y="1738"/>
                  </a:cubicBezTo>
                  <a:cubicBezTo>
                    <a:pt x="2684" y="1733"/>
                    <a:pt x="2657" y="1730"/>
                    <a:pt x="2635" y="1713"/>
                  </a:cubicBezTo>
                  <a:cubicBezTo>
                    <a:pt x="2606" y="1690"/>
                    <a:pt x="2600" y="1674"/>
                    <a:pt x="2588" y="1639"/>
                  </a:cubicBezTo>
                  <a:cubicBezTo>
                    <a:pt x="2583" y="1625"/>
                    <a:pt x="2577" y="1606"/>
                    <a:pt x="2566" y="1580"/>
                  </a:cubicBezTo>
                  <a:cubicBezTo>
                    <a:pt x="2532" y="1497"/>
                    <a:pt x="2506" y="1476"/>
                    <a:pt x="2451" y="1461"/>
                  </a:cubicBezTo>
                  <a:cubicBezTo>
                    <a:pt x="2421" y="1452"/>
                    <a:pt x="2409" y="1457"/>
                    <a:pt x="2406" y="1461"/>
                  </a:cubicBezTo>
                  <a:cubicBezTo>
                    <a:pt x="2403" y="1465"/>
                    <a:pt x="2404" y="1479"/>
                    <a:pt x="2424" y="1504"/>
                  </a:cubicBezTo>
                  <a:cubicBezTo>
                    <a:pt x="2485" y="1578"/>
                    <a:pt x="2488" y="1606"/>
                    <a:pt x="2486" y="1620"/>
                  </a:cubicBezTo>
                  <a:cubicBezTo>
                    <a:pt x="2484" y="1628"/>
                    <a:pt x="2480" y="1635"/>
                    <a:pt x="2473" y="1640"/>
                  </a:cubicBezTo>
                  <a:cubicBezTo>
                    <a:pt x="2458" y="1649"/>
                    <a:pt x="2432" y="1656"/>
                    <a:pt x="2408" y="1646"/>
                  </a:cubicBezTo>
                  <a:cubicBezTo>
                    <a:pt x="2396" y="1641"/>
                    <a:pt x="2380" y="1629"/>
                    <a:pt x="2373" y="1601"/>
                  </a:cubicBezTo>
                  <a:cubicBezTo>
                    <a:pt x="2366" y="1575"/>
                    <a:pt x="2345" y="1562"/>
                    <a:pt x="2322" y="1549"/>
                  </a:cubicBezTo>
                  <a:cubicBezTo>
                    <a:pt x="2308" y="1540"/>
                    <a:pt x="2293" y="1531"/>
                    <a:pt x="2282" y="1518"/>
                  </a:cubicBezTo>
                  <a:cubicBezTo>
                    <a:pt x="2271" y="1506"/>
                    <a:pt x="2263" y="1503"/>
                    <a:pt x="2254" y="1499"/>
                  </a:cubicBezTo>
                  <a:cubicBezTo>
                    <a:pt x="2242" y="1494"/>
                    <a:pt x="2229" y="1489"/>
                    <a:pt x="2219" y="1466"/>
                  </a:cubicBezTo>
                  <a:cubicBezTo>
                    <a:pt x="2207" y="1441"/>
                    <a:pt x="2192" y="1412"/>
                    <a:pt x="2174" y="1414"/>
                  </a:cubicBezTo>
                  <a:lnTo>
                    <a:pt x="2168" y="1415"/>
                  </a:lnTo>
                  <a:cubicBezTo>
                    <a:pt x="2157" y="1416"/>
                    <a:pt x="2145" y="1418"/>
                    <a:pt x="2136" y="1409"/>
                  </a:cubicBezTo>
                  <a:cubicBezTo>
                    <a:pt x="2127" y="1400"/>
                    <a:pt x="2125" y="1383"/>
                    <a:pt x="2129" y="1350"/>
                  </a:cubicBezTo>
                  <a:cubicBezTo>
                    <a:pt x="2134" y="1311"/>
                    <a:pt x="2129" y="1297"/>
                    <a:pt x="2124" y="1292"/>
                  </a:cubicBezTo>
                  <a:cubicBezTo>
                    <a:pt x="2122" y="1290"/>
                    <a:pt x="2119" y="1288"/>
                    <a:pt x="2109" y="1289"/>
                  </a:cubicBezTo>
                  <a:cubicBezTo>
                    <a:pt x="2103" y="1290"/>
                    <a:pt x="2097" y="1303"/>
                    <a:pt x="2093" y="1312"/>
                  </a:cubicBezTo>
                  <a:cubicBezTo>
                    <a:pt x="2087" y="1326"/>
                    <a:pt x="2081" y="1340"/>
                    <a:pt x="2068" y="1342"/>
                  </a:cubicBezTo>
                  <a:cubicBezTo>
                    <a:pt x="2060" y="1344"/>
                    <a:pt x="2052" y="1341"/>
                    <a:pt x="2044" y="1333"/>
                  </a:cubicBezTo>
                  <a:cubicBezTo>
                    <a:pt x="2040" y="1329"/>
                    <a:pt x="2036" y="1325"/>
                    <a:pt x="2032" y="1321"/>
                  </a:cubicBezTo>
                  <a:cubicBezTo>
                    <a:pt x="2007" y="1298"/>
                    <a:pt x="1980" y="1273"/>
                    <a:pt x="1995" y="1216"/>
                  </a:cubicBezTo>
                  <a:cubicBezTo>
                    <a:pt x="2007" y="1169"/>
                    <a:pt x="1988" y="1136"/>
                    <a:pt x="1921" y="1090"/>
                  </a:cubicBezTo>
                  <a:cubicBezTo>
                    <a:pt x="1905" y="1080"/>
                    <a:pt x="1886" y="1067"/>
                    <a:pt x="1865" y="1053"/>
                  </a:cubicBezTo>
                  <a:cubicBezTo>
                    <a:pt x="1805" y="1014"/>
                    <a:pt x="1730" y="965"/>
                    <a:pt x="1675" y="918"/>
                  </a:cubicBezTo>
                  <a:cubicBezTo>
                    <a:pt x="1645" y="892"/>
                    <a:pt x="1605" y="878"/>
                    <a:pt x="1566" y="866"/>
                  </a:cubicBezTo>
                  <a:cubicBezTo>
                    <a:pt x="1515" y="849"/>
                    <a:pt x="1467" y="833"/>
                    <a:pt x="1445" y="788"/>
                  </a:cubicBezTo>
                  <a:cubicBezTo>
                    <a:pt x="1436" y="771"/>
                    <a:pt x="1431" y="758"/>
                    <a:pt x="1427" y="747"/>
                  </a:cubicBezTo>
                  <a:cubicBezTo>
                    <a:pt x="1415" y="718"/>
                    <a:pt x="1414" y="717"/>
                    <a:pt x="1358" y="695"/>
                  </a:cubicBezTo>
                  <a:cubicBezTo>
                    <a:pt x="1319" y="679"/>
                    <a:pt x="1303" y="676"/>
                    <a:pt x="1292" y="675"/>
                  </a:cubicBezTo>
                  <a:cubicBezTo>
                    <a:pt x="1280" y="673"/>
                    <a:pt x="1274" y="671"/>
                    <a:pt x="1258" y="658"/>
                  </a:cubicBezTo>
                  <a:cubicBezTo>
                    <a:pt x="1229" y="633"/>
                    <a:pt x="1235" y="618"/>
                    <a:pt x="1250" y="596"/>
                  </a:cubicBezTo>
                  <a:cubicBezTo>
                    <a:pt x="1252" y="593"/>
                    <a:pt x="1254" y="590"/>
                    <a:pt x="1256" y="587"/>
                  </a:cubicBezTo>
                  <a:cubicBezTo>
                    <a:pt x="1259" y="581"/>
                    <a:pt x="1259" y="578"/>
                    <a:pt x="1250" y="567"/>
                  </a:cubicBezTo>
                  <a:cubicBezTo>
                    <a:pt x="1243" y="556"/>
                    <a:pt x="1231" y="540"/>
                    <a:pt x="1243" y="518"/>
                  </a:cubicBezTo>
                  <a:cubicBezTo>
                    <a:pt x="1242" y="511"/>
                    <a:pt x="1221" y="505"/>
                    <a:pt x="1209" y="502"/>
                  </a:cubicBezTo>
                  <a:cubicBezTo>
                    <a:pt x="1190" y="496"/>
                    <a:pt x="1169" y="490"/>
                    <a:pt x="1155" y="479"/>
                  </a:cubicBezTo>
                  <a:cubicBezTo>
                    <a:pt x="1138" y="466"/>
                    <a:pt x="1141" y="446"/>
                    <a:pt x="1144" y="426"/>
                  </a:cubicBezTo>
                  <a:cubicBezTo>
                    <a:pt x="1148" y="396"/>
                    <a:pt x="1153" y="358"/>
                    <a:pt x="1104" y="318"/>
                  </a:cubicBezTo>
                  <a:cubicBezTo>
                    <a:pt x="1072" y="290"/>
                    <a:pt x="1050" y="277"/>
                    <a:pt x="1035" y="267"/>
                  </a:cubicBezTo>
                  <a:cubicBezTo>
                    <a:pt x="1008" y="251"/>
                    <a:pt x="998" y="244"/>
                    <a:pt x="989" y="206"/>
                  </a:cubicBezTo>
                  <a:cubicBezTo>
                    <a:pt x="985" y="193"/>
                    <a:pt x="979" y="185"/>
                    <a:pt x="968" y="183"/>
                  </a:cubicBezTo>
                  <a:cubicBezTo>
                    <a:pt x="947" y="179"/>
                    <a:pt x="914" y="198"/>
                    <a:pt x="895" y="224"/>
                  </a:cubicBezTo>
                  <a:cubicBezTo>
                    <a:pt x="889" y="234"/>
                    <a:pt x="880" y="239"/>
                    <a:pt x="870" y="241"/>
                  </a:cubicBezTo>
                  <a:cubicBezTo>
                    <a:pt x="850" y="244"/>
                    <a:pt x="831" y="230"/>
                    <a:pt x="810" y="215"/>
                  </a:cubicBezTo>
                  <a:cubicBezTo>
                    <a:pt x="794" y="203"/>
                    <a:pt x="777" y="191"/>
                    <a:pt x="764" y="190"/>
                  </a:cubicBezTo>
                  <a:cubicBezTo>
                    <a:pt x="752" y="190"/>
                    <a:pt x="731" y="194"/>
                    <a:pt x="706" y="200"/>
                  </a:cubicBezTo>
                  <a:cubicBezTo>
                    <a:pt x="654" y="210"/>
                    <a:pt x="584" y="225"/>
                    <a:pt x="531" y="208"/>
                  </a:cubicBezTo>
                  <a:cubicBezTo>
                    <a:pt x="508" y="200"/>
                    <a:pt x="477" y="195"/>
                    <a:pt x="445" y="189"/>
                  </a:cubicBezTo>
                  <a:cubicBezTo>
                    <a:pt x="373" y="175"/>
                    <a:pt x="298" y="162"/>
                    <a:pt x="270" y="121"/>
                  </a:cubicBezTo>
                  <a:cubicBezTo>
                    <a:pt x="231" y="64"/>
                    <a:pt x="204" y="59"/>
                    <a:pt x="166" y="53"/>
                  </a:cubicBezTo>
                  <a:cubicBezTo>
                    <a:pt x="148" y="50"/>
                    <a:pt x="128" y="47"/>
                    <a:pt x="104" y="38"/>
                  </a:cubicBezTo>
                  <a:lnTo>
                    <a:pt x="103" y="37"/>
                  </a:lnTo>
                  <a:cubicBezTo>
                    <a:pt x="92" y="31"/>
                    <a:pt x="58" y="16"/>
                    <a:pt x="39" y="28"/>
                  </a:cubicBezTo>
                  <a:cubicBezTo>
                    <a:pt x="23" y="39"/>
                    <a:pt x="22" y="68"/>
                    <a:pt x="24" y="91"/>
                  </a:cubicBezTo>
                  <a:cubicBezTo>
                    <a:pt x="30" y="156"/>
                    <a:pt x="42" y="170"/>
                    <a:pt x="55" y="187"/>
                  </a:cubicBezTo>
                  <a:cubicBezTo>
                    <a:pt x="68" y="202"/>
                    <a:pt x="83" y="220"/>
                    <a:pt x="96" y="275"/>
                  </a:cubicBezTo>
                  <a:cubicBezTo>
                    <a:pt x="116" y="362"/>
                    <a:pt x="248" y="476"/>
                    <a:pt x="335" y="551"/>
                  </a:cubicBezTo>
                  <a:cubicBezTo>
                    <a:pt x="358" y="570"/>
                    <a:pt x="378" y="588"/>
                    <a:pt x="393" y="602"/>
                  </a:cubicBezTo>
                  <a:cubicBezTo>
                    <a:pt x="418" y="626"/>
                    <a:pt x="439" y="651"/>
                    <a:pt x="458" y="673"/>
                  </a:cubicBezTo>
                  <a:cubicBezTo>
                    <a:pt x="496" y="719"/>
                    <a:pt x="527" y="756"/>
                    <a:pt x="576" y="756"/>
                  </a:cubicBezTo>
                  <a:cubicBezTo>
                    <a:pt x="664" y="756"/>
                    <a:pt x="739" y="805"/>
                    <a:pt x="792" y="898"/>
                  </a:cubicBezTo>
                  <a:cubicBezTo>
                    <a:pt x="829" y="964"/>
                    <a:pt x="876" y="1047"/>
                    <a:pt x="945" y="1105"/>
                  </a:cubicBezTo>
                  <a:cubicBezTo>
                    <a:pt x="993" y="1145"/>
                    <a:pt x="1022" y="1197"/>
                    <a:pt x="1027" y="1252"/>
                  </a:cubicBezTo>
                  <a:cubicBezTo>
                    <a:pt x="1033" y="1305"/>
                    <a:pt x="1052" y="1375"/>
                    <a:pt x="1109" y="1408"/>
                  </a:cubicBezTo>
                  <a:cubicBezTo>
                    <a:pt x="1162" y="1439"/>
                    <a:pt x="1197" y="1453"/>
                    <a:pt x="1227" y="1465"/>
                  </a:cubicBezTo>
                  <a:cubicBezTo>
                    <a:pt x="1260" y="1478"/>
                    <a:pt x="1286" y="1488"/>
                    <a:pt x="1321" y="1515"/>
                  </a:cubicBezTo>
                  <a:cubicBezTo>
                    <a:pt x="1347" y="1534"/>
                    <a:pt x="1373" y="1544"/>
                    <a:pt x="1397" y="1555"/>
                  </a:cubicBezTo>
                  <a:cubicBezTo>
                    <a:pt x="1434" y="1569"/>
                    <a:pt x="1468" y="1583"/>
                    <a:pt x="1488" y="1622"/>
                  </a:cubicBezTo>
                  <a:cubicBezTo>
                    <a:pt x="1497" y="1639"/>
                    <a:pt x="1508" y="1638"/>
                    <a:pt x="1526" y="1636"/>
                  </a:cubicBezTo>
                  <a:cubicBezTo>
                    <a:pt x="1538" y="1635"/>
                    <a:pt x="1551" y="1634"/>
                    <a:pt x="1561" y="1644"/>
                  </a:cubicBezTo>
                  <a:cubicBezTo>
                    <a:pt x="1571" y="1655"/>
                    <a:pt x="1573" y="1674"/>
                    <a:pt x="1567" y="1710"/>
                  </a:cubicBezTo>
                  <a:lnTo>
                    <a:pt x="1566" y="1713"/>
                  </a:lnTo>
                  <a:cubicBezTo>
                    <a:pt x="1549" y="1814"/>
                    <a:pt x="1549" y="1814"/>
                    <a:pt x="1593" y="1886"/>
                  </a:cubicBezTo>
                  <a:lnTo>
                    <a:pt x="1596" y="1892"/>
                  </a:lnTo>
                  <a:cubicBezTo>
                    <a:pt x="1625" y="1941"/>
                    <a:pt x="1633" y="1987"/>
                    <a:pt x="1640" y="2029"/>
                  </a:cubicBezTo>
                  <a:cubicBezTo>
                    <a:pt x="1645" y="2059"/>
                    <a:pt x="1650" y="2085"/>
                    <a:pt x="1661" y="2106"/>
                  </a:cubicBezTo>
                  <a:cubicBezTo>
                    <a:pt x="1676" y="2132"/>
                    <a:pt x="1671" y="2161"/>
                    <a:pt x="1668" y="2187"/>
                  </a:cubicBezTo>
                  <a:cubicBezTo>
                    <a:pt x="1662" y="2224"/>
                    <a:pt x="1661" y="2246"/>
                    <a:pt x="1691" y="2259"/>
                  </a:cubicBezTo>
                  <a:cubicBezTo>
                    <a:pt x="1718" y="2272"/>
                    <a:pt x="1736" y="2282"/>
                    <a:pt x="1751" y="2290"/>
                  </a:cubicBezTo>
                  <a:cubicBezTo>
                    <a:pt x="1774" y="2302"/>
                    <a:pt x="1788" y="2309"/>
                    <a:pt x="1813" y="2315"/>
                  </a:cubicBezTo>
                  <a:cubicBezTo>
                    <a:pt x="1868" y="2328"/>
                    <a:pt x="1906" y="2382"/>
                    <a:pt x="1930" y="2421"/>
                  </a:cubicBezTo>
                  <a:cubicBezTo>
                    <a:pt x="1941" y="2440"/>
                    <a:pt x="1946" y="2456"/>
                    <a:pt x="1950" y="2473"/>
                  </a:cubicBezTo>
                  <a:cubicBezTo>
                    <a:pt x="1957" y="2500"/>
                    <a:pt x="1964" y="2527"/>
                    <a:pt x="2008" y="2562"/>
                  </a:cubicBezTo>
                  <a:lnTo>
                    <a:pt x="2016" y="2568"/>
                  </a:lnTo>
                  <a:cubicBezTo>
                    <a:pt x="2091" y="2627"/>
                    <a:pt x="2184" y="2701"/>
                    <a:pt x="2203" y="2782"/>
                  </a:cubicBezTo>
                  <a:cubicBezTo>
                    <a:pt x="2208" y="2806"/>
                    <a:pt x="2209" y="2828"/>
                    <a:pt x="2211" y="2847"/>
                  </a:cubicBezTo>
                  <a:cubicBezTo>
                    <a:pt x="2214" y="2894"/>
                    <a:pt x="2216" y="2932"/>
                    <a:pt x="2273" y="2975"/>
                  </a:cubicBezTo>
                  <a:cubicBezTo>
                    <a:pt x="2340" y="3025"/>
                    <a:pt x="2364" y="3087"/>
                    <a:pt x="2387" y="3146"/>
                  </a:cubicBezTo>
                  <a:cubicBezTo>
                    <a:pt x="2395" y="3166"/>
                    <a:pt x="2402" y="3185"/>
                    <a:pt x="2411" y="3203"/>
                  </a:cubicBezTo>
                  <a:cubicBezTo>
                    <a:pt x="2419" y="3219"/>
                    <a:pt x="2425" y="3231"/>
                    <a:pt x="2431" y="3242"/>
                  </a:cubicBezTo>
                  <a:cubicBezTo>
                    <a:pt x="2452" y="3282"/>
                    <a:pt x="2461" y="3299"/>
                    <a:pt x="2430" y="3337"/>
                  </a:cubicBezTo>
                  <a:cubicBezTo>
                    <a:pt x="2423" y="3346"/>
                    <a:pt x="2421" y="3357"/>
                    <a:pt x="2423" y="3369"/>
                  </a:cubicBezTo>
                  <a:cubicBezTo>
                    <a:pt x="2427" y="3400"/>
                    <a:pt x="2459" y="3435"/>
                    <a:pt x="2486" y="3454"/>
                  </a:cubicBezTo>
                  <a:cubicBezTo>
                    <a:pt x="2505" y="3467"/>
                    <a:pt x="2513" y="3482"/>
                    <a:pt x="2521" y="3496"/>
                  </a:cubicBezTo>
                  <a:cubicBezTo>
                    <a:pt x="2532" y="3516"/>
                    <a:pt x="2544" y="3537"/>
                    <a:pt x="2597" y="3559"/>
                  </a:cubicBezTo>
                  <a:cubicBezTo>
                    <a:pt x="2652" y="3580"/>
                    <a:pt x="2658" y="3611"/>
                    <a:pt x="2664" y="3643"/>
                  </a:cubicBezTo>
                  <a:cubicBezTo>
                    <a:pt x="2670" y="3670"/>
                    <a:pt x="2676" y="3701"/>
                    <a:pt x="2714" y="3739"/>
                  </a:cubicBezTo>
                  <a:cubicBezTo>
                    <a:pt x="2781" y="3806"/>
                    <a:pt x="2826" y="3837"/>
                    <a:pt x="2879" y="3873"/>
                  </a:cubicBezTo>
                  <a:cubicBezTo>
                    <a:pt x="2893" y="3883"/>
                    <a:pt x="2908" y="3893"/>
                    <a:pt x="2924" y="3904"/>
                  </a:cubicBezTo>
                  <a:cubicBezTo>
                    <a:pt x="2997" y="3956"/>
                    <a:pt x="3030" y="3980"/>
                    <a:pt x="3050" y="4055"/>
                  </a:cubicBezTo>
                  <a:cubicBezTo>
                    <a:pt x="3052" y="4064"/>
                    <a:pt x="3054" y="4071"/>
                    <a:pt x="3056" y="4078"/>
                  </a:cubicBezTo>
                  <a:cubicBezTo>
                    <a:pt x="3067" y="4124"/>
                    <a:pt x="3069" y="4130"/>
                    <a:pt x="3149" y="4188"/>
                  </a:cubicBezTo>
                  <a:cubicBezTo>
                    <a:pt x="3198" y="4223"/>
                    <a:pt x="3260" y="4275"/>
                    <a:pt x="3310" y="4317"/>
                  </a:cubicBezTo>
                  <a:cubicBezTo>
                    <a:pt x="3349" y="4350"/>
                    <a:pt x="3389" y="4383"/>
                    <a:pt x="3397" y="4387"/>
                  </a:cubicBezTo>
                  <a:cubicBezTo>
                    <a:pt x="3403" y="4387"/>
                    <a:pt x="3415" y="4395"/>
                    <a:pt x="3459" y="4432"/>
                  </a:cubicBezTo>
                  <a:cubicBezTo>
                    <a:pt x="3488" y="4456"/>
                    <a:pt x="3521" y="4484"/>
                    <a:pt x="3542" y="4496"/>
                  </a:cubicBezTo>
                  <a:cubicBezTo>
                    <a:pt x="3588" y="4521"/>
                    <a:pt x="3623" y="4510"/>
                    <a:pt x="3633" y="4507"/>
                  </a:cubicBezTo>
                  <a:cubicBezTo>
                    <a:pt x="3638" y="4504"/>
                    <a:pt x="3647" y="4503"/>
                    <a:pt x="3659" y="4509"/>
                  </a:cubicBezTo>
                  <a:cubicBezTo>
                    <a:pt x="3687" y="4522"/>
                    <a:pt x="3714" y="4565"/>
                    <a:pt x="3732" y="4623"/>
                  </a:cubicBezTo>
                  <a:cubicBezTo>
                    <a:pt x="3743" y="4660"/>
                    <a:pt x="3755" y="4663"/>
                    <a:pt x="3770" y="4667"/>
                  </a:cubicBezTo>
                  <a:cubicBezTo>
                    <a:pt x="3786" y="4671"/>
                    <a:pt x="3807" y="4677"/>
                    <a:pt x="3819" y="4720"/>
                  </a:cubicBezTo>
                  <a:cubicBezTo>
                    <a:pt x="3831" y="4762"/>
                    <a:pt x="3844" y="4766"/>
                    <a:pt x="3867" y="4772"/>
                  </a:cubicBezTo>
                  <a:cubicBezTo>
                    <a:pt x="3880" y="4775"/>
                    <a:pt x="3897" y="4780"/>
                    <a:pt x="3916" y="4794"/>
                  </a:cubicBezTo>
                  <a:cubicBezTo>
                    <a:pt x="3942" y="4813"/>
                    <a:pt x="3948" y="4838"/>
                    <a:pt x="3953" y="4857"/>
                  </a:cubicBezTo>
                  <a:cubicBezTo>
                    <a:pt x="3958" y="4877"/>
                    <a:pt x="3960" y="4885"/>
                    <a:pt x="3974" y="4889"/>
                  </a:cubicBezTo>
                  <a:cubicBezTo>
                    <a:pt x="3978" y="4889"/>
                    <a:pt x="3980" y="4889"/>
                    <a:pt x="3980" y="4889"/>
                  </a:cubicBezTo>
                  <a:cubicBezTo>
                    <a:pt x="3981" y="4887"/>
                    <a:pt x="3980" y="4875"/>
                    <a:pt x="3980" y="4868"/>
                  </a:cubicBezTo>
                  <a:cubicBezTo>
                    <a:pt x="3978" y="4848"/>
                    <a:pt x="3977" y="4820"/>
                    <a:pt x="3998" y="4803"/>
                  </a:cubicBezTo>
                  <a:cubicBezTo>
                    <a:pt x="4006" y="4797"/>
                    <a:pt x="4011" y="4791"/>
                    <a:pt x="4015" y="4786"/>
                  </a:cubicBezTo>
                  <a:cubicBezTo>
                    <a:pt x="4033" y="4764"/>
                    <a:pt x="4044" y="4768"/>
                    <a:pt x="4081" y="4793"/>
                  </a:cubicBezTo>
                  <a:cubicBezTo>
                    <a:pt x="4099" y="4806"/>
                    <a:pt x="4113" y="4822"/>
                    <a:pt x="4128" y="4838"/>
                  </a:cubicBezTo>
                  <a:cubicBezTo>
                    <a:pt x="4160" y="4873"/>
                    <a:pt x="4182" y="4894"/>
                    <a:pt x="4214" y="4880"/>
                  </a:cubicBezTo>
                  <a:cubicBezTo>
                    <a:pt x="4234" y="4871"/>
                    <a:pt x="4234" y="4850"/>
                    <a:pt x="4232" y="4816"/>
                  </a:cubicBezTo>
                  <a:cubicBezTo>
                    <a:pt x="4231" y="4783"/>
                    <a:pt x="4228" y="4741"/>
                    <a:pt x="4273" y="4729"/>
                  </a:cubicBezTo>
                  <a:cubicBezTo>
                    <a:pt x="4280" y="4727"/>
                    <a:pt x="4286" y="4726"/>
                    <a:pt x="4293" y="472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2" name="Google Shape;912;p55"/>
            <p:cNvSpPr/>
            <p:nvPr/>
          </p:nvSpPr>
          <p:spPr>
            <a:xfrm>
              <a:off x="3095280" y="2718720"/>
              <a:ext cx="239400" cy="221400"/>
            </a:xfrm>
            <a:custGeom>
              <a:avLst/>
              <a:gdLst/>
              <a:ahLst/>
              <a:cxnLst/>
              <a:rect l="l" t="t" r="r" b="b"/>
              <a:pathLst>
                <a:path w="665" h="615" extrusionOk="0">
                  <a:moveTo>
                    <a:pt x="577" y="615"/>
                  </a:moveTo>
                  <a:cubicBezTo>
                    <a:pt x="569" y="615"/>
                    <a:pt x="555" y="612"/>
                    <a:pt x="546" y="590"/>
                  </a:cubicBezTo>
                  <a:cubicBezTo>
                    <a:pt x="539" y="574"/>
                    <a:pt x="531" y="573"/>
                    <a:pt x="502" y="571"/>
                  </a:cubicBezTo>
                  <a:cubicBezTo>
                    <a:pt x="478" y="569"/>
                    <a:pt x="445" y="566"/>
                    <a:pt x="399" y="550"/>
                  </a:cubicBezTo>
                  <a:cubicBezTo>
                    <a:pt x="333" y="527"/>
                    <a:pt x="347" y="485"/>
                    <a:pt x="355" y="457"/>
                  </a:cubicBezTo>
                  <a:cubicBezTo>
                    <a:pt x="363" y="432"/>
                    <a:pt x="365" y="423"/>
                    <a:pt x="350" y="415"/>
                  </a:cubicBezTo>
                  <a:cubicBezTo>
                    <a:pt x="303" y="391"/>
                    <a:pt x="297" y="350"/>
                    <a:pt x="291" y="303"/>
                  </a:cubicBezTo>
                  <a:cubicBezTo>
                    <a:pt x="289" y="287"/>
                    <a:pt x="286" y="269"/>
                    <a:pt x="282" y="250"/>
                  </a:cubicBezTo>
                  <a:cubicBezTo>
                    <a:pt x="272" y="208"/>
                    <a:pt x="242" y="211"/>
                    <a:pt x="173" y="222"/>
                  </a:cubicBezTo>
                  <a:cubicBezTo>
                    <a:pt x="152" y="225"/>
                    <a:pt x="129" y="229"/>
                    <a:pt x="104" y="231"/>
                  </a:cubicBezTo>
                  <a:cubicBezTo>
                    <a:pt x="59" y="235"/>
                    <a:pt x="28" y="228"/>
                    <a:pt x="12" y="210"/>
                  </a:cubicBezTo>
                  <a:cubicBezTo>
                    <a:pt x="0" y="198"/>
                    <a:pt x="0" y="185"/>
                    <a:pt x="0" y="181"/>
                  </a:cubicBezTo>
                  <a:cubicBezTo>
                    <a:pt x="0" y="162"/>
                    <a:pt x="4" y="148"/>
                    <a:pt x="13" y="138"/>
                  </a:cubicBezTo>
                  <a:cubicBezTo>
                    <a:pt x="27" y="124"/>
                    <a:pt x="47" y="123"/>
                    <a:pt x="64" y="123"/>
                  </a:cubicBezTo>
                  <a:cubicBezTo>
                    <a:pt x="73" y="123"/>
                    <a:pt x="85" y="123"/>
                    <a:pt x="88" y="119"/>
                  </a:cubicBezTo>
                  <a:cubicBezTo>
                    <a:pt x="90" y="117"/>
                    <a:pt x="90" y="113"/>
                    <a:pt x="89" y="107"/>
                  </a:cubicBezTo>
                  <a:cubicBezTo>
                    <a:pt x="83" y="59"/>
                    <a:pt x="86" y="13"/>
                    <a:pt x="145" y="2"/>
                  </a:cubicBezTo>
                  <a:cubicBezTo>
                    <a:pt x="163" y="-2"/>
                    <a:pt x="176" y="1"/>
                    <a:pt x="186" y="9"/>
                  </a:cubicBezTo>
                  <a:cubicBezTo>
                    <a:pt x="202" y="23"/>
                    <a:pt x="203" y="48"/>
                    <a:pt x="202" y="78"/>
                  </a:cubicBezTo>
                  <a:cubicBezTo>
                    <a:pt x="202" y="88"/>
                    <a:pt x="212" y="100"/>
                    <a:pt x="229" y="109"/>
                  </a:cubicBezTo>
                  <a:cubicBezTo>
                    <a:pt x="247" y="118"/>
                    <a:pt x="265" y="119"/>
                    <a:pt x="271" y="115"/>
                  </a:cubicBezTo>
                  <a:cubicBezTo>
                    <a:pt x="274" y="113"/>
                    <a:pt x="275" y="108"/>
                    <a:pt x="274" y="102"/>
                  </a:cubicBezTo>
                  <a:cubicBezTo>
                    <a:pt x="272" y="93"/>
                    <a:pt x="271" y="85"/>
                    <a:pt x="269" y="77"/>
                  </a:cubicBezTo>
                  <a:cubicBezTo>
                    <a:pt x="261" y="38"/>
                    <a:pt x="259" y="16"/>
                    <a:pt x="314" y="4"/>
                  </a:cubicBezTo>
                  <a:cubicBezTo>
                    <a:pt x="357" y="-7"/>
                    <a:pt x="371" y="23"/>
                    <a:pt x="382" y="47"/>
                  </a:cubicBezTo>
                  <a:cubicBezTo>
                    <a:pt x="388" y="62"/>
                    <a:pt x="395" y="77"/>
                    <a:pt x="407" y="88"/>
                  </a:cubicBezTo>
                  <a:cubicBezTo>
                    <a:pt x="433" y="110"/>
                    <a:pt x="432" y="136"/>
                    <a:pt x="432" y="162"/>
                  </a:cubicBezTo>
                  <a:cubicBezTo>
                    <a:pt x="431" y="181"/>
                    <a:pt x="431" y="200"/>
                    <a:pt x="440" y="222"/>
                  </a:cubicBezTo>
                  <a:cubicBezTo>
                    <a:pt x="448" y="240"/>
                    <a:pt x="450" y="265"/>
                    <a:pt x="452" y="291"/>
                  </a:cubicBezTo>
                  <a:cubicBezTo>
                    <a:pt x="457" y="354"/>
                    <a:pt x="464" y="396"/>
                    <a:pt x="515" y="399"/>
                  </a:cubicBezTo>
                  <a:cubicBezTo>
                    <a:pt x="596" y="403"/>
                    <a:pt x="609" y="411"/>
                    <a:pt x="636" y="431"/>
                  </a:cubicBezTo>
                  <a:cubicBezTo>
                    <a:pt x="639" y="434"/>
                    <a:pt x="643" y="438"/>
                    <a:pt x="648" y="441"/>
                  </a:cubicBezTo>
                  <a:cubicBezTo>
                    <a:pt x="656" y="446"/>
                    <a:pt x="664" y="454"/>
                    <a:pt x="665" y="464"/>
                  </a:cubicBezTo>
                  <a:cubicBezTo>
                    <a:pt x="666" y="474"/>
                    <a:pt x="660" y="482"/>
                    <a:pt x="653" y="489"/>
                  </a:cubicBezTo>
                  <a:cubicBezTo>
                    <a:pt x="645" y="498"/>
                    <a:pt x="634" y="510"/>
                    <a:pt x="632" y="535"/>
                  </a:cubicBezTo>
                  <a:cubicBezTo>
                    <a:pt x="627" y="578"/>
                    <a:pt x="606" y="611"/>
                    <a:pt x="582" y="615"/>
                  </a:cubicBezTo>
                  <a:cubicBezTo>
                    <a:pt x="581" y="615"/>
                    <a:pt x="579" y="615"/>
                    <a:pt x="577" y="615"/>
                  </a:cubicBezTo>
                  <a:moveTo>
                    <a:pt x="234" y="191"/>
                  </a:moveTo>
                  <a:cubicBezTo>
                    <a:pt x="269" y="191"/>
                    <a:pt x="295" y="203"/>
                    <a:pt x="305" y="245"/>
                  </a:cubicBezTo>
                  <a:cubicBezTo>
                    <a:pt x="310" y="265"/>
                    <a:pt x="312" y="284"/>
                    <a:pt x="314" y="300"/>
                  </a:cubicBezTo>
                  <a:cubicBezTo>
                    <a:pt x="321" y="345"/>
                    <a:pt x="325" y="375"/>
                    <a:pt x="361" y="394"/>
                  </a:cubicBezTo>
                  <a:cubicBezTo>
                    <a:pt x="394" y="412"/>
                    <a:pt x="385" y="442"/>
                    <a:pt x="378" y="464"/>
                  </a:cubicBezTo>
                  <a:cubicBezTo>
                    <a:pt x="369" y="493"/>
                    <a:pt x="363" y="512"/>
                    <a:pt x="407" y="528"/>
                  </a:cubicBezTo>
                  <a:cubicBezTo>
                    <a:pt x="450" y="543"/>
                    <a:pt x="481" y="545"/>
                    <a:pt x="504" y="547"/>
                  </a:cubicBezTo>
                  <a:cubicBezTo>
                    <a:pt x="532" y="550"/>
                    <a:pt x="555" y="551"/>
                    <a:pt x="567" y="581"/>
                  </a:cubicBezTo>
                  <a:cubicBezTo>
                    <a:pt x="569" y="585"/>
                    <a:pt x="573" y="593"/>
                    <a:pt x="578" y="592"/>
                  </a:cubicBezTo>
                  <a:cubicBezTo>
                    <a:pt x="588" y="590"/>
                    <a:pt x="605" y="568"/>
                    <a:pt x="608" y="532"/>
                  </a:cubicBezTo>
                  <a:cubicBezTo>
                    <a:pt x="611" y="500"/>
                    <a:pt x="626" y="485"/>
                    <a:pt x="636" y="474"/>
                  </a:cubicBezTo>
                  <a:cubicBezTo>
                    <a:pt x="638" y="471"/>
                    <a:pt x="641" y="468"/>
                    <a:pt x="642" y="466"/>
                  </a:cubicBezTo>
                  <a:cubicBezTo>
                    <a:pt x="641" y="466"/>
                    <a:pt x="640" y="464"/>
                    <a:pt x="634" y="460"/>
                  </a:cubicBezTo>
                  <a:cubicBezTo>
                    <a:pt x="629" y="456"/>
                    <a:pt x="625" y="453"/>
                    <a:pt x="621" y="450"/>
                  </a:cubicBezTo>
                  <a:cubicBezTo>
                    <a:pt x="599" y="433"/>
                    <a:pt x="591" y="426"/>
                    <a:pt x="514" y="422"/>
                  </a:cubicBezTo>
                  <a:cubicBezTo>
                    <a:pt x="438" y="418"/>
                    <a:pt x="433" y="348"/>
                    <a:pt x="428" y="292"/>
                  </a:cubicBezTo>
                  <a:cubicBezTo>
                    <a:pt x="427" y="269"/>
                    <a:pt x="425" y="246"/>
                    <a:pt x="419" y="231"/>
                  </a:cubicBezTo>
                  <a:cubicBezTo>
                    <a:pt x="407" y="205"/>
                    <a:pt x="408" y="182"/>
                    <a:pt x="408" y="161"/>
                  </a:cubicBezTo>
                  <a:cubicBezTo>
                    <a:pt x="409" y="138"/>
                    <a:pt x="409" y="120"/>
                    <a:pt x="392" y="105"/>
                  </a:cubicBezTo>
                  <a:cubicBezTo>
                    <a:pt x="376" y="91"/>
                    <a:pt x="367" y="73"/>
                    <a:pt x="360" y="57"/>
                  </a:cubicBezTo>
                  <a:cubicBezTo>
                    <a:pt x="348" y="30"/>
                    <a:pt x="342" y="21"/>
                    <a:pt x="319" y="26"/>
                  </a:cubicBezTo>
                  <a:cubicBezTo>
                    <a:pt x="284" y="35"/>
                    <a:pt x="285" y="36"/>
                    <a:pt x="292" y="73"/>
                  </a:cubicBezTo>
                  <a:cubicBezTo>
                    <a:pt x="294" y="80"/>
                    <a:pt x="296" y="88"/>
                    <a:pt x="297" y="98"/>
                  </a:cubicBezTo>
                  <a:cubicBezTo>
                    <a:pt x="301" y="119"/>
                    <a:pt x="291" y="129"/>
                    <a:pt x="285" y="134"/>
                  </a:cubicBezTo>
                  <a:cubicBezTo>
                    <a:pt x="267" y="147"/>
                    <a:pt x="238" y="140"/>
                    <a:pt x="218" y="129"/>
                  </a:cubicBezTo>
                  <a:cubicBezTo>
                    <a:pt x="193" y="116"/>
                    <a:pt x="178" y="97"/>
                    <a:pt x="179" y="77"/>
                  </a:cubicBezTo>
                  <a:cubicBezTo>
                    <a:pt x="179" y="57"/>
                    <a:pt x="179" y="34"/>
                    <a:pt x="171" y="27"/>
                  </a:cubicBezTo>
                  <a:cubicBezTo>
                    <a:pt x="167" y="24"/>
                    <a:pt x="160" y="23"/>
                    <a:pt x="150" y="25"/>
                  </a:cubicBezTo>
                  <a:cubicBezTo>
                    <a:pt x="119" y="31"/>
                    <a:pt x="105" y="44"/>
                    <a:pt x="113" y="104"/>
                  </a:cubicBezTo>
                  <a:cubicBezTo>
                    <a:pt x="114" y="117"/>
                    <a:pt x="112" y="127"/>
                    <a:pt x="106" y="134"/>
                  </a:cubicBezTo>
                  <a:cubicBezTo>
                    <a:pt x="96" y="146"/>
                    <a:pt x="80" y="146"/>
                    <a:pt x="64" y="147"/>
                  </a:cubicBezTo>
                  <a:cubicBezTo>
                    <a:pt x="51" y="147"/>
                    <a:pt x="37" y="147"/>
                    <a:pt x="30" y="154"/>
                  </a:cubicBezTo>
                  <a:cubicBezTo>
                    <a:pt x="25" y="159"/>
                    <a:pt x="23" y="168"/>
                    <a:pt x="24" y="181"/>
                  </a:cubicBezTo>
                  <a:lnTo>
                    <a:pt x="24" y="182"/>
                  </a:lnTo>
                  <a:lnTo>
                    <a:pt x="24" y="182"/>
                  </a:lnTo>
                  <a:cubicBezTo>
                    <a:pt x="24" y="183"/>
                    <a:pt x="23" y="189"/>
                    <a:pt x="29" y="195"/>
                  </a:cubicBezTo>
                  <a:cubicBezTo>
                    <a:pt x="36" y="201"/>
                    <a:pt x="54" y="212"/>
                    <a:pt x="102" y="208"/>
                  </a:cubicBezTo>
                  <a:cubicBezTo>
                    <a:pt x="126" y="206"/>
                    <a:pt x="148" y="202"/>
                    <a:pt x="169" y="199"/>
                  </a:cubicBezTo>
                  <a:cubicBezTo>
                    <a:pt x="193" y="195"/>
                    <a:pt x="215" y="191"/>
                    <a:pt x="234" y="19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3" name="Google Shape;913;p55"/>
            <p:cNvSpPr/>
            <p:nvPr/>
          </p:nvSpPr>
          <p:spPr>
            <a:xfrm>
              <a:off x="1631160" y="2032560"/>
              <a:ext cx="104400" cy="74160"/>
            </a:xfrm>
            <a:custGeom>
              <a:avLst/>
              <a:gdLst/>
              <a:ahLst/>
              <a:cxnLst/>
              <a:rect l="l" t="t" r="r" b="b"/>
              <a:pathLst>
                <a:path w="290" h="206" extrusionOk="0">
                  <a:moveTo>
                    <a:pt x="241" y="206"/>
                  </a:moveTo>
                  <a:cubicBezTo>
                    <a:pt x="225" y="206"/>
                    <a:pt x="213" y="196"/>
                    <a:pt x="200" y="185"/>
                  </a:cubicBezTo>
                  <a:cubicBezTo>
                    <a:pt x="183" y="171"/>
                    <a:pt x="161" y="154"/>
                    <a:pt x="119" y="142"/>
                  </a:cubicBezTo>
                  <a:cubicBezTo>
                    <a:pt x="36" y="119"/>
                    <a:pt x="-3" y="83"/>
                    <a:pt x="0" y="33"/>
                  </a:cubicBezTo>
                  <a:cubicBezTo>
                    <a:pt x="1" y="16"/>
                    <a:pt x="9" y="8"/>
                    <a:pt x="15" y="4"/>
                  </a:cubicBezTo>
                  <a:cubicBezTo>
                    <a:pt x="32" y="-5"/>
                    <a:pt x="53" y="4"/>
                    <a:pt x="68" y="11"/>
                  </a:cubicBezTo>
                  <a:lnTo>
                    <a:pt x="64" y="22"/>
                  </a:lnTo>
                  <a:lnTo>
                    <a:pt x="69" y="12"/>
                  </a:lnTo>
                  <a:lnTo>
                    <a:pt x="83" y="18"/>
                  </a:lnTo>
                  <a:cubicBezTo>
                    <a:pt x="130" y="38"/>
                    <a:pt x="187" y="63"/>
                    <a:pt x="244" y="93"/>
                  </a:cubicBezTo>
                  <a:cubicBezTo>
                    <a:pt x="291" y="118"/>
                    <a:pt x="292" y="150"/>
                    <a:pt x="290" y="163"/>
                  </a:cubicBezTo>
                  <a:cubicBezTo>
                    <a:pt x="288" y="183"/>
                    <a:pt x="272" y="200"/>
                    <a:pt x="251" y="205"/>
                  </a:cubicBezTo>
                  <a:cubicBezTo>
                    <a:pt x="248" y="206"/>
                    <a:pt x="244" y="206"/>
                    <a:pt x="241" y="206"/>
                  </a:cubicBezTo>
                  <a:moveTo>
                    <a:pt x="32" y="24"/>
                  </a:moveTo>
                  <a:cubicBezTo>
                    <a:pt x="29" y="24"/>
                    <a:pt x="28" y="24"/>
                    <a:pt x="27" y="25"/>
                  </a:cubicBezTo>
                  <a:cubicBezTo>
                    <a:pt x="24" y="26"/>
                    <a:pt x="24" y="32"/>
                    <a:pt x="23" y="35"/>
                  </a:cubicBezTo>
                  <a:cubicBezTo>
                    <a:pt x="23" y="48"/>
                    <a:pt x="20" y="90"/>
                    <a:pt x="126" y="119"/>
                  </a:cubicBezTo>
                  <a:cubicBezTo>
                    <a:pt x="172" y="132"/>
                    <a:pt x="197" y="152"/>
                    <a:pt x="215" y="167"/>
                  </a:cubicBezTo>
                  <a:cubicBezTo>
                    <a:pt x="230" y="179"/>
                    <a:pt x="236" y="184"/>
                    <a:pt x="246" y="182"/>
                  </a:cubicBezTo>
                  <a:cubicBezTo>
                    <a:pt x="257" y="179"/>
                    <a:pt x="266" y="170"/>
                    <a:pt x="267" y="159"/>
                  </a:cubicBezTo>
                  <a:cubicBezTo>
                    <a:pt x="269" y="143"/>
                    <a:pt x="257" y="127"/>
                    <a:pt x="233" y="114"/>
                  </a:cubicBezTo>
                  <a:cubicBezTo>
                    <a:pt x="177" y="84"/>
                    <a:pt x="120" y="59"/>
                    <a:pt x="74" y="39"/>
                  </a:cubicBezTo>
                  <a:lnTo>
                    <a:pt x="57" y="32"/>
                  </a:lnTo>
                  <a:cubicBezTo>
                    <a:pt x="44" y="25"/>
                    <a:pt x="36" y="24"/>
                    <a:pt x="32" y="24"/>
                  </a:cubicBezTo>
                  <a:close/>
                </a:path>
              </a:pathLst>
            </a:custGeom>
            <a:solidFill>
              <a:schemeClr val="dk1"/>
            </a:solidFill>
            <a:ln>
              <a:noFill/>
            </a:ln>
          </p:spPr>
          <p:txBody>
            <a:bodyPr spcFirstLastPara="1" wrap="square" lIns="90000" tIns="29150" rIns="90000" bIns="29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4" name="Google Shape;914;p55"/>
            <p:cNvSpPr/>
            <p:nvPr/>
          </p:nvSpPr>
          <p:spPr>
            <a:xfrm>
              <a:off x="1856880" y="2239560"/>
              <a:ext cx="115920" cy="146520"/>
            </a:xfrm>
            <a:custGeom>
              <a:avLst/>
              <a:gdLst/>
              <a:ahLst/>
              <a:cxnLst/>
              <a:rect l="l" t="t" r="r" b="b"/>
              <a:pathLst>
                <a:path w="322" h="407" extrusionOk="0">
                  <a:moveTo>
                    <a:pt x="262" y="407"/>
                  </a:moveTo>
                  <a:cubicBezTo>
                    <a:pt x="234" y="407"/>
                    <a:pt x="224" y="390"/>
                    <a:pt x="207" y="358"/>
                  </a:cubicBezTo>
                  <a:cubicBezTo>
                    <a:pt x="199" y="344"/>
                    <a:pt x="190" y="327"/>
                    <a:pt x="177" y="305"/>
                  </a:cubicBezTo>
                  <a:cubicBezTo>
                    <a:pt x="156" y="272"/>
                    <a:pt x="144" y="264"/>
                    <a:pt x="133" y="257"/>
                  </a:cubicBezTo>
                  <a:cubicBezTo>
                    <a:pt x="120" y="249"/>
                    <a:pt x="107" y="241"/>
                    <a:pt x="87" y="200"/>
                  </a:cubicBezTo>
                  <a:cubicBezTo>
                    <a:pt x="69" y="164"/>
                    <a:pt x="48" y="147"/>
                    <a:pt x="31" y="134"/>
                  </a:cubicBezTo>
                  <a:cubicBezTo>
                    <a:pt x="14" y="120"/>
                    <a:pt x="-2" y="107"/>
                    <a:pt x="0" y="83"/>
                  </a:cubicBezTo>
                  <a:cubicBezTo>
                    <a:pt x="3" y="52"/>
                    <a:pt x="21" y="47"/>
                    <a:pt x="32" y="44"/>
                  </a:cubicBezTo>
                  <a:cubicBezTo>
                    <a:pt x="38" y="43"/>
                    <a:pt x="40" y="42"/>
                    <a:pt x="41" y="40"/>
                  </a:cubicBezTo>
                  <a:cubicBezTo>
                    <a:pt x="51" y="25"/>
                    <a:pt x="62" y="15"/>
                    <a:pt x="65" y="13"/>
                  </a:cubicBezTo>
                  <a:cubicBezTo>
                    <a:pt x="74" y="3"/>
                    <a:pt x="85" y="-1"/>
                    <a:pt x="97" y="1"/>
                  </a:cubicBezTo>
                  <a:cubicBezTo>
                    <a:pt x="122" y="4"/>
                    <a:pt x="149" y="30"/>
                    <a:pt x="172" y="74"/>
                  </a:cubicBezTo>
                  <a:cubicBezTo>
                    <a:pt x="186" y="101"/>
                    <a:pt x="206" y="116"/>
                    <a:pt x="229" y="133"/>
                  </a:cubicBezTo>
                  <a:cubicBezTo>
                    <a:pt x="248" y="148"/>
                    <a:pt x="269" y="164"/>
                    <a:pt x="292" y="190"/>
                  </a:cubicBezTo>
                  <a:cubicBezTo>
                    <a:pt x="320" y="224"/>
                    <a:pt x="321" y="235"/>
                    <a:pt x="315" y="253"/>
                  </a:cubicBezTo>
                  <a:cubicBezTo>
                    <a:pt x="313" y="262"/>
                    <a:pt x="310" y="272"/>
                    <a:pt x="316" y="298"/>
                  </a:cubicBezTo>
                  <a:cubicBezTo>
                    <a:pt x="326" y="337"/>
                    <a:pt x="324" y="366"/>
                    <a:pt x="310" y="385"/>
                  </a:cubicBezTo>
                  <a:cubicBezTo>
                    <a:pt x="301" y="398"/>
                    <a:pt x="285" y="406"/>
                    <a:pt x="266" y="407"/>
                  </a:cubicBezTo>
                  <a:cubicBezTo>
                    <a:pt x="265" y="407"/>
                    <a:pt x="263" y="407"/>
                    <a:pt x="262" y="407"/>
                  </a:cubicBezTo>
                  <a:moveTo>
                    <a:pt x="92" y="24"/>
                  </a:moveTo>
                  <a:cubicBezTo>
                    <a:pt x="88" y="24"/>
                    <a:pt x="85" y="26"/>
                    <a:pt x="82" y="29"/>
                  </a:cubicBezTo>
                  <a:lnTo>
                    <a:pt x="80" y="31"/>
                  </a:lnTo>
                  <a:cubicBezTo>
                    <a:pt x="80" y="31"/>
                    <a:pt x="70" y="39"/>
                    <a:pt x="61" y="53"/>
                  </a:cubicBezTo>
                  <a:cubicBezTo>
                    <a:pt x="55" y="62"/>
                    <a:pt x="45" y="65"/>
                    <a:pt x="38" y="67"/>
                  </a:cubicBezTo>
                  <a:cubicBezTo>
                    <a:pt x="29" y="69"/>
                    <a:pt x="25" y="70"/>
                    <a:pt x="24" y="85"/>
                  </a:cubicBezTo>
                  <a:cubicBezTo>
                    <a:pt x="22" y="96"/>
                    <a:pt x="28" y="101"/>
                    <a:pt x="45" y="115"/>
                  </a:cubicBezTo>
                  <a:cubicBezTo>
                    <a:pt x="63" y="129"/>
                    <a:pt x="88" y="149"/>
                    <a:pt x="108" y="189"/>
                  </a:cubicBezTo>
                  <a:cubicBezTo>
                    <a:pt x="125" y="224"/>
                    <a:pt x="134" y="230"/>
                    <a:pt x="146" y="238"/>
                  </a:cubicBezTo>
                  <a:cubicBezTo>
                    <a:pt x="158" y="246"/>
                    <a:pt x="173" y="255"/>
                    <a:pt x="197" y="293"/>
                  </a:cubicBezTo>
                  <a:cubicBezTo>
                    <a:pt x="210" y="315"/>
                    <a:pt x="220" y="332"/>
                    <a:pt x="228" y="346"/>
                  </a:cubicBezTo>
                  <a:cubicBezTo>
                    <a:pt x="246" y="380"/>
                    <a:pt x="249" y="384"/>
                    <a:pt x="265" y="383"/>
                  </a:cubicBezTo>
                  <a:cubicBezTo>
                    <a:pt x="277" y="383"/>
                    <a:pt x="286" y="378"/>
                    <a:pt x="291" y="371"/>
                  </a:cubicBezTo>
                  <a:cubicBezTo>
                    <a:pt x="301" y="358"/>
                    <a:pt x="302" y="335"/>
                    <a:pt x="293" y="304"/>
                  </a:cubicBezTo>
                  <a:cubicBezTo>
                    <a:pt x="285" y="272"/>
                    <a:pt x="290" y="256"/>
                    <a:pt x="293" y="246"/>
                  </a:cubicBezTo>
                  <a:cubicBezTo>
                    <a:pt x="296" y="237"/>
                    <a:pt x="297" y="233"/>
                    <a:pt x="274" y="205"/>
                  </a:cubicBezTo>
                  <a:cubicBezTo>
                    <a:pt x="253" y="181"/>
                    <a:pt x="233" y="166"/>
                    <a:pt x="214" y="152"/>
                  </a:cubicBezTo>
                  <a:cubicBezTo>
                    <a:pt x="190" y="134"/>
                    <a:pt x="167" y="117"/>
                    <a:pt x="151" y="85"/>
                  </a:cubicBezTo>
                  <a:cubicBezTo>
                    <a:pt x="130" y="45"/>
                    <a:pt x="107" y="26"/>
                    <a:pt x="94" y="24"/>
                  </a:cubicBezTo>
                  <a:cubicBezTo>
                    <a:pt x="93" y="24"/>
                    <a:pt x="93" y="24"/>
                    <a:pt x="92"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5" name="Google Shape;915;p55"/>
            <p:cNvSpPr/>
            <p:nvPr/>
          </p:nvSpPr>
          <p:spPr>
            <a:xfrm>
              <a:off x="2073600" y="2619720"/>
              <a:ext cx="111960" cy="138600"/>
            </a:xfrm>
            <a:custGeom>
              <a:avLst/>
              <a:gdLst/>
              <a:ahLst/>
              <a:cxnLst/>
              <a:rect l="l" t="t" r="r" b="b"/>
              <a:pathLst>
                <a:path w="311" h="385" extrusionOk="0">
                  <a:moveTo>
                    <a:pt x="249" y="385"/>
                  </a:moveTo>
                  <a:cubicBezTo>
                    <a:pt x="226" y="385"/>
                    <a:pt x="198" y="373"/>
                    <a:pt x="175" y="342"/>
                  </a:cubicBezTo>
                  <a:cubicBezTo>
                    <a:pt x="154" y="314"/>
                    <a:pt x="135" y="295"/>
                    <a:pt x="114" y="274"/>
                  </a:cubicBezTo>
                  <a:cubicBezTo>
                    <a:pt x="88" y="248"/>
                    <a:pt x="61" y="221"/>
                    <a:pt x="26" y="172"/>
                  </a:cubicBezTo>
                  <a:cubicBezTo>
                    <a:pt x="3" y="140"/>
                    <a:pt x="-4" y="109"/>
                    <a:pt x="3" y="80"/>
                  </a:cubicBezTo>
                  <a:cubicBezTo>
                    <a:pt x="16" y="33"/>
                    <a:pt x="63" y="10"/>
                    <a:pt x="68" y="7"/>
                  </a:cubicBezTo>
                  <a:cubicBezTo>
                    <a:pt x="92" y="-3"/>
                    <a:pt x="116" y="-2"/>
                    <a:pt x="142" y="12"/>
                  </a:cubicBezTo>
                  <a:cubicBezTo>
                    <a:pt x="226" y="57"/>
                    <a:pt x="300" y="232"/>
                    <a:pt x="310" y="298"/>
                  </a:cubicBezTo>
                  <a:cubicBezTo>
                    <a:pt x="317" y="345"/>
                    <a:pt x="295" y="371"/>
                    <a:pt x="273" y="381"/>
                  </a:cubicBezTo>
                  <a:cubicBezTo>
                    <a:pt x="266" y="384"/>
                    <a:pt x="258" y="385"/>
                    <a:pt x="249" y="385"/>
                  </a:cubicBezTo>
                  <a:moveTo>
                    <a:pt x="100" y="24"/>
                  </a:moveTo>
                  <a:cubicBezTo>
                    <a:pt x="93" y="24"/>
                    <a:pt x="85" y="25"/>
                    <a:pt x="78" y="29"/>
                  </a:cubicBezTo>
                  <a:lnTo>
                    <a:pt x="78" y="29"/>
                  </a:lnTo>
                  <a:cubicBezTo>
                    <a:pt x="77" y="30"/>
                    <a:pt x="36" y="49"/>
                    <a:pt x="26" y="86"/>
                  </a:cubicBezTo>
                  <a:cubicBezTo>
                    <a:pt x="20" y="108"/>
                    <a:pt x="27" y="133"/>
                    <a:pt x="45" y="159"/>
                  </a:cubicBezTo>
                  <a:cubicBezTo>
                    <a:pt x="79" y="206"/>
                    <a:pt x="105" y="232"/>
                    <a:pt x="131" y="257"/>
                  </a:cubicBezTo>
                  <a:cubicBezTo>
                    <a:pt x="152" y="278"/>
                    <a:pt x="172" y="298"/>
                    <a:pt x="194" y="328"/>
                  </a:cubicBezTo>
                  <a:cubicBezTo>
                    <a:pt x="217" y="360"/>
                    <a:pt x="246" y="366"/>
                    <a:pt x="264" y="359"/>
                  </a:cubicBezTo>
                  <a:cubicBezTo>
                    <a:pt x="282" y="351"/>
                    <a:pt x="291" y="330"/>
                    <a:pt x="286" y="301"/>
                  </a:cubicBezTo>
                  <a:cubicBezTo>
                    <a:pt x="277" y="241"/>
                    <a:pt x="207" y="73"/>
                    <a:pt x="131" y="32"/>
                  </a:cubicBezTo>
                  <a:cubicBezTo>
                    <a:pt x="120" y="27"/>
                    <a:pt x="110" y="24"/>
                    <a:pt x="10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6" name="Google Shape;916;p55"/>
            <p:cNvSpPr/>
            <p:nvPr/>
          </p:nvSpPr>
          <p:spPr>
            <a:xfrm>
              <a:off x="2279160" y="2860200"/>
              <a:ext cx="56520" cy="53640"/>
            </a:xfrm>
            <a:custGeom>
              <a:avLst/>
              <a:gdLst/>
              <a:ahLst/>
              <a:cxnLst/>
              <a:rect l="l" t="t" r="r" b="b"/>
              <a:pathLst>
                <a:path w="157" h="149" extrusionOk="0">
                  <a:moveTo>
                    <a:pt x="85" y="149"/>
                  </a:moveTo>
                  <a:cubicBezTo>
                    <a:pt x="71" y="149"/>
                    <a:pt x="55" y="143"/>
                    <a:pt x="38" y="133"/>
                  </a:cubicBezTo>
                  <a:cubicBezTo>
                    <a:pt x="13" y="116"/>
                    <a:pt x="-1" y="97"/>
                    <a:pt x="0" y="75"/>
                  </a:cubicBezTo>
                  <a:cubicBezTo>
                    <a:pt x="0" y="43"/>
                    <a:pt x="27" y="19"/>
                    <a:pt x="32" y="16"/>
                  </a:cubicBezTo>
                  <a:lnTo>
                    <a:pt x="32" y="16"/>
                  </a:lnTo>
                  <a:cubicBezTo>
                    <a:pt x="70" y="-8"/>
                    <a:pt x="114" y="-1"/>
                    <a:pt x="137" y="18"/>
                  </a:cubicBezTo>
                  <a:cubicBezTo>
                    <a:pt x="154" y="31"/>
                    <a:pt x="161" y="50"/>
                    <a:pt x="155" y="68"/>
                  </a:cubicBezTo>
                  <a:cubicBezTo>
                    <a:pt x="145" y="98"/>
                    <a:pt x="132" y="135"/>
                    <a:pt x="102" y="146"/>
                  </a:cubicBezTo>
                  <a:cubicBezTo>
                    <a:pt x="96" y="148"/>
                    <a:pt x="91" y="149"/>
                    <a:pt x="85" y="149"/>
                  </a:cubicBezTo>
                  <a:moveTo>
                    <a:pt x="45" y="36"/>
                  </a:moveTo>
                  <a:cubicBezTo>
                    <a:pt x="42" y="38"/>
                    <a:pt x="23" y="55"/>
                    <a:pt x="23" y="75"/>
                  </a:cubicBezTo>
                  <a:cubicBezTo>
                    <a:pt x="23" y="89"/>
                    <a:pt x="33" y="101"/>
                    <a:pt x="51" y="113"/>
                  </a:cubicBezTo>
                  <a:cubicBezTo>
                    <a:pt x="68" y="124"/>
                    <a:pt x="83" y="127"/>
                    <a:pt x="94" y="123"/>
                  </a:cubicBezTo>
                  <a:cubicBezTo>
                    <a:pt x="114" y="116"/>
                    <a:pt x="124" y="86"/>
                    <a:pt x="132" y="63"/>
                  </a:cubicBezTo>
                  <a:cubicBezTo>
                    <a:pt x="136" y="50"/>
                    <a:pt x="129" y="42"/>
                    <a:pt x="123" y="37"/>
                  </a:cubicBezTo>
                  <a:cubicBezTo>
                    <a:pt x="106" y="23"/>
                    <a:pt x="73" y="18"/>
                    <a:pt x="45" y="36"/>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7" name="Google Shape;917;p55"/>
            <p:cNvSpPr/>
            <p:nvPr/>
          </p:nvSpPr>
          <p:spPr>
            <a:xfrm>
              <a:off x="2324880" y="2912760"/>
              <a:ext cx="68760" cy="76680"/>
            </a:xfrm>
            <a:custGeom>
              <a:avLst/>
              <a:gdLst/>
              <a:ahLst/>
              <a:cxnLst/>
              <a:rect l="l" t="t" r="r" b="b"/>
              <a:pathLst>
                <a:path w="191" h="213" extrusionOk="0">
                  <a:moveTo>
                    <a:pt x="153" y="213"/>
                  </a:moveTo>
                  <a:cubicBezTo>
                    <a:pt x="130" y="213"/>
                    <a:pt x="100" y="193"/>
                    <a:pt x="62" y="152"/>
                  </a:cubicBezTo>
                  <a:cubicBezTo>
                    <a:pt x="17" y="102"/>
                    <a:pt x="-4" y="65"/>
                    <a:pt x="1" y="41"/>
                  </a:cubicBezTo>
                  <a:cubicBezTo>
                    <a:pt x="2" y="32"/>
                    <a:pt x="7" y="27"/>
                    <a:pt x="10" y="25"/>
                  </a:cubicBezTo>
                  <a:cubicBezTo>
                    <a:pt x="29" y="-2"/>
                    <a:pt x="53" y="-3"/>
                    <a:pt x="70" y="1"/>
                  </a:cubicBezTo>
                  <a:cubicBezTo>
                    <a:pt x="128" y="16"/>
                    <a:pt x="187" y="109"/>
                    <a:pt x="191" y="148"/>
                  </a:cubicBezTo>
                  <a:cubicBezTo>
                    <a:pt x="194" y="179"/>
                    <a:pt x="185" y="202"/>
                    <a:pt x="168" y="210"/>
                  </a:cubicBezTo>
                  <a:cubicBezTo>
                    <a:pt x="163" y="212"/>
                    <a:pt x="158" y="213"/>
                    <a:pt x="153" y="213"/>
                  </a:cubicBezTo>
                  <a:moveTo>
                    <a:pt x="25" y="43"/>
                  </a:moveTo>
                  <a:cubicBezTo>
                    <a:pt x="23" y="45"/>
                    <a:pt x="16" y="66"/>
                    <a:pt x="79" y="136"/>
                  </a:cubicBezTo>
                  <a:cubicBezTo>
                    <a:pt x="134" y="195"/>
                    <a:pt x="154" y="190"/>
                    <a:pt x="158" y="188"/>
                  </a:cubicBezTo>
                  <a:cubicBezTo>
                    <a:pt x="165" y="185"/>
                    <a:pt x="169" y="170"/>
                    <a:pt x="167" y="150"/>
                  </a:cubicBezTo>
                  <a:cubicBezTo>
                    <a:pt x="164" y="118"/>
                    <a:pt x="110" y="36"/>
                    <a:pt x="65" y="24"/>
                  </a:cubicBezTo>
                  <a:cubicBezTo>
                    <a:pt x="49" y="21"/>
                    <a:pt x="38" y="25"/>
                    <a:pt x="28" y="40"/>
                  </a:cubicBezTo>
                  <a:lnTo>
                    <a:pt x="25" y="43"/>
                  </a:lnTo>
                  <a:close/>
                </a:path>
              </a:pathLst>
            </a:custGeom>
            <a:solidFill>
              <a:schemeClr val="dk1"/>
            </a:solidFill>
            <a:ln>
              <a:noFill/>
            </a:ln>
          </p:spPr>
          <p:txBody>
            <a:bodyPr spcFirstLastPara="1" wrap="square" lIns="90000" tIns="31675" rIns="90000" bIns="31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8" name="Google Shape;918;p55"/>
            <p:cNvSpPr/>
            <p:nvPr/>
          </p:nvSpPr>
          <p:spPr>
            <a:xfrm>
              <a:off x="3152160" y="3404160"/>
              <a:ext cx="1383480" cy="421920"/>
            </a:xfrm>
            <a:custGeom>
              <a:avLst/>
              <a:gdLst/>
              <a:ahLst/>
              <a:cxnLst/>
              <a:rect l="l" t="t" r="r" b="b"/>
              <a:pathLst>
                <a:path w="3843" h="1172" extrusionOk="0">
                  <a:moveTo>
                    <a:pt x="3791" y="1172"/>
                  </a:moveTo>
                  <a:cubicBezTo>
                    <a:pt x="3773" y="1172"/>
                    <a:pt x="3750" y="1166"/>
                    <a:pt x="3722" y="1159"/>
                  </a:cubicBezTo>
                  <a:cubicBezTo>
                    <a:pt x="3711" y="1156"/>
                    <a:pt x="3700" y="1153"/>
                    <a:pt x="3688" y="1151"/>
                  </a:cubicBezTo>
                  <a:cubicBezTo>
                    <a:pt x="3622" y="1135"/>
                    <a:pt x="3490" y="1092"/>
                    <a:pt x="3395" y="1036"/>
                  </a:cubicBezTo>
                  <a:cubicBezTo>
                    <a:pt x="3306" y="983"/>
                    <a:pt x="3283" y="989"/>
                    <a:pt x="3245" y="1019"/>
                  </a:cubicBezTo>
                  <a:cubicBezTo>
                    <a:pt x="3195" y="1057"/>
                    <a:pt x="2997" y="1073"/>
                    <a:pt x="2866" y="1018"/>
                  </a:cubicBezTo>
                  <a:cubicBezTo>
                    <a:pt x="2793" y="987"/>
                    <a:pt x="2752" y="995"/>
                    <a:pt x="2705" y="1003"/>
                  </a:cubicBezTo>
                  <a:cubicBezTo>
                    <a:pt x="2671" y="1009"/>
                    <a:pt x="2632" y="1015"/>
                    <a:pt x="2576" y="1009"/>
                  </a:cubicBezTo>
                  <a:cubicBezTo>
                    <a:pt x="2492" y="999"/>
                    <a:pt x="2444" y="984"/>
                    <a:pt x="2412" y="974"/>
                  </a:cubicBezTo>
                  <a:cubicBezTo>
                    <a:pt x="2394" y="968"/>
                    <a:pt x="2382" y="964"/>
                    <a:pt x="2373" y="964"/>
                  </a:cubicBezTo>
                  <a:cubicBezTo>
                    <a:pt x="2363" y="964"/>
                    <a:pt x="2350" y="968"/>
                    <a:pt x="2338" y="971"/>
                  </a:cubicBezTo>
                  <a:cubicBezTo>
                    <a:pt x="2316" y="978"/>
                    <a:pt x="2292" y="985"/>
                    <a:pt x="2276" y="970"/>
                  </a:cubicBezTo>
                  <a:cubicBezTo>
                    <a:pt x="2272" y="966"/>
                    <a:pt x="2260" y="965"/>
                    <a:pt x="2245" y="964"/>
                  </a:cubicBezTo>
                  <a:cubicBezTo>
                    <a:pt x="2216" y="961"/>
                    <a:pt x="2173" y="957"/>
                    <a:pt x="2115" y="930"/>
                  </a:cubicBezTo>
                  <a:lnTo>
                    <a:pt x="2089" y="917"/>
                  </a:lnTo>
                  <a:cubicBezTo>
                    <a:pt x="2016" y="883"/>
                    <a:pt x="1979" y="866"/>
                    <a:pt x="1934" y="828"/>
                  </a:cubicBezTo>
                  <a:cubicBezTo>
                    <a:pt x="1912" y="809"/>
                    <a:pt x="1896" y="809"/>
                    <a:pt x="1869" y="810"/>
                  </a:cubicBezTo>
                  <a:cubicBezTo>
                    <a:pt x="1843" y="810"/>
                    <a:pt x="1811" y="811"/>
                    <a:pt x="1761" y="795"/>
                  </a:cubicBezTo>
                  <a:cubicBezTo>
                    <a:pt x="1723" y="784"/>
                    <a:pt x="1704" y="775"/>
                    <a:pt x="1690" y="769"/>
                  </a:cubicBezTo>
                  <a:cubicBezTo>
                    <a:pt x="1666" y="758"/>
                    <a:pt x="1657" y="754"/>
                    <a:pt x="1592" y="751"/>
                  </a:cubicBezTo>
                  <a:cubicBezTo>
                    <a:pt x="1552" y="749"/>
                    <a:pt x="1527" y="746"/>
                    <a:pt x="1505" y="743"/>
                  </a:cubicBezTo>
                  <a:cubicBezTo>
                    <a:pt x="1471" y="739"/>
                    <a:pt x="1447" y="737"/>
                    <a:pt x="1387" y="741"/>
                  </a:cubicBezTo>
                  <a:cubicBezTo>
                    <a:pt x="1347" y="743"/>
                    <a:pt x="1330" y="753"/>
                    <a:pt x="1312" y="764"/>
                  </a:cubicBezTo>
                  <a:cubicBezTo>
                    <a:pt x="1285" y="780"/>
                    <a:pt x="1257" y="797"/>
                    <a:pt x="1168" y="792"/>
                  </a:cubicBezTo>
                  <a:cubicBezTo>
                    <a:pt x="1067" y="787"/>
                    <a:pt x="1022" y="765"/>
                    <a:pt x="965" y="737"/>
                  </a:cubicBezTo>
                  <a:cubicBezTo>
                    <a:pt x="936" y="723"/>
                    <a:pt x="904" y="707"/>
                    <a:pt x="858" y="691"/>
                  </a:cubicBezTo>
                  <a:cubicBezTo>
                    <a:pt x="831" y="681"/>
                    <a:pt x="811" y="673"/>
                    <a:pt x="794" y="667"/>
                  </a:cubicBezTo>
                  <a:cubicBezTo>
                    <a:pt x="729" y="642"/>
                    <a:pt x="719" y="638"/>
                    <a:pt x="573" y="634"/>
                  </a:cubicBezTo>
                  <a:lnTo>
                    <a:pt x="568" y="634"/>
                  </a:lnTo>
                  <a:cubicBezTo>
                    <a:pt x="427" y="630"/>
                    <a:pt x="390" y="629"/>
                    <a:pt x="377" y="608"/>
                  </a:cubicBezTo>
                  <a:cubicBezTo>
                    <a:pt x="370" y="595"/>
                    <a:pt x="376" y="581"/>
                    <a:pt x="384" y="566"/>
                  </a:cubicBezTo>
                  <a:cubicBezTo>
                    <a:pt x="394" y="546"/>
                    <a:pt x="409" y="533"/>
                    <a:pt x="421" y="522"/>
                  </a:cubicBezTo>
                  <a:cubicBezTo>
                    <a:pt x="438" y="507"/>
                    <a:pt x="445" y="500"/>
                    <a:pt x="442" y="484"/>
                  </a:cubicBezTo>
                  <a:cubicBezTo>
                    <a:pt x="441" y="478"/>
                    <a:pt x="440" y="473"/>
                    <a:pt x="439" y="467"/>
                  </a:cubicBezTo>
                  <a:cubicBezTo>
                    <a:pt x="437" y="452"/>
                    <a:pt x="435" y="439"/>
                    <a:pt x="428" y="435"/>
                  </a:cubicBezTo>
                  <a:cubicBezTo>
                    <a:pt x="420" y="429"/>
                    <a:pt x="404" y="430"/>
                    <a:pt x="379" y="437"/>
                  </a:cubicBezTo>
                  <a:cubicBezTo>
                    <a:pt x="330" y="450"/>
                    <a:pt x="304" y="426"/>
                    <a:pt x="282" y="406"/>
                  </a:cubicBezTo>
                  <a:cubicBezTo>
                    <a:pt x="266" y="390"/>
                    <a:pt x="251" y="377"/>
                    <a:pt x="228" y="377"/>
                  </a:cubicBezTo>
                  <a:cubicBezTo>
                    <a:pt x="209" y="376"/>
                    <a:pt x="182" y="380"/>
                    <a:pt x="153" y="385"/>
                  </a:cubicBezTo>
                  <a:cubicBezTo>
                    <a:pt x="93" y="395"/>
                    <a:pt x="36" y="404"/>
                    <a:pt x="11" y="383"/>
                  </a:cubicBezTo>
                  <a:cubicBezTo>
                    <a:pt x="4" y="376"/>
                    <a:pt x="0" y="367"/>
                    <a:pt x="0" y="357"/>
                  </a:cubicBezTo>
                  <a:lnTo>
                    <a:pt x="0" y="356"/>
                  </a:lnTo>
                  <a:cubicBezTo>
                    <a:pt x="1" y="333"/>
                    <a:pt x="17" y="285"/>
                    <a:pt x="70" y="274"/>
                  </a:cubicBezTo>
                  <a:cubicBezTo>
                    <a:pt x="107" y="266"/>
                    <a:pt x="109" y="251"/>
                    <a:pt x="113" y="210"/>
                  </a:cubicBezTo>
                  <a:cubicBezTo>
                    <a:pt x="115" y="197"/>
                    <a:pt x="116" y="183"/>
                    <a:pt x="119" y="167"/>
                  </a:cubicBezTo>
                  <a:cubicBezTo>
                    <a:pt x="121" y="156"/>
                    <a:pt x="123" y="145"/>
                    <a:pt x="125" y="134"/>
                  </a:cubicBezTo>
                  <a:cubicBezTo>
                    <a:pt x="134" y="79"/>
                    <a:pt x="141" y="32"/>
                    <a:pt x="186" y="12"/>
                  </a:cubicBezTo>
                  <a:cubicBezTo>
                    <a:pt x="223" y="-5"/>
                    <a:pt x="239" y="0"/>
                    <a:pt x="263" y="7"/>
                  </a:cubicBezTo>
                  <a:cubicBezTo>
                    <a:pt x="271" y="10"/>
                    <a:pt x="282" y="13"/>
                    <a:pt x="296" y="16"/>
                  </a:cubicBezTo>
                  <a:cubicBezTo>
                    <a:pt x="317" y="20"/>
                    <a:pt x="335" y="16"/>
                    <a:pt x="354" y="11"/>
                  </a:cubicBezTo>
                  <a:cubicBezTo>
                    <a:pt x="377" y="4"/>
                    <a:pt x="401" y="-2"/>
                    <a:pt x="429" y="11"/>
                  </a:cubicBezTo>
                  <a:cubicBezTo>
                    <a:pt x="453" y="22"/>
                    <a:pt x="470" y="19"/>
                    <a:pt x="488" y="16"/>
                  </a:cubicBezTo>
                  <a:cubicBezTo>
                    <a:pt x="500" y="13"/>
                    <a:pt x="511" y="11"/>
                    <a:pt x="525" y="12"/>
                  </a:cubicBezTo>
                  <a:cubicBezTo>
                    <a:pt x="545" y="14"/>
                    <a:pt x="551" y="23"/>
                    <a:pt x="555" y="32"/>
                  </a:cubicBezTo>
                  <a:cubicBezTo>
                    <a:pt x="556" y="36"/>
                    <a:pt x="558" y="39"/>
                    <a:pt x="579" y="38"/>
                  </a:cubicBezTo>
                  <a:cubicBezTo>
                    <a:pt x="597" y="37"/>
                    <a:pt x="604" y="30"/>
                    <a:pt x="612" y="21"/>
                  </a:cubicBezTo>
                  <a:cubicBezTo>
                    <a:pt x="623" y="9"/>
                    <a:pt x="637" y="-6"/>
                    <a:pt x="676" y="1"/>
                  </a:cubicBezTo>
                  <a:cubicBezTo>
                    <a:pt x="688" y="3"/>
                    <a:pt x="700" y="4"/>
                    <a:pt x="711" y="5"/>
                  </a:cubicBezTo>
                  <a:cubicBezTo>
                    <a:pt x="756" y="10"/>
                    <a:pt x="803" y="14"/>
                    <a:pt x="825" y="79"/>
                  </a:cubicBezTo>
                  <a:cubicBezTo>
                    <a:pt x="835" y="111"/>
                    <a:pt x="869" y="113"/>
                    <a:pt x="923" y="113"/>
                  </a:cubicBezTo>
                  <a:cubicBezTo>
                    <a:pt x="964" y="113"/>
                    <a:pt x="1009" y="113"/>
                    <a:pt x="1046" y="135"/>
                  </a:cubicBezTo>
                  <a:cubicBezTo>
                    <a:pt x="1073" y="150"/>
                    <a:pt x="1096" y="147"/>
                    <a:pt x="1120" y="144"/>
                  </a:cubicBezTo>
                  <a:cubicBezTo>
                    <a:pt x="1160" y="138"/>
                    <a:pt x="1204" y="132"/>
                    <a:pt x="1256" y="210"/>
                  </a:cubicBezTo>
                  <a:cubicBezTo>
                    <a:pt x="1297" y="272"/>
                    <a:pt x="1299" y="305"/>
                    <a:pt x="1301" y="325"/>
                  </a:cubicBezTo>
                  <a:cubicBezTo>
                    <a:pt x="1302" y="342"/>
                    <a:pt x="1302" y="346"/>
                    <a:pt x="1335" y="359"/>
                  </a:cubicBezTo>
                  <a:cubicBezTo>
                    <a:pt x="1378" y="376"/>
                    <a:pt x="1418" y="376"/>
                    <a:pt x="1473" y="376"/>
                  </a:cubicBezTo>
                  <a:cubicBezTo>
                    <a:pt x="1512" y="376"/>
                    <a:pt x="1560" y="376"/>
                    <a:pt x="1622" y="383"/>
                  </a:cubicBezTo>
                  <a:cubicBezTo>
                    <a:pt x="1757" y="397"/>
                    <a:pt x="1771" y="400"/>
                    <a:pt x="1852" y="419"/>
                  </a:cubicBezTo>
                  <a:lnTo>
                    <a:pt x="1882" y="427"/>
                  </a:lnTo>
                  <a:cubicBezTo>
                    <a:pt x="1972" y="448"/>
                    <a:pt x="2032" y="439"/>
                    <a:pt x="2089" y="431"/>
                  </a:cubicBezTo>
                  <a:cubicBezTo>
                    <a:pt x="2099" y="429"/>
                    <a:pt x="2108" y="428"/>
                    <a:pt x="2118" y="426"/>
                  </a:cubicBezTo>
                  <a:cubicBezTo>
                    <a:pt x="2172" y="419"/>
                    <a:pt x="2195" y="395"/>
                    <a:pt x="2204" y="337"/>
                  </a:cubicBezTo>
                  <a:cubicBezTo>
                    <a:pt x="2205" y="327"/>
                    <a:pt x="2206" y="317"/>
                    <a:pt x="2207" y="306"/>
                  </a:cubicBezTo>
                  <a:cubicBezTo>
                    <a:pt x="2211" y="261"/>
                    <a:pt x="2216" y="203"/>
                    <a:pt x="2291" y="207"/>
                  </a:cubicBezTo>
                  <a:cubicBezTo>
                    <a:pt x="2375" y="210"/>
                    <a:pt x="2384" y="225"/>
                    <a:pt x="2413" y="295"/>
                  </a:cubicBezTo>
                  <a:cubicBezTo>
                    <a:pt x="2431" y="337"/>
                    <a:pt x="2456" y="336"/>
                    <a:pt x="2497" y="333"/>
                  </a:cubicBezTo>
                  <a:cubicBezTo>
                    <a:pt x="2510" y="332"/>
                    <a:pt x="2523" y="332"/>
                    <a:pt x="2536" y="332"/>
                  </a:cubicBezTo>
                  <a:cubicBezTo>
                    <a:pt x="2555" y="332"/>
                    <a:pt x="2567" y="324"/>
                    <a:pt x="2578" y="317"/>
                  </a:cubicBezTo>
                  <a:cubicBezTo>
                    <a:pt x="2587" y="310"/>
                    <a:pt x="2597" y="303"/>
                    <a:pt x="2610" y="306"/>
                  </a:cubicBezTo>
                  <a:cubicBezTo>
                    <a:pt x="2623" y="310"/>
                    <a:pt x="2633" y="324"/>
                    <a:pt x="2648" y="358"/>
                  </a:cubicBezTo>
                  <a:cubicBezTo>
                    <a:pt x="2668" y="403"/>
                    <a:pt x="2705" y="405"/>
                    <a:pt x="2781" y="403"/>
                  </a:cubicBezTo>
                  <a:cubicBezTo>
                    <a:pt x="2827" y="401"/>
                    <a:pt x="2883" y="400"/>
                    <a:pt x="2947" y="415"/>
                  </a:cubicBezTo>
                  <a:cubicBezTo>
                    <a:pt x="3017" y="431"/>
                    <a:pt x="3042" y="441"/>
                    <a:pt x="3051" y="458"/>
                  </a:cubicBezTo>
                  <a:cubicBezTo>
                    <a:pt x="3058" y="471"/>
                    <a:pt x="3053" y="484"/>
                    <a:pt x="3048" y="497"/>
                  </a:cubicBezTo>
                  <a:cubicBezTo>
                    <a:pt x="3043" y="511"/>
                    <a:pt x="3037" y="527"/>
                    <a:pt x="3038" y="549"/>
                  </a:cubicBezTo>
                  <a:cubicBezTo>
                    <a:pt x="3039" y="566"/>
                    <a:pt x="3043" y="571"/>
                    <a:pt x="3044" y="571"/>
                  </a:cubicBezTo>
                  <a:cubicBezTo>
                    <a:pt x="3047" y="574"/>
                    <a:pt x="3056" y="572"/>
                    <a:pt x="3064" y="570"/>
                  </a:cubicBezTo>
                  <a:cubicBezTo>
                    <a:pt x="3076" y="567"/>
                    <a:pt x="3091" y="564"/>
                    <a:pt x="3103" y="572"/>
                  </a:cubicBezTo>
                  <a:cubicBezTo>
                    <a:pt x="3112" y="579"/>
                    <a:pt x="3117" y="591"/>
                    <a:pt x="3119" y="609"/>
                  </a:cubicBezTo>
                  <a:cubicBezTo>
                    <a:pt x="3122" y="648"/>
                    <a:pt x="3102" y="667"/>
                    <a:pt x="3090" y="678"/>
                  </a:cubicBezTo>
                  <a:cubicBezTo>
                    <a:pt x="3087" y="681"/>
                    <a:pt x="3083" y="685"/>
                    <a:pt x="3082" y="687"/>
                  </a:cubicBezTo>
                  <a:cubicBezTo>
                    <a:pt x="3083" y="687"/>
                    <a:pt x="3086" y="693"/>
                    <a:pt x="3113" y="709"/>
                  </a:cubicBezTo>
                  <a:cubicBezTo>
                    <a:pt x="3196" y="757"/>
                    <a:pt x="3269" y="793"/>
                    <a:pt x="3386" y="785"/>
                  </a:cubicBezTo>
                  <a:cubicBezTo>
                    <a:pt x="3440" y="781"/>
                    <a:pt x="3473" y="780"/>
                    <a:pt x="3501" y="779"/>
                  </a:cubicBezTo>
                  <a:cubicBezTo>
                    <a:pt x="3536" y="777"/>
                    <a:pt x="3561" y="776"/>
                    <a:pt x="3605" y="771"/>
                  </a:cubicBezTo>
                  <a:cubicBezTo>
                    <a:pt x="3635" y="768"/>
                    <a:pt x="3648" y="759"/>
                    <a:pt x="3658" y="752"/>
                  </a:cubicBezTo>
                  <a:cubicBezTo>
                    <a:pt x="3678" y="737"/>
                    <a:pt x="3691" y="734"/>
                    <a:pt x="3732" y="760"/>
                  </a:cubicBezTo>
                  <a:cubicBezTo>
                    <a:pt x="3761" y="779"/>
                    <a:pt x="3783" y="780"/>
                    <a:pt x="3800" y="780"/>
                  </a:cubicBezTo>
                  <a:cubicBezTo>
                    <a:pt x="3818" y="781"/>
                    <a:pt x="3840" y="782"/>
                    <a:pt x="3843" y="818"/>
                  </a:cubicBezTo>
                  <a:cubicBezTo>
                    <a:pt x="3847" y="868"/>
                    <a:pt x="3821" y="975"/>
                    <a:pt x="3803" y="1012"/>
                  </a:cubicBezTo>
                  <a:cubicBezTo>
                    <a:pt x="3796" y="1026"/>
                    <a:pt x="3806" y="1050"/>
                    <a:pt x="3815" y="1074"/>
                  </a:cubicBezTo>
                  <a:cubicBezTo>
                    <a:pt x="3824" y="1097"/>
                    <a:pt x="3834" y="1121"/>
                    <a:pt x="3831" y="1141"/>
                  </a:cubicBezTo>
                  <a:cubicBezTo>
                    <a:pt x="3830" y="1152"/>
                    <a:pt x="3825" y="1160"/>
                    <a:pt x="3817" y="1165"/>
                  </a:cubicBezTo>
                  <a:cubicBezTo>
                    <a:pt x="3810" y="1170"/>
                    <a:pt x="3802" y="1172"/>
                    <a:pt x="3791" y="1172"/>
                  </a:cubicBezTo>
                  <a:moveTo>
                    <a:pt x="3297" y="973"/>
                  </a:moveTo>
                  <a:cubicBezTo>
                    <a:pt x="3326" y="973"/>
                    <a:pt x="3359" y="987"/>
                    <a:pt x="3407" y="1016"/>
                  </a:cubicBezTo>
                  <a:cubicBezTo>
                    <a:pt x="3500" y="1071"/>
                    <a:pt x="3629" y="1113"/>
                    <a:pt x="3694" y="1128"/>
                  </a:cubicBezTo>
                  <a:cubicBezTo>
                    <a:pt x="3705" y="1130"/>
                    <a:pt x="3717" y="1133"/>
                    <a:pt x="3727" y="1136"/>
                  </a:cubicBezTo>
                  <a:cubicBezTo>
                    <a:pt x="3761" y="1145"/>
                    <a:pt x="3794" y="1153"/>
                    <a:pt x="3804" y="1146"/>
                  </a:cubicBezTo>
                  <a:cubicBezTo>
                    <a:pt x="3805" y="1145"/>
                    <a:pt x="3807" y="1144"/>
                    <a:pt x="3808" y="1138"/>
                  </a:cubicBezTo>
                  <a:cubicBezTo>
                    <a:pt x="3810" y="1124"/>
                    <a:pt x="3802" y="1103"/>
                    <a:pt x="3794" y="1083"/>
                  </a:cubicBezTo>
                  <a:cubicBezTo>
                    <a:pt x="3782" y="1054"/>
                    <a:pt x="3771" y="1025"/>
                    <a:pt x="3782" y="1001"/>
                  </a:cubicBezTo>
                  <a:cubicBezTo>
                    <a:pt x="3798" y="968"/>
                    <a:pt x="3823" y="865"/>
                    <a:pt x="3819" y="820"/>
                  </a:cubicBezTo>
                  <a:cubicBezTo>
                    <a:pt x="3818" y="804"/>
                    <a:pt x="3818" y="804"/>
                    <a:pt x="3799" y="804"/>
                  </a:cubicBezTo>
                  <a:cubicBezTo>
                    <a:pt x="3781" y="803"/>
                    <a:pt x="3754" y="802"/>
                    <a:pt x="3719" y="780"/>
                  </a:cubicBezTo>
                  <a:cubicBezTo>
                    <a:pt x="3687" y="760"/>
                    <a:pt x="3684" y="762"/>
                    <a:pt x="3672" y="771"/>
                  </a:cubicBezTo>
                  <a:cubicBezTo>
                    <a:pt x="3661" y="778"/>
                    <a:pt x="3644" y="790"/>
                    <a:pt x="3607" y="795"/>
                  </a:cubicBezTo>
                  <a:cubicBezTo>
                    <a:pt x="3563" y="800"/>
                    <a:pt x="3537" y="801"/>
                    <a:pt x="3502" y="802"/>
                  </a:cubicBezTo>
                  <a:cubicBezTo>
                    <a:pt x="3474" y="803"/>
                    <a:pt x="3441" y="804"/>
                    <a:pt x="3388" y="808"/>
                  </a:cubicBezTo>
                  <a:cubicBezTo>
                    <a:pt x="3264" y="817"/>
                    <a:pt x="3188" y="780"/>
                    <a:pt x="3101" y="730"/>
                  </a:cubicBezTo>
                  <a:cubicBezTo>
                    <a:pt x="3072" y="713"/>
                    <a:pt x="3061" y="702"/>
                    <a:pt x="3059" y="689"/>
                  </a:cubicBezTo>
                  <a:cubicBezTo>
                    <a:pt x="3058" y="677"/>
                    <a:pt x="3066" y="669"/>
                    <a:pt x="3074" y="661"/>
                  </a:cubicBezTo>
                  <a:cubicBezTo>
                    <a:pt x="3085" y="651"/>
                    <a:pt x="3098" y="638"/>
                    <a:pt x="3096" y="611"/>
                  </a:cubicBezTo>
                  <a:cubicBezTo>
                    <a:pt x="3094" y="596"/>
                    <a:pt x="3091" y="592"/>
                    <a:pt x="3089" y="591"/>
                  </a:cubicBezTo>
                  <a:cubicBezTo>
                    <a:pt x="3086" y="589"/>
                    <a:pt x="3077" y="591"/>
                    <a:pt x="3069" y="593"/>
                  </a:cubicBezTo>
                  <a:cubicBezTo>
                    <a:pt x="3057" y="596"/>
                    <a:pt x="3042" y="599"/>
                    <a:pt x="3030" y="590"/>
                  </a:cubicBezTo>
                  <a:cubicBezTo>
                    <a:pt x="3021" y="583"/>
                    <a:pt x="3016" y="570"/>
                    <a:pt x="3015" y="550"/>
                  </a:cubicBezTo>
                  <a:cubicBezTo>
                    <a:pt x="3014" y="523"/>
                    <a:pt x="3021" y="504"/>
                    <a:pt x="3026" y="489"/>
                  </a:cubicBezTo>
                  <a:cubicBezTo>
                    <a:pt x="3030" y="479"/>
                    <a:pt x="3032" y="472"/>
                    <a:pt x="3030" y="469"/>
                  </a:cubicBezTo>
                  <a:cubicBezTo>
                    <a:pt x="3024" y="456"/>
                    <a:pt x="2964" y="443"/>
                    <a:pt x="2942" y="438"/>
                  </a:cubicBezTo>
                  <a:cubicBezTo>
                    <a:pt x="2881" y="424"/>
                    <a:pt x="2828" y="425"/>
                    <a:pt x="2782" y="426"/>
                  </a:cubicBezTo>
                  <a:cubicBezTo>
                    <a:pt x="2710" y="428"/>
                    <a:pt x="2654" y="429"/>
                    <a:pt x="2627" y="367"/>
                  </a:cubicBezTo>
                  <a:cubicBezTo>
                    <a:pt x="2612" y="334"/>
                    <a:pt x="2605" y="329"/>
                    <a:pt x="2604" y="329"/>
                  </a:cubicBezTo>
                  <a:cubicBezTo>
                    <a:pt x="2602" y="328"/>
                    <a:pt x="2595" y="333"/>
                    <a:pt x="2591" y="336"/>
                  </a:cubicBezTo>
                  <a:cubicBezTo>
                    <a:pt x="2580" y="344"/>
                    <a:pt x="2563" y="356"/>
                    <a:pt x="2536" y="356"/>
                  </a:cubicBezTo>
                  <a:cubicBezTo>
                    <a:pt x="2523" y="355"/>
                    <a:pt x="2511" y="356"/>
                    <a:pt x="2499" y="357"/>
                  </a:cubicBezTo>
                  <a:cubicBezTo>
                    <a:pt x="2456" y="359"/>
                    <a:pt x="2416" y="362"/>
                    <a:pt x="2392" y="304"/>
                  </a:cubicBezTo>
                  <a:cubicBezTo>
                    <a:pt x="2365" y="240"/>
                    <a:pt x="2362" y="233"/>
                    <a:pt x="2291" y="230"/>
                  </a:cubicBezTo>
                  <a:cubicBezTo>
                    <a:pt x="2240" y="228"/>
                    <a:pt x="2235" y="256"/>
                    <a:pt x="2231" y="308"/>
                  </a:cubicBezTo>
                  <a:cubicBezTo>
                    <a:pt x="2230" y="319"/>
                    <a:pt x="2229" y="330"/>
                    <a:pt x="2227" y="340"/>
                  </a:cubicBezTo>
                  <a:cubicBezTo>
                    <a:pt x="2220" y="389"/>
                    <a:pt x="2202" y="439"/>
                    <a:pt x="2121" y="450"/>
                  </a:cubicBezTo>
                  <a:cubicBezTo>
                    <a:pt x="2112" y="451"/>
                    <a:pt x="2102" y="452"/>
                    <a:pt x="2093" y="454"/>
                  </a:cubicBezTo>
                  <a:cubicBezTo>
                    <a:pt x="2036" y="462"/>
                    <a:pt x="1971" y="472"/>
                    <a:pt x="1877" y="450"/>
                  </a:cubicBezTo>
                  <a:lnTo>
                    <a:pt x="1846" y="442"/>
                  </a:lnTo>
                  <a:cubicBezTo>
                    <a:pt x="1767" y="423"/>
                    <a:pt x="1753" y="420"/>
                    <a:pt x="1620" y="406"/>
                  </a:cubicBezTo>
                  <a:cubicBezTo>
                    <a:pt x="1559" y="400"/>
                    <a:pt x="1513" y="400"/>
                    <a:pt x="1473" y="400"/>
                  </a:cubicBezTo>
                  <a:cubicBezTo>
                    <a:pt x="1415" y="399"/>
                    <a:pt x="1374" y="399"/>
                    <a:pt x="1326" y="380"/>
                  </a:cubicBezTo>
                  <a:cubicBezTo>
                    <a:pt x="1284" y="364"/>
                    <a:pt x="1279" y="352"/>
                    <a:pt x="1277" y="326"/>
                  </a:cubicBezTo>
                  <a:cubicBezTo>
                    <a:pt x="1276" y="308"/>
                    <a:pt x="1274" y="280"/>
                    <a:pt x="1237" y="223"/>
                  </a:cubicBezTo>
                  <a:cubicBezTo>
                    <a:pt x="1193" y="157"/>
                    <a:pt x="1163" y="161"/>
                    <a:pt x="1124" y="167"/>
                  </a:cubicBezTo>
                  <a:cubicBezTo>
                    <a:pt x="1098" y="171"/>
                    <a:pt x="1068" y="175"/>
                    <a:pt x="1034" y="155"/>
                  </a:cubicBezTo>
                  <a:cubicBezTo>
                    <a:pt x="1003" y="137"/>
                    <a:pt x="962" y="137"/>
                    <a:pt x="923" y="136"/>
                  </a:cubicBezTo>
                  <a:cubicBezTo>
                    <a:pt x="872" y="136"/>
                    <a:pt x="819" y="136"/>
                    <a:pt x="802" y="87"/>
                  </a:cubicBezTo>
                  <a:cubicBezTo>
                    <a:pt x="785" y="36"/>
                    <a:pt x="753" y="33"/>
                    <a:pt x="709" y="29"/>
                  </a:cubicBezTo>
                  <a:cubicBezTo>
                    <a:pt x="697" y="27"/>
                    <a:pt x="684" y="26"/>
                    <a:pt x="672" y="24"/>
                  </a:cubicBezTo>
                  <a:cubicBezTo>
                    <a:pt x="646" y="19"/>
                    <a:pt x="639" y="26"/>
                    <a:pt x="630" y="37"/>
                  </a:cubicBezTo>
                  <a:cubicBezTo>
                    <a:pt x="620" y="47"/>
                    <a:pt x="608" y="60"/>
                    <a:pt x="580" y="61"/>
                  </a:cubicBezTo>
                  <a:cubicBezTo>
                    <a:pt x="549" y="63"/>
                    <a:pt x="540" y="55"/>
                    <a:pt x="533" y="41"/>
                  </a:cubicBezTo>
                  <a:cubicBezTo>
                    <a:pt x="531" y="37"/>
                    <a:pt x="531" y="36"/>
                    <a:pt x="523" y="36"/>
                  </a:cubicBezTo>
                  <a:cubicBezTo>
                    <a:pt x="513" y="35"/>
                    <a:pt x="503" y="37"/>
                    <a:pt x="493" y="39"/>
                  </a:cubicBezTo>
                  <a:cubicBezTo>
                    <a:pt x="473" y="42"/>
                    <a:pt x="450" y="47"/>
                    <a:pt x="419" y="32"/>
                  </a:cubicBezTo>
                  <a:cubicBezTo>
                    <a:pt x="399" y="23"/>
                    <a:pt x="382" y="27"/>
                    <a:pt x="360" y="33"/>
                  </a:cubicBezTo>
                  <a:cubicBezTo>
                    <a:pt x="341" y="39"/>
                    <a:pt x="318" y="45"/>
                    <a:pt x="292" y="39"/>
                  </a:cubicBezTo>
                  <a:cubicBezTo>
                    <a:pt x="276" y="36"/>
                    <a:pt x="265" y="33"/>
                    <a:pt x="256" y="30"/>
                  </a:cubicBezTo>
                  <a:cubicBezTo>
                    <a:pt x="234" y="23"/>
                    <a:pt x="225" y="20"/>
                    <a:pt x="196" y="33"/>
                  </a:cubicBezTo>
                  <a:cubicBezTo>
                    <a:pt x="163" y="48"/>
                    <a:pt x="157" y="86"/>
                    <a:pt x="148" y="138"/>
                  </a:cubicBezTo>
                  <a:cubicBezTo>
                    <a:pt x="146" y="149"/>
                    <a:pt x="145" y="160"/>
                    <a:pt x="143" y="171"/>
                  </a:cubicBezTo>
                  <a:cubicBezTo>
                    <a:pt x="140" y="187"/>
                    <a:pt x="138" y="200"/>
                    <a:pt x="137" y="212"/>
                  </a:cubicBezTo>
                  <a:cubicBezTo>
                    <a:pt x="132" y="255"/>
                    <a:pt x="128" y="286"/>
                    <a:pt x="75" y="297"/>
                  </a:cubicBezTo>
                  <a:cubicBezTo>
                    <a:pt x="28" y="307"/>
                    <a:pt x="24" y="353"/>
                    <a:pt x="24" y="357"/>
                  </a:cubicBezTo>
                  <a:cubicBezTo>
                    <a:pt x="24" y="361"/>
                    <a:pt x="25" y="363"/>
                    <a:pt x="27" y="365"/>
                  </a:cubicBezTo>
                  <a:cubicBezTo>
                    <a:pt x="43" y="379"/>
                    <a:pt x="104" y="369"/>
                    <a:pt x="149" y="362"/>
                  </a:cubicBezTo>
                  <a:cubicBezTo>
                    <a:pt x="179" y="357"/>
                    <a:pt x="208" y="353"/>
                    <a:pt x="229" y="353"/>
                  </a:cubicBezTo>
                  <a:cubicBezTo>
                    <a:pt x="261" y="354"/>
                    <a:pt x="281" y="372"/>
                    <a:pt x="298" y="388"/>
                  </a:cubicBezTo>
                  <a:cubicBezTo>
                    <a:pt x="319" y="408"/>
                    <a:pt x="336" y="424"/>
                    <a:pt x="373" y="414"/>
                  </a:cubicBezTo>
                  <a:cubicBezTo>
                    <a:pt x="406" y="405"/>
                    <a:pt x="427" y="405"/>
                    <a:pt x="441" y="415"/>
                  </a:cubicBezTo>
                  <a:cubicBezTo>
                    <a:pt x="457" y="426"/>
                    <a:pt x="460" y="445"/>
                    <a:pt x="462" y="464"/>
                  </a:cubicBezTo>
                  <a:cubicBezTo>
                    <a:pt x="463" y="469"/>
                    <a:pt x="464" y="474"/>
                    <a:pt x="465" y="480"/>
                  </a:cubicBezTo>
                  <a:cubicBezTo>
                    <a:pt x="471" y="509"/>
                    <a:pt x="453" y="525"/>
                    <a:pt x="437" y="539"/>
                  </a:cubicBezTo>
                  <a:cubicBezTo>
                    <a:pt x="425" y="550"/>
                    <a:pt x="413" y="560"/>
                    <a:pt x="405" y="577"/>
                  </a:cubicBezTo>
                  <a:cubicBezTo>
                    <a:pt x="397" y="592"/>
                    <a:pt x="398" y="595"/>
                    <a:pt x="398" y="596"/>
                  </a:cubicBezTo>
                  <a:cubicBezTo>
                    <a:pt x="403" y="606"/>
                    <a:pt x="472" y="607"/>
                    <a:pt x="568" y="610"/>
                  </a:cubicBezTo>
                  <a:lnTo>
                    <a:pt x="573" y="610"/>
                  </a:lnTo>
                  <a:cubicBezTo>
                    <a:pt x="724" y="614"/>
                    <a:pt x="736" y="619"/>
                    <a:pt x="802" y="645"/>
                  </a:cubicBezTo>
                  <a:cubicBezTo>
                    <a:pt x="819" y="651"/>
                    <a:pt x="839" y="659"/>
                    <a:pt x="866" y="669"/>
                  </a:cubicBezTo>
                  <a:cubicBezTo>
                    <a:pt x="913" y="685"/>
                    <a:pt x="946" y="702"/>
                    <a:pt x="975" y="716"/>
                  </a:cubicBezTo>
                  <a:cubicBezTo>
                    <a:pt x="1032" y="743"/>
                    <a:pt x="1073" y="763"/>
                    <a:pt x="1169" y="768"/>
                  </a:cubicBezTo>
                  <a:cubicBezTo>
                    <a:pt x="1251" y="773"/>
                    <a:pt x="1275" y="759"/>
                    <a:pt x="1300" y="744"/>
                  </a:cubicBezTo>
                  <a:cubicBezTo>
                    <a:pt x="1320" y="732"/>
                    <a:pt x="1340" y="720"/>
                    <a:pt x="1385" y="717"/>
                  </a:cubicBezTo>
                  <a:cubicBezTo>
                    <a:pt x="1447" y="713"/>
                    <a:pt x="1473" y="716"/>
                    <a:pt x="1508" y="720"/>
                  </a:cubicBezTo>
                  <a:cubicBezTo>
                    <a:pt x="1529" y="723"/>
                    <a:pt x="1554" y="725"/>
                    <a:pt x="1594" y="727"/>
                  </a:cubicBezTo>
                  <a:cubicBezTo>
                    <a:pt x="1662" y="731"/>
                    <a:pt x="1673" y="735"/>
                    <a:pt x="1699" y="747"/>
                  </a:cubicBezTo>
                  <a:cubicBezTo>
                    <a:pt x="1713" y="753"/>
                    <a:pt x="1732" y="761"/>
                    <a:pt x="1768" y="773"/>
                  </a:cubicBezTo>
                  <a:cubicBezTo>
                    <a:pt x="1814" y="787"/>
                    <a:pt x="1844" y="787"/>
                    <a:pt x="1868" y="786"/>
                  </a:cubicBezTo>
                  <a:cubicBezTo>
                    <a:pt x="1897" y="786"/>
                    <a:pt x="1920" y="785"/>
                    <a:pt x="1949" y="810"/>
                  </a:cubicBezTo>
                  <a:cubicBezTo>
                    <a:pt x="1992" y="846"/>
                    <a:pt x="2025" y="861"/>
                    <a:pt x="2099" y="896"/>
                  </a:cubicBezTo>
                  <a:lnTo>
                    <a:pt x="2125" y="909"/>
                  </a:lnTo>
                  <a:cubicBezTo>
                    <a:pt x="2180" y="934"/>
                    <a:pt x="2220" y="938"/>
                    <a:pt x="2247" y="940"/>
                  </a:cubicBezTo>
                  <a:cubicBezTo>
                    <a:pt x="2267" y="942"/>
                    <a:pt x="2282" y="944"/>
                    <a:pt x="2292" y="953"/>
                  </a:cubicBezTo>
                  <a:cubicBezTo>
                    <a:pt x="2298" y="959"/>
                    <a:pt x="2316" y="953"/>
                    <a:pt x="2332" y="949"/>
                  </a:cubicBezTo>
                  <a:cubicBezTo>
                    <a:pt x="2345" y="945"/>
                    <a:pt x="2359" y="941"/>
                    <a:pt x="2373" y="941"/>
                  </a:cubicBezTo>
                  <a:cubicBezTo>
                    <a:pt x="2385" y="941"/>
                    <a:pt x="2399" y="945"/>
                    <a:pt x="2419" y="951"/>
                  </a:cubicBezTo>
                  <a:cubicBezTo>
                    <a:pt x="2450" y="961"/>
                    <a:pt x="2497" y="976"/>
                    <a:pt x="2579" y="986"/>
                  </a:cubicBezTo>
                  <a:cubicBezTo>
                    <a:pt x="2632" y="992"/>
                    <a:pt x="2667" y="986"/>
                    <a:pt x="2701" y="980"/>
                  </a:cubicBezTo>
                  <a:cubicBezTo>
                    <a:pt x="2750" y="971"/>
                    <a:pt x="2796" y="963"/>
                    <a:pt x="2875" y="997"/>
                  </a:cubicBezTo>
                  <a:cubicBezTo>
                    <a:pt x="3003" y="1050"/>
                    <a:pt x="3189" y="1032"/>
                    <a:pt x="3231" y="1000"/>
                  </a:cubicBezTo>
                  <a:cubicBezTo>
                    <a:pt x="3254" y="982"/>
                    <a:pt x="3274" y="973"/>
                    <a:pt x="3297" y="97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19" name="Google Shape;919;p55"/>
            <p:cNvSpPr/>
            <p:nvPr/>
          </p:nvSpPr>
          <p:spPr>
            <a:xfrm>
              <a:off x="4529520" y="3825360"/>
              <a:ext cx="34920" cy="38520"/>
            </a:xfrm>
            <a:custGeom>
              <a:avLst/>
              <a:gdLst/>
              <a:ahLst/>
              <a:cxnLst/>
              <a:rect l="l" t="t" r="r" b="b"/>
              <a:pathLst>
                <a:path w="97" h="107" extrusionOk="0">
                  <a:moveTo>
                    <a:pt x="44" y="107"/>
                  </a:moveTo>
                  <a:cubicBezTo>
                    <a:pt x="34" y="107"/>
                    <a:pt x="20" y="102"/>
                    <a:pt x="9" y="75"/>
                  </a:cubicBezTo>
                  <a:cubicBezTo>
                    <a:pt x="-2" y="49"/>
                    <a:pt x="-2" y="29"/>
                    <a:pt x="7" y="16"/>
                  </a:cubicBezTo>
                  <a:cubicBezTo>
                    <a:pt x="18" y="1"/>
                    <a:pt x="35" y="0"/>
                    <a:pt x="40" y="0"/>
                  </a:cubicBezTo>
                  <a:cubicBezTo>
                    <a:pt x="57" y="-2"/>
                    <a:pt x="73" y="2"/>
                    <a:pt x="83" y="11"/>
                  </a:cubicBezTo>
                  <a:cubicBezTo>
                    <a:pt x="91" y="18"/>
                    <a:pt x="96" y="29"/>
                    <a:pt x="97" y="41"/>
                  </a:cubicBezTo>
                  <a:cubicBezTo>
                    <a:pt x="97" y="59"/>
                    <a:pt x="77" y="101"/>
                    <a:pt x="51" y="106"/>
                  </a:cubicBezTo>
                  <a:cubicBezTo>
                    <a:pt x="49" y="107"/>
                    <a:pt x="47" y="107"/>
                    <a:pt x="44" y="107"/>
                  </a:cubicBezTo>
                  <a:moveTo>
                    <a:pt x="40" y="23"/>
                  </a:moveTo>
                  <a:cubicBezTo>
                    <a:pt x="39" y="23"/>
                    <a:pt x="31" y="23"/>
                    <a:pt x="27" y="29"/>
                  </a:cubicBezTo>
                  <a:cubicBezTo>
                    <a:pt x="24" y="33"/>
                    <a:pt x="21" y="43"/>
                    <a:pt x="31" y="66"/>
                  </a:cubicBezTo>
                  <a:cubicBezTo>
                    <a:pt x="33" y="72"/>
                    <a:pt x="39" y="85"/>
                    <a:pt x="46" y="83"/>
                  </a:cubicBezTo>
                  <a:cubicBezTo>
                    <a:pt x="58" y="81"/>
                    <a:pt x="73" y="51"/>
                    <a:pt x="73" y="42"/>
                  </a:cubicBezTo>
                  <a:cubicBezTo>
                    <a:pt x="73" y="36"/>
                    <a:pt x="71" y="32"/>
                    <a:pt x="68" y="29"/>
                  </a:cubicBezTo>
                  <a:cubicBezTo>
                    <a:pt x="62" y="24"/>
                    <a:pt x="53" y="22"/>
                    <a:pt x="41" y="23"/>
                  </a:cubicBezTo>
                  <a:lnTo>
                    <a:pt x="41" y="23"/>
                  </a:lnTo>
                  <a:lnTo>
                    <a:pt x="40" y="2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0" name="Google Shape;920;p55"/>
            <p:cNvSpPr/>
            <p:nvPr/>
          </p:nvSpPr>
          <p:spPr>
            <a:xfrm>
              <a:off x="4542480" y="3733200"/>
              <a:ext cx="197640" cy="102960"/>
            </a:xfrm>
            <a:custGeom>
              <a:avLst/>
              <a:gdLst/>
              <a:ahLst/>
              <a:cxnLst/>
              <a:rect l="l" t="t" r="r" b="b"/>
              <a:pathLst>
                <a:path w="549" h="286" extrusionOk="0">
                  <a:moveTo>
                    <a:pt x="325" y="286"/>
                  </a:moveTo>
                  <a:cubicBezTo>
                    <a:pt x="284" y="286"/>
                    <a:pt x="257" y="249"/>
                    <a:pt x="231" y="213"/>
                  </a:cubicBezTo>
                  <a:cubicBezTo>
                    <a:pt x="218" y="194"/>
                    <a:pt x="204" y="175"/>
                    <a:pt x="189" y="160"/>
                  </a:cubicBezTo>
                  <a:cubicBezTo>
                    <a:pt x="167" y="140"/>
                    <a:pt x="148" y="141"/>
                    <a:pt x="123" y="141"/>
                  </a:cubicBezTo>
                  <a:cubicBezTo>
                    <a:pt x="99" y="142"/>
                    <a:pt x="71" y="143"/>
                    <a:pt x="37" y="121"/>
                  </a:cubicBezTo>
                  <a:cubicBezTo>
                    <a:pt x="11" y="103"/>
                    <a:pt x="-1" y="87"/>
                    <a:pt x="1" y="69"/>
                  </a:cubicBezTo>
                  <a:cubicBezTo>
                    <a:pt x="3" y="48"/>
                    <a:pt x="25" y="38"/>
                    <a:pt x="27" y="37"/>
                  </a:cubicBezTo>
                  <a:cubicBezTo>
                    <a:pt x="65" y="20"/>
                    <a:pt x="104" y="26"/>
                    <a:pt x="141" y="32"/>
                  </a:cubicBezTo>
                  <a:cubicBezTo>
                    <a:pt x="183" y="38"/>
                    <a:pt x="222" y="43"/>
                    <a:pt x="259" y="22"/>
                  </a:cubicBezTo>
                  <a:cubicBezTo>
                    <a:pt x="338" y="-22"/>
                    <a:pt x="377" y="4"/>
                    <a:pt x="448" y="52"/>
                  </a:cubicBezTo>
                  <a:lnTo>
                    <a:pt x="464" y="62"/>
                  </a:lnTo>
                  <a:cubicBezTo>
                    <a:pt x="525" y="102"/>
                    <a:pt x="556" y="143"/>
                    <a:pt x="548" y="170"/>
                  </a:cubicBezTo>
                  <a:cubicBezTo>
                    <a:pt x="545" y="182"/>
                    <a:pt x="534" y="196"/>
                    <a:pt x="502" y="197"/>
                  </a:cubicBezTo>
                  <a:cubicBezTo>
                    <a:pt x="472" y="198"/>
                    <a:pt x="447" y="218"/>
                    <a:pt x="421" y="239"/>
                  </a:cubicBezTo>
                  <a:cubicBezTo>
                    <a:pt x="396" y="258"/>
                    <a:pt x="371" y="278"/>
                    <a:pt x="339" y="284"/>
                  </a:cubicBezTo>
                  <a:cubicBezTo>
                    <a:pt x="334" y="285"/>
                    <a:pt x="329" y="286"/>
                    <a:pt x="325" y="286"/>
                  </a:cubicBezTo>
                  <a:moveTo>
                    <a:pt x="135" y="117"/>
                  </a:moveTo>
                  <a:cubicBezTo>
                    <a:pt x="157" y="117"/>
                    <a:pt x="180" y="120"/>
                    <a:pt x="205" y="143"/>
                  </a:cubicBezTo>
                  <a:cubicBezTo>
                    <a:pt x="222" y="159"/>
                    <a:pt x="237" y="179"/>
                    <a:pt x="251" y="199"/>
                  </a:cubicBezTo>
                  <a:cubicBezTo>
                    <a:pt x="277" y="236"/>
                    <a:pt x="301" y="268"/>
                    <a:pt x="335" y="261"/>
                  </a:cubicBezTo>
                  <a:cubicBezTo>
                    <a:pt x="361" y="256"/>
                    <a:pt x="383" y="238"/>
                    <a:pt x="406" y="220"/>
                  </a:cubicBezTo>
                  <a:cubicBezTo>
                    <a:pt x="435" y="198"/>
                    <a:pt x="464" y="175"/>
                    <a:pt x="501" y="174"/>
                  </a:cubicBezTo>
                  <a:cubicBezTo>
                    <a:pt x="515" y="173"/>
                    <a:pt x="524" y="169"/>
                    <a:pt x="525" y="164"/>
                  </a:cubicBezTo>
                  <a:cubicBezTo>
                    <a:pt x="528" y="153"/>
                    <a:pt x="511" y="121"/>
                    <a:pt x="451" y="82"/>
                  </a:cubicBezTo>
                  <a:lnTo>
                    <a:pt x="435" y="71"/>
                  </a:lnTo>
                  <a:cubicBezTo>
                    <a:pt x="363" y="23"/>
                    <a:pt x="336" y="5"/>
                    <a:pt x="271" y="42"/>
                  </a:cubicBezTo>
                  <a:cubicBezTo>
                    <a:pt x="226" y="68"/>
                    <a:pt x="181" y="61"/>
                    <a:pt x="138" y="55"/>
                  </a:cubicBezTo>
                  <a:cubicBezTo>
                    <a:pt x="102" y="50"/>
                    <a:pt x="68" y="45"/>
                    <a:pt x="37" y="58"/>
                  </a:cubicBezTo>
                  <a:lnTo>
                    <a:pt x="37" y="58"/>
                  </a:lnTo>
                  <a:cubicBezTo>
                    <a:pt x="34" y="60"/>
                    <a:pt x="25" y="65"/>
                    <a:pt x="24" y="72"/>
                  </a:cubicBezTo>
                  <a:cubicBezTo>
                    <a:pt x="24" y="79"/>
                    <a:pt x="33" y="90"/>
                    <a:pt x="50" y="101"/>
                  </a:cubicBezTo>
                  <a:cubicBezTo>
                    <a:pt x="78" y="119"/>
                    <a:pt x="100" y="118"/>
                    <a:pt x="123" y="118"/>
                  </a:cubicBezTo>
                  <a:cubicBezTo>
                    <a:pt x="127" y="118"/>
                    <a:pt x="131" y="117"/>
                    <a:pt x="135" y="1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1" name="Google Shape;921;p55"/>
            <p:cNvSpPr/>
            <p:nvPr/>
          </p:nvSpPr>
          <p:spPr>
            <a:xfrm>
              <a:off x="4786200" y="3749400"/>
              <a:ext cx="101520" cy="120960"/>
            </a:xfrm>
            <a:custGeom>
              <a:avLst/>
              <a:gdLst/>
              <a:ahLst/>
              <a:cxnLst/>
              <a:rect l="l" t="t" r="r" b="b"/>
              <a:pathLst>
                <a:path w="282" h="336" extrusionOk="0">
                  <a:moveTo>
                    <a:pt x="89" y="336"/>
                  </a:moveTo>
                  <a:cubicBezTo>
                    <a:pt x="80" y="336"/>
                    <a:pt x="72" y="335"/>
                    <a:pt x="65" y="332"/>
                  </a:cubicBezTo>
                  <a:cubicBezTo>
                    <a:pt x="38" y="321"/>
                    <a:pt x="19" y="290"/>
                    <a:pt x="9" y="236"/>
                  </a:cubicBezTo>
                  <a:cubicBezTo>
                    <a:pt x="-10" y="147"/>
                    <a:pt x="5" y="132"/>
                    <a:pt x="34" y="113"/>
                  </a:cubicBezTo>
                  <a:cubicBezTo>
                    <a:pt x="38" y="110"/>
                    <a:pt x="42" y="108"/>
                    <a:pt x="46" y="104"/>
                  </a:cubicBezTo>
                  <a:cubicBezTo>
                    <a:pt x="75" y="82"/>
                    <a:pt x="99" y="30"/>
                    <a:pt x="100" y="30"/>
                  </a:cubicBezTo>
                  <a:lnTo>
                    <a:pt x="100" y="29"/>
                  </a:lnTo>
                  <a:cubicBezTo>
                    <a:pt x="111" y="12"/>
                    <a:pt x="122" y="2"/>
                    <a:pt x="135" y="0"/>
                  </a:cubicBezTo>
                  <a:cubicBezTo>
                    <a:pt x="154" y="-4"/>
                    <a:pt x="172" y="8"/>
                    <a:pt x="192" y="22"/>
                  </a:cubicBezTo>
                  <a:cubicBezTo>
                    <a:pt x="205" y="32"/>
                    <a:pt x="221" y="42"/>
                    <a:pt x="238" y="50"/>
                  </a:cubicBezTo>
                  <a:cubicBezTo>
                    <a:pt x="289" y="71"/>
                    <a:pt x="289" y="85"/>
                    <a:pt x="275" y="121"/>
                  </a:cubicBezTo>
                  <a:cubicBezTo>
                    <a:pt x="270" y="132"/>
                    <a:pt x="265" y="146"/>
                    <a:pt x="261" y="164"/>
                  </a:cubicBezTo>
                  <a:lnTo>
                    <a:pt x="256" y="182"/>
                  </a:lnTo>
                  <a:cubicBezTo>
                    <a:pt x="242" y="238"/>
                    <a:pt x="237" y="259"/>
                    <a:pt x="167" y="306"/>
                  </a:cubicBezTo>
                  <a:cubicBezTo>
                    <a:pt x="136" y="326"/>
                    <a:pt x="110" y="336"/>
                    <a:pt x="89" y="336"/>
                  </a:cubicBezTo>
                  <a:moveTo>
                    <a:pt x="120" y="40"/>
                  </a:moveTo>
                  <a:cubicBezTo>
                    <a:pt x="117" y="47"/>
                    <a:pt x="92" y="98"/>
                    <a:pt x="61" y="122"/>
                  </a:cubicBezTo>
                  <a:cubicBezTo>
                    <a:pt x="56" y="126"/>
                    <a:pt x="51" y="130"/>
                    <a:pt x="47" y="133"/>
                  </a:cubicBezTo>
                  <a:cubicBezTo>
                    <a:pt x="26" y="146"/>
                    <a:pt x="16" y="153"/>
                    <a:pt x="32" y="232"/>
                  </a:cubicBezTo>
                  <a:cubicBezTo>
                    <a:pt x="41" y="276"/>
                    <a:pt x="55" y="302"/>
                    <a:pt x="74" y="310"/>
                  </a:cubicBezTo>
                  <a:cubicBezTo>
                    <a:pt x="92" y="318"/>
                    <a:pt x="118" y="310"/>
                    <a:pt x="154" y="286"/>
                  </a:cubicBezTo>
                  <a:cubicBezTo>
                    <a:pt x="216" y="244"/>
                    <a:pt x="220" y="231"/>
                    <a:pt x="233" y="177"/>
                  </a:cubicBezTo>
                  <a:lnTo>
                    <a:pt x="238" y="158"/>
                  </a:lnTo>
                  <a:cubicBezTo>
                    <a:pt x="243" y="138"/>
                    <a:pt x="248" y="124"/>
                    <a:pt x="253" y="113"/>
                  </a:cubicBezTo>
                  <a:cubicBezTo>
                    <a:pt x="263" y="86"/>
                    <a:pt x="263" y="86"/>
                    <a:pt x="229" y="71"/>
                  </a:cubicBezTo>
                  <a:cubicBezTo>
                    <a:pt x="209" y="63"/>
                    <a:pt x="193" y="51"/>
                    <a:pt x="179" y="42"/>
                  </a:cubicBezTo>
                  <a:cubicBezTo>
                    <a:pt x="163" y="30"/>
                    <a:pt x="149" y="21"/>
                    <a:pt x="139" y="23"/>
                  </a:cubicBezTo>
                  <a:cubicBezTo>
                    <a:pt x="134" y="24"/>
                    <a:pt x="127" y="30"/>
                    <a:pt x="120" y="4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2" name="Google Shape;922;p55"/>
            <p:cNvSpPr/>
            <p:nvPr/>
          </p:nvSpPr>
          <p:spPr>
            <a:xfrm>
              <a:off x="4885920" y="3786840"/>
              <a:ext cx="248040" cy="106560"/>
            </a:xfrm>
            <a:custGeom>
              <a:avLst/>
              <a:gdLst/>
              <a:ahLst/>
              <a:cxnLst/>
              <a:rect l="l" t="t" r="r" b="b"/>
              <a:pathLst>
                <a:path w="689" h="296" extrusionOk="0">
                  <a:moveTo>
                    <a:pt x="92" y="296"/>
                  </a:moveTo>
                  <a:cubicBezTo>
                    <a:pt x="43" y="296"/>
                    <a:pt x="14" y="284"/>
                    <a:pt x="4" y="260"/>
                  </a:cubicBezTo>
                  <a:cubicBezTo>
                    <a:pt x="-5" y="240"/>
                    <a:pt x="3" y="215"/>
                    <a:pt x="26" y="193"/>
                  </a:cubicBezTo>
                  <a:cubicBezTo>
                    <a:pt x="50" y="168"/>
                    <a:pt x="47" y="146"/>
                    <a:pt x="43" y="119"/>
                  </a:cubicBezTo>
                  <a:cubicBezTo>
                    <a:pt x="43" y="114"/>
                    <a:pt x="42" y="110"/>
                    <a:pt x="41" y="106"/>
                  </a:cubicBezTo>
                  <a:cubicBezTo>
                    <a:pt x="37" y="70"/>
                    <a:pt x="91" y="53"/>
                    <a:pt x="116" y="45"/>
                  </a:cubicBezTo>
                  <a:cubicBezTo>
                    <a:pt x="119" y="44"/>
                    <a:pt x="121" y="44"/>
                    <a:pt x="123" y="43"/>
                  </a:cubicBezTo>
                  <a:cubicBezTo>
                    <a:pt x="237" y="-47"/>
                    <a:pt x="370" y="22"/>
                    <a:pt x="416" y="80"/>
                  </a:cubicBezTo>
                  <a:cubicBezTo>
                    <a:pt x="447" y="118"/>
                    <a:pt x="491" y="134"/>
                    <a:pt x="548" y="128"/>
                  </a:cubicBezTo>
                  <a:cubicBezTo>
                    <a:pt x="563" y="127"/>
                    <a:pt x="580" y="123"/>
                    <a:pt x="597" y="119"/>
                  </a:cubicBezTo>
                  <a:cubicBezTo>
                    <a:pt x="637" y="110"/>
                    <a:pt x="676" y="101"/>
                    <a:pt x="685" y="131"/>
                  </a:cubicBezTo>
                  <a:cubicBezTo>
                    <a:pt x="690" y="144"/>
                    <a:pt x="689" y="155"/>
                    <a:pt x="684" y="164"/>
                  </a:cubicBezTo>
                  <a:cubicBezTo>
                    <a:pt x="674" y="181"/>
                    <a:pt x="649" y="189"/>
                    <a:pt x="602" y="200"/>
                  </a:cubicBezTo>
                  <a:cubicBezTo>
                    <a:pt x="576" y="205"/>
                    <a:pt x="555" y="204"/>
                    <a:pt x="537" y="204"/>
                  </a:cubicBezTo>
                  <a:cubicBezTo>
                    <a:pt x="506" y="202"/>
                    <a:pt x="484" y="201"/>
                    <a:pt x="451" y="230"/>
                  </a:cubicBezTo>
                  <a:cubicBezTo>
                    <a:pt x="386" y="285"/>
                    <a:pt x="330" y="296"/>
                    <a:pt x="253" y="270"/>
                  </a:cubicBezTo>
                  <a:cubicBezTo>
                    <a:pt x="217" y="258"/>
                    <a:pt x="206" y="264"/>
                    <a:pt x="187" y="274"/>
                  </a:cubicBezTo>
                  <a:cubicBezTo>
                    <a:pt x="169" y="284"/>
                    <a:pt x="146" y="296"/>
                    <a:pt x="96" y="296"/>
                  </a:cubicBezTo>
                  <a:cubicBezTo>
                    <a:pt x="94" y="296"/>
                    <a:pt x="93" y="296"/>
                    <a:pt x="92" y="296"/>
                  </a:cubicBezTo>
                  <a:moveTo>
                    <a:pt x="244" y="23"/>
                  </a:moveTo>
                  <a:cubicBezTo>
                    <a:pt x="209" y="23"/>
                    <a:pt x="172" y="34"/>
                    <a:pt x="136" y="62"/>
                  </a:cubicBezTo>
                  <a:lnTo>
                    <a:pt x="136" y="62"/>
                  </a:lnTo>
                  <a:cubicBezTo>
                    <a:pt x="134" y="64"/>
                    <a:pt x="131" y="65"/>
                    <a:pt x="123" y="68"/>
                  </a:cubicBezTo>
                  <a:cubicBezTo>
                    <a:pt x="73" y="83"/>
                    <a:pt x="64" y="96"/>
                    <a:pt x="65" y="103"/>
                  </a:cubicBezTo>
                  <a:cubicBezTo>
                    <a:pt x="65" y="107"/>
                    <a:pt x="66" y="111"/>
                    <a:pt x="67" y="115"/>
                  </a:cubicBezTo>
                  <a:cubicBezTo>
                    <a:pt x="71" y="144"/>
                    <a:pt x="75" y="176"/>
                    <a:pt x="42" y="209"/>
                  </a:cubicBezTo>
                  <a:cubicBezTo>
                    <a:pt x="27" y="224"/>
                    <a:pt x="21" y="240"/>
                    <a:pt x="25" y="251"/>
                  </a:cubicBezTo>
                  <a:cubicBezTo>
                    <a:pt x="31" y="265"/>
                    <a:pt x="57" y="273"/>
                    <a:pt x="95" y="273"/>
                  </a:cubicBezTo>
                  <a:cubicBezTo>
                    <a:pt x="140" y="272"/>
                    <a:pt x="159" y="262"/>
                    <a:pt x="176" y="253"/>
                  </a:cubicBezTo>
                  <a:cubicBezTo>
                    <a:pt x="197" y="242"/>
                    <a:pt x="215" y="233"/>
                    <a:pt x="261" y="248"/>
                  </a:cubicBezTo>
                  <a:cubicBezTo>
                    <a:pt x="330" y="271"/>
                    <a:pt x="377" y="261"/>
                    <a:pt x="435" y="212"/>
                  </a:cubicBezTo>
                  <a:cubicBezTo>
                    <a:pt x="476" y="177"/>
                    <a:pt x="506" y="179"/>
                    <a:pt x="538" y="180"/>
                  </a:cubicBezTo>
                  <a:cubicBezTo>
                    <a:pt x="555" y="181"/>
                    <a:pt x="574" y="182"/>
                    <a:pt x="597" y="177"/>
                  </a:cubicBezTo>
                  <a:cubicBezTo>
                    <a:pt x="628" y="170"/>
                    <a:pt x="658" y="162"/>
                    <a:pt x="664" y="152"/>
                  </a:cubicBezTo>
                  <a:cubicBezTo>
                    <a:pt x="665" y="150"/>
                    <a:pt x="666" y="147"/>
                    <a:pt x="663" y="138"/>
                  </a:cubicBezTo>
                  <a:cubicBezTo>
                    <a:pt x="660" y="129"/>
                    <a:pt x="626" y="136"/>
                    <a:pt x="602" y="142"/>
                  </a:cubicBezTo>
                  <a:cubicBezTo>
                    <a:pt x="585" y="146"/>
                    <a:pt x="567" y="150"/>
                    <a:pt x="550" y="152"/>
                  </a:cubicBezTo>
                  <a:cubicBezTo>
                    <a:pt x="486" y="158"/>
                    <a:pt x="433" y="138"/>
                    <a:pt x="398" y="94"/>
                  </a:cubicBezTo>
                  <a:cubicBezTo>
                    <a:pt x="377" y="68"/>
                    <a:pt x="315" y="23"/>
                    <a:pt x="244"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3" name="Google Shape;923;p55"/>
            <p:cNvSpPr/>
            <p:nvPr/>
          </p:nvSpPr>
          <p:spPr>
            <a:xfrm>
              <a:off x="5010840" y="3747240"/>
              <a:ext cx="85320" cy="72360"/>
            </a:xfrm>
            <a:custGeom>
              <a:avLst/>
              <a:gdLst/>
              <a:ahLst/>
              <a:cxnLst/>
              <a:rect l="l" t="t" r="r" b="b"/>
              <a:pathLst>
                <a:path w="237" h="201" extrusionOk="0">
                  <a:moveTo>
                    <a:pt x="179" y="201"/>
                  </a:moveTo>
                  <a:cubicBezTo>
                    <a:pt x="174" y="201"/>
                    <a:pt x="169" y="200"/>
                    <a:pt x="163" y="200"/>
                  </a:cubicBezTo>
                  <a:cubicBezTo>
                    <a:pt x="106" y="195"/>
                    <a:pt x="75" y="149"/>
                    <a:pt x="47" y="109"/>
                  </a:cubicBezTo>
                  <a:cubicBezTo>
                    <a:pt x="38" y="95"/>
                    <a:pt x="29" y="83"/>
                    <a:pt x="19" y="72"/>
                  </a:cubicBezTo>
                  <a:cubicBezTo>
                    <a:pt x="2" y="52"/>
                    <a:pt x="-3" y="36"/>
                    <a:pt x="2" y="23"/>
                  </a:cubicBezTo>
                  <a:cubicBezTo>
                    <a:pt x="8" y="9"/>
                    <a:pt x="24" y="6"/>
                    <a:pt x="30" y="5"/>
                  </a:cubicBezTo>
                  <a:cubicBezTo>
                    <a:pt x="76" y="-15"/>
                    <a:pt x="110" y="22"/>
                    <a:pt x="146" y="60"/>
                  </a:cubicBezTo>
                  <a:cubicBezTo>
                    <a:pt x="167" y="82"/>
                    <a:pt x="190" y="107"/>
                    <a:pt x="218" y="126"/>
                  </a:cubicBezTo>
                  <a:cubicBezTo>
                    <a:pt x="236" y="141"/>
                    <a:pt x="242" y="160"/>
                    <a:pt x="235" y="175"/>
                  </a:cubicBezTo>
                  <a:cubicBezTo>
                    <a:pt x="230" y="187"/>
                    <a:pt x="216" y="201"/>
                    <a:pt x="179" y="201"/>
                  </a:cubicBezTo>
                  <a:moveTo>
                    <a:pt x="34" y="28"/>
                  </a:moveTo>
                  <a:cubicBezTo>
                    <a:pt x="30" y="29"/>
                    <a:pt x="25" y="31"/>
                    <a:pt x="24" y="33"/>
                  </a:cubicBezTo>
                  <a:cubicBezTo>
                    <a:pt x="24" y="33"/>
                    <a:pt x="22" y="39"/>
                    <a:pt x="37" y="56"/>
                  </a:cubicBezTo>
                  <a:cubicBezTo>
                    <a:pt x="47" y="68"/>
                    <a:pt x="57" y="82"/>
                    <a:pt x="66" y="96"/>
                  </a:cubicBezTo>
                  <a:cubicBezTo>
                    <a:pt x="92" y="134"/>
                    <a:pt x="119" y="173"/>
                    <a:pt x="165" y="177"/>
                  </a:cubicBezTo>
                  <a:cubicBezTo>
                    <a:pt x="197" y="179"/>
                    <a:pt x="211" y="173"/>
                    <a:pt x="214" y="166"/>
                  </a:cubicBezTo>
                  <a:cubicBezTo>
                    <a:pt x="216" y="161"/>
                    <a:pt x="212" y="152"/>
                    <a:pt x="203" y="144"/>
                  </a:cubicBezTo>
                  <a:cubicBezTo>
                    <a:pt x="174" y="125"/>
                    <a:pt x="150" y="99"/>
                    <a:pt x="129" y="77"/>
                  </a:cubicBezTo>
                  <a:cubicBezTo>
                    <a:pt x="91" y="36"/>
                    <a:pt x="68" y="14"/>
                    <a:pt x="38" y="27"/>
                  </a:cubicBezTo>
                  <a:lnTo>
                    <a:pt x="34" y="28"/>
                  </a:lnTo>
                  <a:close/>
                </a:path>
              </a:pathLst>
            </a:custGeom>
            <a:solidFill>
              <a:schemeClr val="dk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4" name="Google Shape;924;p55"/>
            <p:cNvSpPr/>
            <p:nvPr/>
          </p:nvSpPr>
          <p:spPr>
            <a:xfrm>
              <a:off x="5067000" y="3730680"/>
              <a:ext cx="182880" cy="126720"/>
            </a:xfrm>
            <a:custGeom>
              <a:avLst/>
              <a:gdLst/>
              <a:ahLst/>
              <a:cxnLst/>
              <a:rect l="l" t="t" r="r" b="b"/>
              <a:pathLst>
                <a:path w="508" h="352" extrusionOk="0">
                  <a:moveTo>
                    <a:pt x="297" y="352"/>
                  </a:moveTo>
                  <a:cubicBezTo>
                    <a:pt x="291" y="352"/>
                    <a:pt x="285" y="351"/>
                    <a:pt x="280" y="349"/>
                  </a:cubicBezTo>
                  <a:cubicBezTo>
                    <a:pt x="255" y="341"/>
                    <a:pt x="239" y="315"/>
                    <a:pt x="237" y="279"/>
                  </a:cubicBezTo>
                  <a:cubicBezTo>
                    <a:pt x="235" y="239"/>
                    <a:pt x="220" y="237"/>
                    <a:pt x="193" y="232"/>
                  </a:cubicBezTo>
                  <a:cubicBezTo>
                    <a:pt x="179" y="230"/>
                    <a:pt x="164" y="227"/>
                    <a:pt x="150" y="219"/>
                  </a:cubicBezTo>
                  <a:cubicBezTo>
                    <a:pt x="111" y="197"/>
                    <a:pt x="57" y="136"/>
                    <a:pt x="12" y="64"/>
                  </a:cubicBezTo>
                  <a:cubicBezTo>
                    <a:pt x="1" y="45"/>
                    <a:pt x="-2" y="31"/>
                    <a:pt x="4" y="19"/>
                  </a:cubicBezTo>
                  <a:cubicBezTo>
                    <a:pt x="10" y="8"/>
                    <a:pt x="23" y="1"/>
                    <a:pt x="43" y="0"/>
                  </a:cubicBezTo>
                  <a:cubicBezTo>
                    <a:pt x="81" y="-2"/>
                    <a:pt x="118" y="15"/>
                    <a:pt x="144" y="46"/>
                  </a:cubicBezTo>
                  <a:lnTo>
                    <a:pt x="144" y="46"/>
                  </a:lnTo>
                  <a:cubicBezTo>
                    <a:pt x="162" y="66"/>
                    <a:pt x="171" y="85"/>
                    <a:pt x="178" y="101"/>
                  </a:cubicBezTo>
                  <a:cubicBezTo>
                    <a:pt x="186" y="118"/>
                    <a:pt x="192" y="130"/>
                    <a:pt x="204" y="136"/>
                  </a:cubicBezTo>
                  <a:cubicBezTo>
                    <a:pt x="214" y="140"/>
                    <a:pt x="219" y="137"/>
                    <a:pt x="232" y="124"/>
                  </a:cubicBezTo>
                  <a:cubicBezTo>
                    <a:pt x="244" y="112"/>
                    <a:pt x="261" y="96"/>
                    <a:pt x="289" y="101"/>
                  </a:cubicBezTo>
                  <a:cubicBezTo>
                    <a:pt x="321" y="106"/>
                    <a:pt x="323" y="139"/>
                    <a:pt x="325" y="165"/>
                  </a:cubicBezTo>
                  <a:cubicBezTo>
                    <a:pt x="327" y="192"/>
                    <a:pt x="329" y="209"/>
                    <a:pt x="344" y="213"/>
                  </a:cubicBezTo>
                  <a:cubicBezTo>
                    <a:pt x="351" y="215"/>
                    <a:pt x="357" y="215"/>
                    <a:pt x="359" y="213"/>
                  </a:cubicBezTo>
                  <a:cubicBezTo>
                    <a:pt x="364" y="210"/>
                    <a:pt x="365" y="196"/>
                    <a:pt x="366" y="183"/>
                  </a:cubicBezTo>
                  <a:cubicBezTo>
                    <a:pt x="367" y="167"/>
                    <a:pt x="369" y="148"/>
                    <a:pt x="375" y="129"/>
                  </a:cubicBezTo>
                  <a:cubicBezTo>
                    <a:pt x="385" y="101"/>
                    <a:pt x="409" y="84"/>
                    <a:pt x="435" y="85"/>
                  </a:cubicBezTo>
                  <a:cubicBezTo>
                    <a:pt x="459" y="86"/>
                    <a:pt x="487" y="101"/>
                    <a:pt x="498" y="143"/>
                  </a:cubicBezTo>
                  <a:cubicBezTo>
                    <a:pt x="511" y="193"/>
                    <a:pt x="510" y="228"/>
                    <a:pt x="495" y="251"/>
                  </a:cubicBezTo>
                  <a:cubicBezTo>
                    <a:pt x="485" y="267"/>
                    <a:pt x="468" y="277"/>
                    <a:pt x="445" y="281"/>
                  </a:cubicBezTo>
                  <a:cubicBezTo>
                    <a:pt x="389" y="290"/>
                    <a:pt x="377" y="292"/>
                    <a:pt x="351" y="324"/>
                  </a:cubicBezTo>
                  <a:cubicBezTo>
                    <a:pt x="336" y="342"/>
                    <a:pt x="316" y="352"/>
                    <a:pt x="297" y="352"/>
                  </a:cubicBezTo>
                  <a:moveTo>
                    <a:pt x="50" y="23"/>
                  </a:moveTo>
                  <a:cubicBezTo>
                    <a:pt x="48" y="23"/>
                    <a:pt x="46" y="24"/>
                    <a:pt x="44" y="24"/>
                  </a:cubicBezTo>
                  <a:cubicBezTo>
                    <a:pt x="32" y="24"/>
                    <a:pt x="26" y="27"/>
                    <a:pt x="25" y="30"/>
                  </a:cubicBezTo>
                  <a:cubicBezTo>
                    <a:pt x="24" y="32"/>
                    <a:pt x="25" y="40"/>
                    <a:pt x="32" y="51"/>
                  </a:cubicBezTo>
                  <a:cubicBezTo>
                    <a:pt x="75" y="119"/>
                    <a:pt x="126" y="178"/>
                    <a:pt x="162" y="199"/>
                  </a:cubicBezTo>
                  <a:cubicBezTo>
                    <a:pt x="172" y="205"/>
                    <a:pt x="185" y="207"/>
                    <a:pt x="197" y="209"/>
                  </a:cubicBezTo>
                  <a:cubicBezTo>
                    <a:pt x="224" y="213"/>
                    <a:pt x="257" y="219"/>
                    <a:pt x="261" y="278"/>
                  </a:cubicBezTo>
                  <a:cubicBezTo>
                    <a:pt x="262" y="304"/>
                    <a:pt x="271" y="321"/>
                    <a:pt x="287" y="326"/>
                  </a:cubicBezTo>
                  <a:cubicBezTo>
                    <a:pt x="302" y="331"/>
                    <a:pt x="320" y="325"/>
                    <a:pt x="332" y="310"/>
                  </a:cubicBezTo>
                  <a:cubicBezTo>
                    <a:pt x="365" y="270"/>
                    <a:pt x="384" y="267"/>
                    <a:pt x="441" y="258"/>
                  </a:cubicBezTo>
                  <a:cubicBezTo>
                    <a:pt x="457" y="255"/>
                    <a:pt x="468" y="249"/>
                    <a:pt x="475" y="239"/>
                  </a:cubicBezTo>
                  <a:cubicBezTo>
                    <a:pt x="487" y="221"/>
                    <a:pt x="487" y="191"/>
                    <a:pt x="475" y="149"/>
                  </a:cubicBezTo>
                  <a:cubicBezTo>
                    <a:pt x="468" y="120"/>
                    <a:pt x="449" y="109"/>
                    <a:pt x="435" y="108"/>
                  </a:cubicBezTo>
                  <a:cubicBezTo>
                    <a:pt x="418" y="107"/>
                    <a:pt x="404" y="119"/>
                    <a:pt x="398" y="137"/>
                  </a:cubicBezTo>
                  <a:cubicBezTo>
                    <a:pt x="392" y="153"/>
                    <a:pt x="391" y="170"/>
                    <a:pt x="389" y="185"/>
                  </a:cubicBezTo>
                  <a:cubicBezTo>
                    <a:pt x="388" y="205"/>
                    <a:pt x="386" y="223"/>
                    <a:pt x="373" y="232"/>
                  </a:cubicBezTo>
                  <a:cubicBezTo>
                    <a:pt x="365" y="238"/>
                    <a:pt x="354" y="239"/>
                    <a:pt x="339" y="236"/>
                  </a:cubicBezTo>
                  <a:cubicBezTo>
                    <a:pt x="305" y="228"/>
                    <a:pt x="303" y="194"/>
                    <a:pt x="301" y="166"/>
                  </a:cubicBezTo>
                  <a:cubicBezTo>
                    <a:pt x="299" y="139"/>
                    <a:pt x="297" y="126"/>
                    <a:pt x="285" y="124"/>
                  </a:cubicBezTo>
                  <a:cubicBezTo>
                    <a:pt x="269" y="121"/>
                    <a:pt x="259" y="131"/>
                    <a:pt x="248" y="141"/>
                  </a:cubicBezTo>
                  <a:cubicBezTo>
                    <a:pt x="236" y="153"/>
                    <a:pt x="219" y="169"/>
                    <a:pt x="194" y="157"/>
                  </a:cubicBezTo>
                  <a:cubicBezTo>
                    <a:pt x="175" y="148"/>
                    <a:pt x="167" y="131"/>
                    <a:pt x="157" y="111"/>
                  </a:cubicBezTo>
                  <a:cubicBezTo>
                    <a:pt x="150" y="96"/>
                    <a:pt x="142" y="79"/>
                    <a:pt x="126" y="61"/>
                  </a:cubicBezTo>
                  <a:lnTo>
                    <a:pt x="126" y="61"/>
                  </a:lnTo>
                  <a:cubicBezTo>
                    <a:pt x="106" y="37"/>
                    <a:pt x="79" y="23"/>
                    <a:pt x="50"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5" name="Google Shape;925;p55"/>
            <p:cNvSpPr/>
            <p:nvPr/>
          </p:nvSpPr>
          <p:spPr>
            <a:xfrm>
              <a:off x="2619720" y="3291480"/>
              <a:ext cx="59040" cy="45720"/>
            </a:xfrm>
            <a:custGeom>
              <a:avLst/>
              <a:gdLst/>
              <a:ahLst/>
              <a:cxnLst/>
              <a:rect l="l" t="t" r="r" b="b"/>
              <a:pathLst>
                <a:path w="164" h="127" extrusionOk="0">
                  <a:moveTo>
                    <a:pt x="51" y="127"/>
                  </a:moveTo>
                  <a:cubicBezTo>
                    <a:pt x="47" y="127"/>
                    <a:pt x="43" y="126"/>
                    <a:pt x="39" y="125"/>
                  </a:cubicBezTo>
                  <a:cubicBezTo>
                    <a:pt x="26" y="120"/>
                    <a:pt x="16" y="109"/>
                    <a:pt x="8" y="90"/>
                  </a:cubicBezTo>
                  <a:cubicBezTo>
                    <a:pt x="-2" y="65"/>
                    <a:pt x="-2" y="44"/>
                    <a:pt x="8" y="28"/>
                  </a:cubicBezTo>
                  <a:cubicBezTo>
                    <a:pt x="25" y="2"/>
                    <a:pt x="64" y="1"/>
                    <a:pt x="77" y="0"/>
                  </a:cubicBezTo>
                  <a:lnTo>
                    <a:pt x="77" y="0"/>
                  </a:lnTo>
                  <a:cubicBezTo>
                    <a:pt x="119" y="0"/>
                    <a:pt x="147" y="26"/>
                    <a:pt x="158" y="50"/>
                  </a:cubicBezTo>
                  <a:cubicBezTo>
                    <a:pt x="166" y="66"/>
                    <a:pt x="166" y="82"/>
                    <a:pt x="159" y="91"/>
                  </a:cubicBezTo>
                  <a:cubicBezTo>
                    <a:pt x="155" y="95"/>
                    <a:pt x="148" y="101"/>
                    <a:pt x="133" y="97"/>
                  </a:cubicBezTo>
                  <a:cubicBezTo>
                    <a:pt x="123" y="94"/>
                    <a:pt x="109" y="102"/>
                    <a:pt x="96" y="110"/>
                  </a:cubicBezTo>
                  <a:cubicBezTo>
                    <a:pt x="82" y="118"/>
                    <a:pt x="67" y="127"/>
                    <a:pt x="51" y="127"/>
                  </a:cubicBezTo>
                  <a:moveTo>
                    <a:pt x="78" y="24"/>
                  </a:moveTo>
                  <a:lnTo>
                    <a:pt x="78" y="24"/>
                  </a:lnTo>
                  <a:cubicBezTo>
                    <a:pt x="52" y="24"/>
                    <a:pt x="35" y="30"/>
                    <a:pt x="28" y="41"/>
                  </a:cubicBezTo>
                  <a:cubicBezTo>
                    <a:pt x="22" y="50"/>
                    <a:pt x="23" y="63"/>
                    <a:pt x="30" y="81"/>
                  </a:cubicBezTo>
                  <a:cubicBezTo>
                    <a:pt x="35" y="93"/>
                    <a:pt x="41" y="100"/>
                    <a:pt x="47" y="102"/>
                  </a:cubicBezTo>
                  <a:cubicBezTo>
                    <a:pt x="56" y="105"/>
                    <a:pt x="70" y="97"/>
                    <a:pt x="84" y="90"/>
                  </a:cubicBezTo>
                  <a:cubicBezTo>
                    <a:pt x="102" y="80"/>
                    <a:pt x="120" y="69"/>
                    <a:pt x="139" y="74"/>
                  </a:cubicBezTo>
                  <a:cubicBezTo>
                    <a:pt x="141" y="75"/>
                    <a:pt x="142" y="75"/>
                    <a:pt x="142" y="75"/>
                  </a:cubicBezTo>
                  <a:cubicBezTo>
                    <a:pt x="141" y="74"/>
                    <a:pt x="141" y="65"/>
                    <a:pt x="133" y="53"/>
                  </a:cubicBezTo>
                  <a:cubicBezTo>
                    <a:pt x="128" y="46"/>
                    <a:pt x="111" y="23"/>
                    <a:pt x="78" y="24"/>
                  </a:cubicBezTo>
                  <a:close/>
                </a:path>
              </a:pathLst>
            </a:custGeom>
            <a:solidFill>
              <a:schemeClr val="dk1"/>
            </a:solidFill>
            <a:ln>
              <a:noFill/>
            </a:ln>
          </p:spPr>
          <p:txBody>
            <a:bodyPr spcFirstLastPara="1" wrap="square" lIns="90000" tIns="700" rIns="90000" bIns="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6" name="Google Shape;926;p55"/>
            <p:cNvSpPr/>
            <p:nvPr/>
          </p:nvSpPr>
          <p:spPr>
            <a:xfrm>
              <a:off x="4281480" y="3547440"/>
              <a:ext cx="191880" cy="56160"/>
            </a:xfrm>
            <a:custGeom>
              <a:avLst/>
              <a:gdLst/>
              <a:ahLst/>
              <a:cxnLst/>
              <a:rect l="l" t="t" r="r" b="b"/>
              <a:pathLst>
                <a:path w="533" h="156" extrusionOk="0">
                  <a:moveTo>
                    <a:pt x="72" y="156"/>
                  </a:moveTo>
                  <a:cubicBezTo>
                    <a:pt x="41" y="156"/>
                    <a:pt x="20" y="148"/>
                    <a:pt x="9" y="132"/>
                  </a:cubicBezTo>
                  <a:cubicBezTo>
                    <a:pt x="-10" y="104"/>
                    <a:pt x="7" y="63"/>
                    <a:pt x="18" y="38"/>
                  </a:cubicBezTo>
                  <a:lnTo>
                    <a:pt x="21" y="32"/>
                  </a:lnTo>
                  <a:cubicBezTo>
                    <a:pt x="35" y="-2"/>
                    <a:pt x="90" y="2"/>
                    <a:pt x="119" y="5"/>
                  </a:cubicBezTo>
                  <a:cubicBezTo>
                    <a:pt x="124" y="5"/>
                    <a:pt x="127" y="5"/>
                    <a:pt x="129" y="5"/>
                  </a:cubicBezTo>
                  <a:lnTo>
                    <a:pt x="129" y="5"/>
                  </a:lnTo>
                  <a:cubicBezTo>
                    <a:pt x="167" y="5"/>
                    <a:pt x="208" y="4"/>
                    <a:pt x="250" y="2"/>
                  </a:cubicBezTo>
                  <a:cubicBezTo>
                    <a:pt x="449" y="-4"/>
                    <a:pt x="530" y="-3"/>
                    <a:pt x="533" y="32"/>
                  </a:cubicBezTo>
                  <a:cubicBezTo>
                    <a:pt x="535" y="47"/>
                    <a:pt x="531" y="59"/>
                    <a:pt x="523" y="68"/>
                  </a:cubicBezTo>
                  <a:cubicBezTo>
                    <a:pt x="505" y="87"/>
                    <a:pt x="470" y="94"/>
                    <a:pt x="399" y="91"/>
                  </a:cubicBezTo>
                  <a:cubicBezTo>
                    <a:pt x="361" y="90"/>
                    <a:pt x="339" y="104"/>
                    <a:pt x="318" y="118"/>
                  </a:cubicBezTo>
                  <a:cubicBezTo>
                    <a:pt x="294" y="133"/>
                    <a:pt x="270" y="149"/>
                    <a:pt x="226" y="135"/>
                  </a:cubicBezTo>
                  <a:cubicBezTo>
                    <a:pt x="192" y="123"/>
                    <a:pt x="184" y="127"/>
                    <a:pt x="169" y="135"/>
                  </a:cubicBezTo>
                  <a:cubicBezTo>
                    <a:pt x="153" y="143"/>
                    <a:pt x="132" y="154"/>
                    <a:pt x="81" y="156"/>
                  </a:cubicBezTo>
                  <a:cubicBezTo>
                    <a:pt x="78" y="156"/>
                    <a:pt x="75" y="156"/>
                    <a:pt x="72" y="156"/>
                  </a:cubicBezTo>
                  <a:moveTo>
                    <a:pt x="89" y="27"/>
                  </a:moveTo>
                  <a:cubicBezTo>
                    <a:pt x="69" y="27"/>
                    <a:pt x="47" y="29"/>
                    <a:pt x="43" y="41"/>
                  </a:cubicBezTo>
                  <a:lnTo>
                    <a:pt x="40" y="47"/>
                  </a:lnTo>
                  <a:cubicBezTo>
                    <a:pt x="32" y="66"/>
                    <a:pt x="16" y="101"/>
                    <a:pt x="28" y="119"/>
                  </a:cubicBezTo>
                  <a:cubicBezTo>
                    <a:pt x="37" y="132"/>
                    <a:pt x="62" y="133"/>
                    <a:pt x="80" y="133"/>
                  </a:cubicBezTo>
                  <a:cubicBezTo>
                    <a:pt x="126" y="130"/>
                    <a:pt x="144" y="121"/>
                    <a:pt x="158" y="114"/>
                  </a:cubicBezTo>
                  <a:cubicBezTo>
                    <a:pt x="178" y="104"/>
                    <a:pt x="192" y="99"/>
                    <a:pt x="233" y="113"/>
                  </a:cubicBezTo>
                  <a:cubicBezTo>
                    <a:pt x="266" y="124"/>
                    <a:pt x="283" y="113"/>
                    <a:pt x="305" y="98"/>
                  </a:cubicBezTo>
                  <a:cubicBezTo>
                    <a:pt x="327" y="84"/>
                    <a:pt x="353" y="66"/>
                    <a:pt x="400" y="68"/>
                  </a:cubicBezTo>
                  <a:cubicBezTo>
                    <a:pt x="459" y="70"/>
                    <a:pt x="494" y="65"/>
                    <a:pt x="505" y="52"/>
                  </a:cubicBezTo>
                  <a:cubicBezTo>
                    <a:pt x="508" y="50"/>
                    <a:pt x="511" y="45"/>
                    <a:pt x="510" y="35"/>
                  </a:cubicBezTo>
                  <a:cubicBezTo>
                    <a:pt x="497" y="18"/>
                    <a:pt x="349" y="23"/>
                    <a:pt x="251" y="26"/>
                  </a:cubicBezTo>
                  <a:cubicBezTo>
                    <a:pt x="209" y="27"/>
                    <a:pt x="167" y="28"/>
                    <a:pt x="130" y="29"/>
                  </a:cubicBezTo>
                  <a:lnTo>
                    <a:pt x="130" y="29"/>
                  </a:lnTo>
                  <a:cubicBezTo>
                    <a:pt x="127" y="29"/>
                    <a:pt x="123" y="28"/>
                    <a:pt x="118" y="28"/>
                  </a:cubicBezTo>
                  <a:cubicBezTo>
                    <a:pt x="111" y="28"/>
                    <a:pt x="100" y="27"/>
                    <a:pt x="89" y="27"/>
                  </a:cubicBezTo>
                  <a:close/>
                </a:path>
              </a:pathLst>
            </a:custGeom>
            <a:solidFill>
              <a:schemeClr val="dk1"/>
            </a:solidFill>
            <a:ln>
              <a:noFill/>
            </a:ln>
          </p:spPr>
          <p:txBody>
            <a:bodyPr spcFirstLastPara="1" wrap="square" lIns="90000" tIns="11150" rIns="90000" bIns="11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7" name="Google Shape;927;p55"/>
            <p:cNvSpPr/>
            <p:nvPr/>
          </p:nvSpPr>
          <p:spPr>
            <a:xfrm>
              <a:off x="2957760" y="2292120"/>
              <a:ext cx="71640" cy="71280"/>
            </a:xfrm>
            <a:custGeom>
              <a:avLst/>
              <a:gdLst/>
              <a:ahLst/>
              <a:cxnLst/>
              <a:rect l="l" t="t" r="r" b="b"/>
              <a:pathLst>
                <a:path w="199" h="198" extrusionOk="0">
                  <a:moveTo>
                    <a:pt x="81" y="198"/>
                  </a:moveTo>
                  <a:cubicBezTo>
                    <a:pt x="70" y="198"/>
                    <a:pt x="60" y="197"/>
                    <a:pt x="51" y="193"/>
                  </a:cubicBezTo>
                  <a:cubicBezTo>
                    <a:pt x="30" y="187"/>
                    <a:pt x="14" y="172"/>
                    <a:pt x="4" y="151"/>
                  </a:cubicBezTo>
                  <a:cubicBezTo>
                    <a:pt x="0" y="141"/>
                    <a:pt x="-1" y="132"/>
                    <a:pt x="3" y="124"/>
                  </a:cubicBezTo>
                  <a:cubicBezTo>
                    <a:pt x="9" y="111"/>
                    <a:pt x="25" y="107"/>
                    <a:pt x="39" y="104"/>
                  </a:cubicBezTo>
                  <a:cubicBezTo>
                    <a:pt x="45" y="102"/>
                    <a:pt x="55" y="100"/>
                    <a:pt x="57" y="98"/>
                  </a:cubicBezTo>
                  <a:cubicBezTo>
                    <a:pt x="56" y="98"/>
                    <a:pt x="56" y="95"/>
                    <a:pt x="52" y="90"/>
                  </a:cubicBezTo>
                  <a:cubicBezTo>
                    <a:pt x="26" y="54"/>
                    <a:pt x="30" y="31"/>
                    <a:pt x="35" y="20"/>
                  </a:cubicBezTo>
                  <a:cubicBezTo>
                    <a:pt x="40" y="9"/>
                    <a:pt x="50" y="1"/>
                    <a:pt x="60" y="1"/>
                  </a:cubicBezTo>
                  <a:lnTo>
                    <a:pt x="60" y="1"/>
                  </a:lnTo>
                  <a:cubicBezTo>
                    <a:pt x="127" y="-4"/>
                    <a:pt x="182" y="44"/>
                    <a:pt x="196" y="93"/>
                  </a:cubicBezTo>
                  <a:cubicBezTo>
                    <a:pt x="206" y="127"/>
                    <a:pt x="194" y="158"/>
                    <a:pt x="165" y="174"/>
                  </a:cubicBezTo>
                  <a:cubicBezTo>
                    <a:pt x="134" y="190"/>
                    <a:pt x="106" y="198"/>
                    <a:pt x="81" y="198"/>
                  </a:cubicBezTo>
                  <a:moveTo>
                    <a:pt x="62" y="24"/>
                  </a:moveTo>
                  <a:cubicBezTo>
                    <a:pt x="61" y="24"/>
                    <a:pt x="58" y="26"/>
                    <a:pt x="56" y="31"/>
                  </a:cubicBezTo>
                  <a:cubicBezTo>
                    <a:pt x="54" y="36"/>
                    <a:pt x="52" y="50"/>
                    <a:pt x="71" y="76"/>
                  </a:cubicBezTo>
                  <a:cubicBezTo>
                    <a:pt x="74" y="80"/>
                    <a:pt x="84" y="93"/>
                    <a:pt x="79" y="106"/>
                  </a:cubicBezTo>
                  <a:cubicBezTo>
                    <a:pt x="74" y="120"/>
                    <a:pt x="58" y="123"/>
                    <a:pt x="45" y="127"/>
                  </a:cubicBezTo>
                  <a:cubicBezTo>
                    <a:pt x="38" y="128"/>
                    <a:pt x="26" y="131"/>
                    <a:pt x="24" y="135"/>
                  </a:cubicBezTo>
                  <a:cubicBezTo>
                    <a:pt x="24" y="135"/>
                    <a:pt x="24" y="137"/>
                    <a:pt x="26" y="141"/>
                  </a:cubicBezTo>
                  <a:cubicBezTo>
                    <a:pt x="33" y="156"/>
                    <a:pt x="44" y="166"/>
                    <a:pt x="58" y="171"/>
                  </a:cubicBezTo>
                  <a:cubicBezTo>
                    <a:pt x="83" y="179"/>
                    <a:pt x="116" y="173"/>
                    <a:pt x="154" y="153"/>
                  </a:cubicBezTo>
                  <a:cubicBezTo>
                    <a:pt x="180" y="139"/>
                    <a:pt x="177" y="113"/>
                    <a:pt x="173" y="99"/>
                  </a:cubicBezTo>
                  <a:cubicBezTo>
                    <a:pt x="162" y="60"/>
                    <a:pt x="116" y="20"/>
                    <a:pt x="62" y="24"/>
                  </a:cubicBezTo>
                  <a:moveTo>
                    <a:pt x="62" y="24"/>
                  </a:moveTo>
                  <a:lnTo>
                    <a:pt x="62" y="24"/>
                  </a:ln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8" name="Google Shape;928;p55"/>
            <p:cNvSpPr/>
            <p:nvPr/>
          </p:nvSpPr>
          <p:spPr>
            <a:xfrm>
              <a:off x="2965320" y="2529720"/>
              <a:ext cx="42840" cy="43920"/>
            </a:xfrm>
            <a:custGeom>
              <a:avLst/>
              <a:gdLst/>
              <a:ahLst/>
              <a:cxnLst/>
              <a:rect l="l" t="t" r="r" b="b"/>
              <a:pathLst>
                <a:path w="119" h="122" extrusionOk="0">
                  <a:moveTo>
                    <a:pt x="70" y="122"/>
                  </a:moveTo>
                  <a:cubicBezTo>
                    <a:pt x="64" y="122"/>
                    <a:pt x="57" y="121"/>
                    <a:pt x="49" y="120"/>
                  </a:cubicBezTo>
                  <a:cubicBezTo>
                    <a:pt x="30" y="118"/>
                    <a:pt x="16" y="110"/>
                    <a:pt x="8" y="96"/>
                  </a:cubicBezTo>
                  <a:cubicBezTo>
                    <a:pt x="-8" y="70"/>
                    <a:pt x="7" y="33"/>
                    <a:pt x="9" y="29"/>
                  </a:cubicBezTo>
                  <a:lnTo>
                    <a:pt x="10" y="26"/>
                  </a:lnTo>
                  <a:cubicBezTo>
                    <a:pt x="28" y="3"/>
                    <a:pt x="46" y="-1"/>
                    <a:pt x="58" y="1"/>
                  </a:cubicBezTo>
                  <a:cubicBezTo>
                    <a:pt x="78" y="3"/>
                    <a:pt x="98" y="23"/>
                    <a:pt x="111" y="53"/>
                  </a:cubicBezTo>
                  <a:cubicBezTo>
                    <a:pt x="118" y="68"/>
                    <a:pt x="125" y="90"/>
                    <a:pt x="113" y="106"/>
                  </a:cubicBezTo>
                  <a:cubicBezTo>
                    <a:pt x="105" y="117"/>
                    <a:pt x="91" y="122"/>
                    <a:pt x="70" y="122"/>
                  </a:cubicBezTo>
                  <a:moveTo>
                    <a:pt x="30" y="39"/>
                  </a:moveTo>
                  <a:cubicBezTo>
                    <a:pt x="26" y="48"/>
                    <a:pt x="20" y="71"/>
                    <a:pt x="28" y="85"/>
                  </a:cubicBezTo>
                  <a:cubicBezTo>
                    <a:pt x="32" y="92"/>
                    <a:pt x="40" y="96"/>
                    <a:pt x="52" y="97"/>
                  </a:cubicBezTo>
                  <a:cubicBezTo>
                    <a:pt x="84" y="101"/>
                    <a:pt x="92" y="95"/>
                    <a:pt x="94" y="92"/>
                  </a:cubicBezTo>
                  <a:cubicBezTo>
                    <a:pt x="96" y="89"/>
                    <a:pt x="98" y="82"/>
                    <a:pt x="89" y="62"/>
                  </a:cubicBezTo>
                  <a:cubicBezTo>
                    <a:pt x="80" y="40"/>
                    <a:pt x="67" y="26"/>
                    <a:pt x="55" y="24"/>
                  </a:cubicBezTo>
                  <a:cubicBezTo>
                    <a:pt x="47" y="23"/>
                    <a:pt x="39" y="28"/>
                    <a:pt x="30" y="3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29" name="Google Shape;929;p55"/>
            <p:cNvSpPr/>
            <p:nvPr/>
          </p:nvSpPr>
          <p:spPr>
            <a:xfrm>
              <a:off x="2519640" y="2147400"/>
              <a:ext cx="54720" cy="59760"/>
            </a:xfrm>
            <a:custGeom>
              <a:avLst/>
              <a:gdLst/>
              <a:ahLst/>
              <a:cxnLst/>
              <a:rect l="l" t="t" r="r" b="b"/>
              <a:pathLst>
                <a:path w="152" h="166" extrusionOk="0">
                  <a:moveTo>
                    <a:pt x="62" y="166"/>
                  </a:moveTo>
                  <a:cubicBezTo>
                    <a:pt x="42" y="166"/>
                    <a:pt x="27" y="161"/>
                    <a:pt x="17" y="152"/>
                  </a:cubicBezTo>
                  <a:cubicBezTo>
                    <a:pt x="-1" y="136"/>
                    <a:pt x="0" y="108"/>
                    <a:pt x="1" y="78"/>
                  </a:cubicBezTo>
                  <a:lnTo>
                    <a:pt x="2" y="63"/>
                  </a:lnTo>
                  <a:cubicBezTo>
                    <a:pt x="2" y="46"/>
                    <a:pt x="8" y="32"/>
                    <a:pt x="20" y="21"/>
                  </a:cubicBezTo>
                  <a:cubicBezTo>
                    <a:pt x="44" y="-2"/>
                    <a:pt x="84" y="0"/>
                    <a:pt x="86" y="0"/>
                  </a:cubicBezTo>
                  <a:lnTo>
                    <a:pt x="86" y="0"/>
                  </a:lnTo>
                  <a:cubicBezTo>
                    <a:pt x="113" y="2"/>
                    <a:pt x="139" y="5"/>
                    <a:pt x="149" y="23"/>
                  </a:cubicBezTo>
                  <a:cubicBezTo>
                    <a:pt x="158" y="40"/>
                    <a:pt x="148" y="59"/>
                    <a:pt x="141" y="72"/>
                  </a:cubicBezTo>
                  <a:cubicBezTo>
                    <a:pt x="133" y="85"/>
                    <a:pt x="136" y="97"/>
                    <a:pt x="139" y="109"/>
                  </a:cubicBezTo>
                  <a:cubicBezTo>
                    <a:pt x="142" y="120"/>
                    <a:pt x="145" y="132"/>
                    <a:pt x="137" y="143"/>
                  </a:cubicBezTo>
                  <a:cubicBezTo>
                    <a:pt x="130" y="154"/>
                    <a:pt x="115" y="160"/>
                    <a:pt x="87" y="164"/>
                  </a:cubicBezTo>
                  <a:cubicBezTo>
                    <a:pt x="78" y="165"/>
                    <a:pt x="69" y="166"/>
                    <a:pt x="62" y="166"/>
                  </a:cubicBezTo>
                  <a:moveTo>
                    <a:pt x="83" y="24"/>
                  </a:moveTo>
                  <a:cubicBezTo>
                    <a:pt x="75" y="24"/>
                    <a:pt x="50" y="25"/>
                    <a:pt x="36" y="38"/>
                  </a:cubicBezTo>
                  <a:cubicBezTo>
                    <a:pt x="29" y="45"/>
                    <a:pt x="25" y="53"/>
                    <a:pt x="25" y="64"/>
                  </a:cubicBezTo>
                  <a:lnTo>
                    <a:pt x="25" y="79"/>
                  </a:lnTo>
                  <a:cubicBezTo>
                    <a:pt x="24" y="104"/>
                    <a:pt x="23" y="126"/>
                    <a:pt x="33" y="135"/>
                  </a:cubicBezTo>
                  <a:cubicBezTo>
                    <a:pt x="41" y="142"/>
                    <a:pt x="58" y="144"/>
                    <a:pt x="84" y="141"/>
                  </a:cubicBezTo>
                  <a:cubicBezTo>
                    <a:pt x="110" y="137"/>
                    <a:pt x="116" y="132"/>
                    <a:pt x="118" y="130"/>
                  </a:cubicBezTo>
                  <a:cubicBezTo>
                    <a:pt x="119" y="127"/>
                    <a:pt x="118" y="121"/>
                    <a:pt x="116" y="114"/>
                  </a:cubicBezTo>
                  <a:cubicBezTo>
                    <a:pt x="113" y="101"/>
                    <a:pt x="108" y="82"/>
                    <a:pt x="120" y="60"/>
                  </a:cubicBezTo>
                  <a:cubicBezTo>
                    <a:pt x="131" y="42"/>
                    <a:pt x="129" y="36"/>
                    <a:pt x="128" y="35"/>
                  </a:cubicBezTo>
                  <a:cubicBezTo>
                    <a:pt x="124" y="26"/>
                    <a:pt x="95" y="25"/>
                    <a:pt x="85" y="24"/>
                  </a:cubicBezTo>
                  <a:cubicBezTo>
                    <a:pt x="85" y="24"/>
                    <a:pt x="84" y="24"/>
                    <a:pt x="83" y="24"/>
                  </a:cubicBezTo>
                  <a:close/>
                </a:path>
              </a:pathLst>
            </a:custGeom>
            <a:solidFill>
              <a:schemeClr val="dk1"/>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0" name="Google Shape;930;p55"/>
            <p:cNvSpPr/>
            <p:nvPr/>
          </p:nvSpPr>
          <p:spPr>
            <a:xfrm>
              <a:off x="2642400" y="2260080"/>
              <a:ext cx="36360" cy="69480"/>
            </a:xfrm>
            <a:custGeom>
              <a:avLst/>
              <a:gdLst/>
              <a:ahLst/>
              <a:cxnLst/>
              <a:rect l="l" t="t" r="r" b="b"/>
              <a:pathLst>
                <a:path w="101" h="193" extrusionOk="0">
                  <a:moveTo>
                    <a:pt x="70" y="193"/>
                  </a:moveTo>
                  <a:cubicBezTo>
                    <a:pt x="54" y="193"/>
                    <a:pt x="38" y="176"/>
                    <a:pt x="18" y="137"/>
                  </a:cubicBezTo>
                  <a:cubicBezTo>
                    <a:pt x="-21" y="62"/>
                    <a:pt x="15" y="20"/>
                    <a:pt x="20" y="14"/>
                  </a:cubicBezTo>
                  <a:cubicBezTo>
                    <a:pt x="34" y="-3"/>
                    <a:pt x="48" y="-1"/>
                    <a:pt x="55" y="2"/>
                  </a:cubicBezTo>
                  <a:cubicBezTo>
                    <a:pt x="87" y="15"/>
                    <a:pt x="104" y="88"/>
                    <a:pt x="101" y="132"/>
                  </a:cubicBezTo>
                  <a:cubicBezTo>
                    <a:pt x="99" y="171"/>
                    <a:pt x="90" y="189"/>
                    <a:pt x="74" y="192"/>
                  </a:cubicBezTo>
                  <a:cubicBezTo>
                    <a:pt x="73" y="193"/>
                    <a:pt x="71" y="193"/>
                    <a:pt x="70" y="193"/>
                  </a:cubicBezTo>
                  <a:moveTo>
                    <a:pt x="37" y="30"/>
                  </a:moveTo>
                  <a:cubicBezTo>
                    <a:pt x="36" y="32"/>
                    <a:pt x="7" y="64"/>
                    <a:pt x="39" y="126"/>
                  </a:cubicBezTo>
                  <a:cubicBezTo>
                    <a:pt x="59" y="164"/>
                    <a:pt x="69" y="169"/>
                    <a:pt x="70" y="169"/>
                  </a:cubicBezTo>
                  <a:cubicBezTo>
                    <a:pt x="70" y="168"/>
                    <a:pt x="75" y="161"/>
                    <a:pt x="77" y="131"/>
                  </a:cubicBezTo>
                  <a:cubicBezTo>
                    <a:pt x="80" y="85"/>
                    <a:pt x="62" y="30"/>
                    <a:pt x="47" y="24"/>
                  </a:cubicBezTo>
                  <a:cubicBezTo>
                    <a:pt x="46" y="24"/>
                    <a:pt x="43" y="23"/>
                    <a:pt x="38" y="29"/>
                  </a:cubicBezTo>
                  <a:lnTo>
                    <a:pt x="37" y="30"/>
                  </a:lnTo>
                  <a:close/>
                </a:path>
              </a:pathLst>
            </a:custGeom>
            <a:solidFill>
              <a:schemeClr val="dk1"/>
            </a:solidFill>
            <a:ln>
              <a:noFill/>
            </a:ln>
          </p:spPr>
          <p:txBody>
            <a:bodyPr spcFirstLastPara="1" wrap="square" lIns="90000" tIns="24475" rIns="90000" bIns="24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1" name="Google Shape;931;p55"/>
            <p:cNvSpPr/>
            <p:nvPr/>
          </p:nvSpPr>
          <p:spPr>
            <a:xfrm>
              <a:off x="2682360" y="2317320"/>
              <a:ext cx="93960" cy="52200"/>
            </a:xfrm>
            <a:custGeom>
              <a:avLst/>
              <a:gdLst/>
              <a:ahLst/>
              <a:cxnLst/>
              <a:rect l="l" t="t" r="r" b="b"/>
              <a:pathLst>
                <a:path w="261" h="145" extrusionOk="0">
                  <a:moveTo>
                    <a:pt x="238" y="145"/>
                  </a:moveTo>
                  <a:cubicBezTo>
                    <a:pt x="213" y="145"/>
                    <a:pt x="176" y="119"/>
                    <a:pt x="159" y="107"/>
                  </a:cubicBezTo>
                  <a:cubicBezTo>
                    <a:pt x="139" y="92"/>
                    <a:pt x="115" y="93"/>
                    <a:pt x="87" y="94"/>
                  </a:cubicBezTo>
                  <a:cubicBezTo>
                    <a:pt x="69" y="94"/>
                    <a:pt x="51" y="95"/>
                    <a:pt x="33" y="92"/>
                  </a:cubicBezTo>
                  <a:cubicBezTo>
                    <a:pt x="5" y="88"/>
                    <a:pt x="0" y="73"/>
                    <a:pt x="0" y="64"/>
                  </a:cubicBezTo>
                  <a:cubicBezTo>
                    <a:pt x="-1" y="42"/>
                    <a:pt x="27" y="18"/>
                    <a:pt x="54" y="11"/>
                  </a:cubicBezTo>
                  <a:cubicBezTo>
                    <a:pt x="90" y="1"/>
                    <a:pt x="127" y="-6"/>
                    <a:pt x="191" y="11"/>
                  </a:cubicBezTo>
                  <a:cubicBezTo>
                    <a:pt x="256" y="28"/>
                    <a:pt x="261" y="105"/>
                    <a:pt x="261" y="115"/>
                  </a:cubicBezTo>
                  <a:cubicBezTo>
                    <a:pt x="264" y="131"/>
                    <a:pt x="256" y="139"/>
                    <a:pt x="252" y="142"/>
                  </a:cubicBezTo>
                  <a:cubicBezTo>
                    <a:pt x="248" y="144"/>
                    <a:pt x="243" y="145"/>
                    <a:pt x="238" y="145"/>
                  </a:cubicBezTo>
                  <a:moveTo>
                    <a:pt x="107" y="70"/>
                  </a:moveTo>
                  <a:cubicBezTo>
                    <a:pt x="130" y="70"/>
                    <a:pt x="153" y="73"/>
                    <a:pt x="173" y="88"/>
                  </a:cubicBezTo>
                  <a:cubicBezTo>
                    <a:pt x="204" y="111"/>
                    <a:pt x="231" y="122"/>
                    <a:pt x="238" y="122"/>
                  </a:cubicBezTo>
                  <a:cubicBezTo>
                    <a:pt x="238" y="121"/>
                    <a:pt x="238" y="120"/>
                    <a:pt x="238" y="118"/>
                  </a:cubicBezTo>
                  <a:lnTo>
                    <a:pt x="238" y="117"/>
                  </a:lnTo>
                  <a:cubicBezTo>
                    <a:pt x="238" y="116"/>
                    <a:pt x="236" y="47"/>
                    <a:pt x="185" y="33"/>
                  </a:cubicBezTo>
                  <a:cubicBezTo>
                    <a:pt x="127" y="18"/>
                    <a:pt x="93" y="25"/>
                    <a:pt x="60" y="33"/>
                  </a:cubicBezTo>
                  <a:cubicBezTo>
                    <a:pt x="40" y="39"/>
                    <a:pt x="23" y="56"/>
                    <a:pt x="23" y="63"/>
                  </a:cubicBezTo>
                  <a:cubicBezTo>
                    <a:pt x="23" y="64"/>
                    <a:pt x="27" y="67"/>
                    <a:pt x="37" y="69"/>
                  </a:cubicBezTo>
                  <a:cubicBezTo>
                    <a:pt x="53" y="71"/>
                    <a:pt x="70" y="71"/>
                    <a:pt x="86" y="70"/>
                  </a:cubicBezTo>
                  <a:cubicBezTo>
                    <a:pt x="93" y="70"/>
                    <a:pt x="100" y="70"/>
                    <a:pt x="107" y="70"/>
                  </a:cubicBezTo>
                  <a:close/>
                </a:path>
              </a:pathLst>
            </a:custGeom>
            <a:solidFill>
              <a:schemeClr val="dk1"/>
            </a:solidFill>
            <a:ln>
              <a:noFill/>
            </a:ln>
          </p:spPr>
          <p:txBody>
            <a:bodyPr spcFirstLastPara="1" wrap="square" lIns="90000" tIns="7200" rIns="90000" bIns="7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2" name="Google Shape;932;p55"/>
            <p:cNvSpPr/>
            <p:nvPr/>
          </p:nvSpPr>
          <p:spPr>
            <a:xfrm>
              <a:off x="3478680" y="2866680"/>
              <a:ext cx="107640" cy="100440"/>
            </a:xfrm>
            <a:custGeom>
              <a:avLst/>
              <a:gdLst/>
              <a:ahLst/>
              <a:cxnLst/>
              <a:rect l="l" t="t" r="r" b="b"/>
              <a:pathLst>
                <a:path w="299" h="279" extrusionOk="0">
                  <a:moveTo>
                    <a:pt x="54" y="279"/>
                  </a:moveTo>
                  <a:cubicBezTo>
                    <a:pt x="51" y="279"/>
                    <a:pt x="46" y="279"/>
                    <a:pt x="42" y="278"/>
                  </a:cubicBezTo>
                  <a:cubicBezTo>
                    <a:pt x="-8" y="269"/>
                    <a:pt x="-1" y="227"/>
                    <a:pt x="5" y="189"/>
                  </a:cubicBezTo>
                  <a:cubicBezTo>
                    <a:pt x="9" y="166"/>
                    <a:pt x="14" y="140"/>
                    <a:pt x="9" y="114"/>
                  </a:cubicBezTo>
                  <a:cubicBezTo>
                    <a:pt x="-4" y="41"/>
                    <a:pt x="31" y="18"/>
                    <a:pt x="38" y="14"/>
                  </a:cubicBezTo>
                  <a:cubicBezTo>
                    <a:pt x="93" y="-21"/>
                    <a:pt x="154" y="18"/>
                    <a:pt x="208" y="52"/>
                  </a:cubicBezTo>
                  <a:cubicBezTo>
                    <a:pt x="224" y="63"/>
                    <a:pt x="242" y="74"/>
                    <a:pt x="258" y="82"/>
                  </a:cubicBezTo>
                  <a:cubicBezTo>
                    <a:pt x="282" y="94"/>
                    <a:pt x="294" y="105"/>
                    <a:pt x="298" y="119"/>
                  </a:cubicBezTo>
                  <a:cubicBezTo>
                    <a:pt x="302" y="135"/>
                    <a:pt x="293" y="149"/>
                    <a:pt x="284" y="163"/>
                  </a:cubicBezTo>
                  <a:cubicBezTo>
                    <a:pt x="277" y="175"/>
                    <a:pt x="268" y="188"/>
                    <a:pt x="264" y="204"/>
                  </a:cubicBezTo>
                  <a:cubicBezTo>
                    <a:pt x="257" y="230"/>
                    <a:pt x="246" y="261"/>
                    <a:pt x="220" y="269"/>
                  </a:cubicBezTo>
                  <a:cubicBezTo>
                    <a:pt x="200" y="276"/>
                    <a:pt x="176" y="267"/>
                    <a:pt x="144" y="243"/>
                  </a:cubicBezTo>
                  <a:cubicBezTo>
                    <a:pt x="129" y="231"/>
                    <a:pt x="122" y="230"/>
                    <a:pt x="119" y="231"/>
                  </a:cubicBezTo>
                  <a:cubicBezTo>
                    <a:pt x="115" y="232"/>
                    <a:pt x="110" y="238"/>
                    <a:pt x="105" y="246"/>
                  </a:cubicBezTo>
                  <a:cubicBezTo>
                    <a:pt x="96" y="260"/>
                    <a:pt x="82" y="279"/>
                    <a:pt x="54" y="279"/>
                  </a:cubicBezTo>
                  <a:moveTo>
                    <a:pt x="49" y="35"/>
                  </a:moveTo>
                  <a:cubicBezTo>
                    <a:pt x="47" y="36"/>
                    <a:pt x="22" y="51"/>
                    <a:pt x="33" y="110"/>
                  </a:cubicBezTo>
                  <a:cubicBezTo>
                    <a:pt x="38" y="140"/>
                    <a:pt x="33" y="168"/>
                    <a:pt x="29" y="193"/>
                  </a:cubicBezTo>
                  <a:cubicBezTo>
                    <a:pt x="21" y="239"/>
                    <a:pt x="22" y="251"/>
                    <a:pt x="46" y="255"/>
                  </a:cubicBezTo>
                  <a:cubicBezTo>
                    <a:pt x="67" y="259"/>
                    <a:pt x="74" y="249"/>
                    <a:pt x="85" y="233"/>
                  </a:cubicBezTo>
                  <a:cubicBezTo>
                    <a:pt x="93" y="222"/>
                    <a:pt x="101" y="210"/>
                    <a:pt x="116" y="208"/>
                  </a:cubicBezTo>
                  <a:cubicBezTo>
                    <a:pt x="128" y="206"/>
                    <a:pt x="141" y="211"/>
                    <a:pt x="158" y="224"/>
                  </a:cubicBezTo>
                  <a:cubicBezTo>
                    <a:pt x="183" y="243"/>
                    <a:pt x="201" y="251"/>
                    <a:pt x="213" y="247"/>
                  </a:cubicBezTo>
                  <a:cubicBezTo>
                    <a:pt x="224" y="243"/>
                    <a:pt x="233" y="227"/>
                    <a:pt x="241" y="198"/>
                  </a:cubicBezTo>
                  <a:cubicBezTo>
                    <a:pt x="247" y="178"/>
                    <a:pt x="256" y="163"/>
                    <a:pt x="264" y="151"/>
                  </a:cubicBezTo>
                  <a:cubicBezTo>
                    <a:pt x="271" y="140"/>
                    <a:pt x="277" y="131"/>
                    <a:pt x="275" y="125"/>
                  </a:cubicBezTo>
                  <a:cubicBezTo>
                    <a:pt x="274" y="121"/>
                    <a:pt x="268" y="113"/>
                    <a:pt x="247" y="102"/>
                  </a:cubicBezTo>
                  <a:cubicBezTo>
                    <a:pt x="230" y="93"/>
                    <a:pt x="212" y="82"/>
                    <a:pt x="195" y="72"/>
                  </a:cubicBezTo>
                  <a:cubicBezTo>
                    <a:pt x="143" y="38"/>
                    <a:pt x="93" y="7"/>
                    <a:pt x="51" y="34"/>
                  </a:cubicBezTo>
                  <a:lnTo>
                    <a:pt x="49" y="35"/>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3" name="Google Shape;933;p55"/>
            <p:cNvSpPr/>
            <p:nvPr/>
          </p:nvSpPr>
          <p:spPr>
            <a:xfrm>
              <a:off x="3674520" y="1799640"/>
              <a:ext cx="1559880" cy="1319760"/>
            </a:xfrm>
            <a:custGeom>
              <a:avLst/>
              <a:gdLst/>
              <a:ahLst/>
              <a:cxnLst/>
              <a:rect l="l" t="t" r="r" b="b"/>
              <a:pathLst>
                <a:path w="4333" h="3666" extrusionOk="0">
                  <a:moveTo>
                    <a:pt x="2497" y="3666"/>
                  </a:moveTo>
                  <a:cubicBezTo>
                    <a:pt x="2493" y="3666"/>
                    <a:pt x="2489" y="3664"/>
                    <a:pt x="2485" y="3662"/>
                  </a:cubicBezTo>
                  <a:cubicBezTo>
                    <a:pt x="2471" y="3653"/>
                    <a:pt x="2467" y="3630"/>
                    <a:pt x="2471" y="3575"/>
                  </a:cubicBezTo>
                  <a:cubicBezTo>
                    <a:pt x="2478" y="3490"/>
                    <a:pt x="2477" y="3489"/>
                    <a:pt x="2469" y="3483"/>
                  </a:cubicBezTo>
                  <a:cubicBezTo>
                    <a:pt x="2465" y="3479"/>
                    <a:pt x="2459" y="3474"/>
                    <a:pt x="2452" y="3466"/>
                  </a:cubicBezTo>
                  <a:cubicBezTo>
                    <a:pt x="2435" y="3444"/>
                    <a:pt x="2439" y="3428"/>
                    <a:pt x="2443" y="3412"/>
                  </a:cubicBezTo>
                  <a:cubicBezTo>
                    <a:pt x="2447" y="3398"/>
                    <a:pt x="2451" y="3382"/>
                    <a:pt x="2443" y="3353"/>
                  </a:cubicBezTo>
                  <a:cubicBezTo>
                    <a:pt x="2441" y="3346"/>
                    <a:pt x="2440" y="3342"/>
                    <a:pt x="2439" y="3340"/>
                  </a:cubicBezTo>
                  <a:cubicBezTo>
                    <a:pt x="2436" y="3342"/>
                    <a:pt x="2433" y="3345"/>
                    <a:pt x="2430" y="3348"/>
                  </a:cubicBezTo>
                  <a:cubicBezTo>
                    <a:pt x="2418" y="3360"/>
                    <a:pt x="2398" y="3380"/>
                    <a:pt x="2371" y="3367"/>
                  </a:cubicBezTo>
                  <a:cubicBezTo>
                    <a:pt x="2360" y="3362"/>
                    <a:pt x="2353" y="3355"/>
                    <a:pt x="2350" y="3346"/>
                  </a:cubicBezTo>
                  <a:cubicBezTo>
                    <a:pt x="2345" y="3332"/>
                    <a:pt x="2353" y="3317"/>
                    <a:pt x="2359" y="3306"/>
                  </a:cubicBezTo>
                  <a:cubicBezTo>
                    <a:pt x="2362" y="3301"/>
                    <a:pt x="2367" y="3292"/>
                    <a:pt x="2366" y="3289"/>
                  </a:cubicBezTo>
                  <a:cubicBezTo>
                    <a:pt x="2366" y="3290"/>
                    <a:pt x="2358" y="3295"/>
                    <a:pt x="2352" y="3299"/>
                  </a:cubicBezTo>
                  <a:cubicBezTo>
                    <a:pt x="2341" y="3308"/>
                    <a:pt x="2325" y="3319"/>
                    <a:pt x="2304" y="3328"/>
                  </a:cubicBezTo>
                  <a:cubicBezTo>
                    <a:pt x="2294" y="3332"/>
                    <a:pt x="2283" y="3335"/>
                    <a:pt x="2274" y="3328"/>
                  </a:cubicBezTo>
                  <a:cubicBezTo>
                    <a:pt x="2265" y="3321"/>
                    <a:pt x="2267" y="3310"/>
                    <a:pt x="2268" y="3298"/>
                  </a:cubicBezTo>
                  <a:cubicBezTo>
                    <a:pt x="2271" y="3277"/>
                    <a:pt x="2272" y="3261"/>
                    <a:pt x="2252" y="3250"/>
                  </a:cubicBezTo>
                  <a:cubicBezTo>
                    <a:pt x="2250" y="3249"/>
                    <a:pt x="2249" y="3248"/>
                    <a:pt x="2247" y="3248"/>
                  </a:cubicBezTo>
                  <a:cubicBezTo>
                    <a:pt x="2247" y="3251"/>
                    <a:pt x="2246" y="3257"/>
                    <a:pt x="2246" y="3262"/>
                  </a:cubicBezTo>
                  <a:cubicBezTo>
                    <a:pt x="2243" y="3293"/>
                    <a:pt x="2239" y="3352"/>
                    <a:pt x="2157" y="3372"/>
                  </a:cubicBezTo>
                  <a:cubicBezTo>
                    <a:pt x="2108" y="3384"/>
                    <a:pt x="2083" y="3385"/>
                    <a:pt x="2069" y="3373"/>
                  </a:cubicBezTo>
                  <a:cubicBezTo>
                    <a:pt x="2056" y="3362"/>
                    <a:pt x="2057" y="3343"/>
                    <a:pt x="2058" y="3322"/>
                  </a:cubicBezTo>
                  <a:cubicBezTo>
                    <a:pt x="2058" y="3304"/>
                    <a:pt x="2059" y="3285"/>
                    <a:pt x="2055" y="3263"/>
                  </a:cubicBezTo>
                  <a:cubicBezTo>
                    <a:pt x="2049" y="3234"/>
                    <a:pt x="2044" y="3230"/>
                    <a:pt x="2044" y="3230"/>
                  </a:cubicBezTo>
                  <a:cubicBezTo>
                    <a:pt x="2042" y="3230"/>
                    <a:pt x="2031" y="3236"/>
                    <a:pt x="2024" y="3241"/>
                  </a:cubicBezTo>
                  <a:cubicBezTo>
                    <a:pt x="2009" y="3250"/>
                    <a:pt x="1990" y="3262"/>
                    <a:pt x="1963" y="3270"/>
                  </a:cubicBezTo>
                  <a:cubicBezTo>
                    <a:pt x="1904" y="3289"/>
                    <a:pt x="1887" y="3257"/>
                    <a:pt x="1870" y="3224"/>
                  </a:cubicBezTo>
                  <a:cubicBezTo>
                    <a:pt x="1862" y="3209"/>
                    <a:pt x="1853" y="3191"/>
                    <a:pt x="1838" y="3174"/>
                  </a:cubicBezTo>
                  <a:cubicBezTo>
                    <a:pt x="1823" y="3158"/>
                    <a:pt x="1807" y="3152"/>
                    <a:pt x="1793" y="3157"/>
                  </a:cubicBezTo>
                  <a:cubicBezTo>
                    <a:pt x="1774" y="3164"/>
                    <a:pt x="1762" y="3185"/>
                    <a:pt x="1762" y="3194"/>
                  </a:cubicBezTo>
                  <a:cubicBezTo>
                    <a:pt x="1760" y="3224"/>
                    <a:pt x="1726" y="3258"/>
                    <a:pt x="1680" y="3305"/>
                  </a:cubicBezTo>
                  <a:lnTo>
                    <a:pt x="1675" y="3310"/>
                  </a:lnTo>
                  <a:cubicBezTo>
                    <a:pt x="1642" y="3343"/>
                    <a:pt x="1608" y="3377"/>
                    <a:pt x="1572" y="3374"/>
                  </a:cubicBezTo>
                  <a:cubicBezTo>
                    <a:pt x="1555" y="3373"/>
                    <a:pt x="1541" y="3364"/>
                    <a:pt x="1528" y="3347"/>
                  </a:cubicBezTo>
                  <a:cubicBezTo>
                    <a:pt x="1493" y="3300"/>
                    <a:pt x="1451" y="3306"/>
                    <a:pt x="1411" y="3313"/>
                  </a:cubicBezTo>
                  <a:cubicBezTo>
                    <a:pt x="1394" y="3315"/>
                    <a:pt x="1377" y="3335"/>
                    <a:pt x="1361" y="3353"/>
                  </a:cubicBezTo>
                  <a:cubicBezTo>
                    <a:pt x="1338" y="3379"/>
                    <a:pt x="1315" y="3407"/>
                    <a:pt x="1283" y="3406"/>
                  </a:cubicBezTo>
                  <a:cubicBezTo>
                    <a:pt x="1273" y="3406"/>
                    <a:pt x="1265" y="3402"/>
                    <a:pt x="1258" y="3395"/>
                  </a:cubicBezTo>
                  <a:cubicBezTo>
                    <a:pt x="1241" y="3374"/>
                    <a:pt x="1247" y="3327"/>
                    <a:pt x="1253" y="3278"/>
                  </a:cubicBezTo>
                  <a:cubicBezTo>
                    <a:pt x="1256" y="3255"/>
                    <a:pt x="1260" y="3230"/>
                    <a:pt x="1260" y="3211"/>
                  </a:cubicBezTo>
                  <a:cubicBezTo>
                    <a:pt x="1260" y="3181"/>
                    <a:pt x="1256" y="3174"/>
                    <a:pt x="1253" y="3167"/>
                  </a:cubicBezTo>
                  <a:cubicBezTo>
                    <a:pt x="1248" y="3156"/>
                    <a:pt x="1245" y="3146"/>
                    <a:pt x="1246" y="3115"/>
                  </a:cubicBezTo>
                  <a:cubicBezTo>
                    <a:pt x="1247" y="3084"/>
                    <a:pt x="1243" y="3079"/>
                    <a:pt x="1243" y="3078"/>
                  </a:cubicBezTo>
                  <a:cubicBezTo>
                    <a:pt x="1242" y="3078"/>
                    <a:pt x="1237" y="3078"/>
                    <a:pt x="1234" y="3078"/>
                  </a:cubicBezTo>
                  <a:cubicBezTo>
                    <a:pt x="1229" y="3078"/>
                    <a:pt x="1224" y="3078"/>
                    <a:pt x="1218" y="3078"/>
                  </a:cubicBezTo>
                  <a:cubicBezTo>
                    <a:pt x="1213" y="3080"/>
                    <a:pt x="1211" y="3095"/>
                    <a:pt x="1210" y="3104"/>
                  </a:cubicBezTo>
                  <a:cubicBezTo>
                    <a:pt x="1208" y="3119"/>
                    <a:pt x="1205" y="3138"/>
                    <a:pt x="1197" y="3157"/>
                  </a:cubicBezTo>
                  <a:cubicBezTo>
                    <a:pt x="1191" y="3170"/>
                    <a:pt x="1183" y="3178"/>
                    <a:pt x="1173" y="3181"/>
                  </a:cubicBezTo>
                  <a:cubicBezTo>
                    <a:pt x="1153" y="3187"/>
                    <a:pt x="1131" y="3173"/>
                    <a:pt x="1102" y="3155"/>
                  </a:cubicBezTo>
                  <a:cubicBezTo>
                    <a:pt x="1089" y="3147"/>
                    <a:pt x="1076" y="3139"/>
                    <a:pt x="1061" y="3132"/>
                  </a:cubicBezTo>
                  <a:cubicBezTo>
                    <a:pt x="1026" y="3114"/>
                    <a:pt x="1016" y="3124"/>
                    <a:pt x="999" y="3142"/>
                  </a:cubicBezTo>
                  <a:cubicBezTo>
                    <a:pt x="993" y="3147"/>
                    <a:pt x="987" y="3154"/>
                    <a:pt x="979" y="3159"/>
                  </a:cubicBezTo>
                  <a:cubicBezTo>
                    <a:pt x="974" y="3164"/>
                    <a:pt x="969" y="3168"/>
                    <a:pt x="964" y="3173"/>
                  </a:cubicBezTo>
                  <a:cubicBezTo>
                    <a:pt x="941" y="3194"/>
                    <a:pt x="911" y="3221"/>
                    <a:pt x="867" y="3188"/>
                  </a:cubicBezTo>
                  <a:cubicBezTo>
                    <a:pt x="845" y="3171"/>
                    <a:pt x="843" y="3172"/>
                    <a:pt x="836" y="3177"/>
                  </a:cubicBezTo>
                  <a:cubicBezTo>
                    <a:pt x="829" y="3181"/>
                    <a:pt x="819" y="3187"/>
                    <a:pt x="801" y="3190"/>
                  </a:cubicBezTo>
                  <a:cubicBezTo>
                    <a:pt x="771" y="3193"/>
                    <a:pt x="756" y="3171"/>
                    <a:pt x="743" y="3152"/>
                  </a:cubicBezTo>
                  <a:cubicBezTo>
                    <a:pt x="733" y="3137"/>
                    <a:pt x="723" y="3122"/>
                    <a:pt x="706" y="3114"/>
                  </a:cubicBezTo>
                  <a:cubicBezTo>
                    <a:pt x="689" y="3107"/>
                    <a:pt x="685" y="3110"/>
                    <a:pt x="675" y="3121"/>
                  </a:cubicBezTo>
                  <a:cubicBezTo>
                    <a:pt x="665" y="3131"/>
                    <a:pt x="650" y="3145"/>
                    <a:pt x="621" y="3145"/>
                  </a:cubicBezTo>
                  <a:cubicBezTo>
                    <a:pt x="607" y="3145"/>
                    <a:pt x="596" y="3140"/>
                    <a:pt x="588" y="3131"/>
                  </a:cubicBezTo>
                  <a:cubicBezTo>
                    <a:pt x="570" y="3110"/>
                    <a:pt x="577" y="3068"/>
                    <a:pt x="584" y="3025"/>
                  </a:cubicBezTo>
                  <a:cubicBezTo>
                    <a:pt x="586" y="3012"/>
                    <a:pt x="588" y="2999"/>
                    <a:pt x="590" y="2987"/>
                  </a:cubicBezTo>
                  <a:cubicBezTo>
                    <a:pt x="594" y="2955"/>
                    <a:pt x="591" y="2954"/>
                    <a:pt x="582" y="2951"/>
                  </a:cubicBezTo>
                  <a:cubicBezTo>
                    <a:pt x="574" y="2949"/>
                    <a:pt x="564" y="2945"/>
                    <a:pt x="551" y="2935"/>
                  </a:cubicBezTo>
                  <a:cubicBezTo>
                    <a:pt x="530" y="2916"/>
                    <a:pt x="530" y="2863"/>
                    <a:pt x="532" y="2792"/>
                  </a:cubicBezTo>
                  <a:cubicBezTo>
                    <a:pt x="533" y="2761"/>
                    <a:pt x="534" y="2729"/>
                    <a:pt x="530" y="2717"/>
                  </a:cubicBezTo>
                  <a:cubicBezTo>
                    <a:pt x="526" y="2707"/>
                    <a:pt x="517" y="2697"/>
                    <a:pt x="509" y="2688"/>
                  </a:cubicBezTo>
                  <a:cubicBezTo>
                    <a:pt x="497" y="2677"/>
                    <a:pt x="486" y="2664"/>
                    <a:pt x="486" y="2649"/>
                  </a:cubicBezTo>
                  <a:cubicBezTo>
                    <a:pt x="487" y="2639"/>
                    <a:pt x="491" y="2630"/>
                    <a:pt x="501" y="2621"/>
                  </a:cubicBezTo>
                  <a:cubicBezTo>
                    <a:pt x="514" y="2609"/>
                    <a:pt x="526" y="2567"/>
                    <a:pt x="510" y="2434"/>
                  </a:cubicBezTo>
                  <a:cubicBezTo>
                    <a:pt x="509" y="2426"/>
                    <a:pt x="507" y="2424"/>
                    <a:pt x="507" y="2424"/>
                  </a:cubicBezTo>
                  <a:cubicBezTo>
                    <a:pt x="506" y="2424"/>
                    <a:pt x="504" y="2423"/>
                    <a:pt x="503" y="2423"/>
                  </a:cubicBezTo>
                  <a:cubicBezTo>
                    <a:pt x="491" y="2422"/>
                    <a:pt x="477" y="2419"/>
                    <a:pt x="470" y="2391"/>
                  </a:cubicBezTo>
                  <a:cubicBezTo>
                    <a:pt x="464" y="2365"/>
                    <a:pt x="464" y="2365"/>
                    <a:pt x="442" y="2360"/>
                  </a:cubicBezTo>
                  <a:cubicBezTo>
                    <a:pt x="434" y="2358"/>
                    <a:pt x="425" y="2356"/>
                    <a:pt x="413" y="2353"/>
                  </a:cubicBezTo>
                  <a:cubicBezTo>
                    <a:pt x="382" y="2344"/>
                    <a:pt x="380" y="2323"/>
                    <a:pt x="378" y="2310"/>
                  </a:cubicBezTo>
                  <a:cubicBezTo>
                    <a:pt x="376" y="2296"/>
                    <a:pt x="375" y="2291"/>
                    <a:pt x="354" y="2290"/>
                  </a:cubicBezTo>
                  <a:cubicBezTo>
                    <a:pt x="313" y="2289"/>
                    <a:pt x="306" y="2275"/>
                    <a:pt x="300" y="2256"/>
                  </a:cubicBezTo>
                  <a:cubicBezTo>
                    <a:pt x="298" y="2247"/>
                    <a:pt x="296" y="2239"/>
                    <a:pt x="287" y="2230"/>
                  </a:cubicBezTo>
                  <a:cubicBezTo>
                    <a:pt x="273" y="2217"/>
                    <a:pt x="260" y="2211"/>
                    <a:pt x="249" y="2206"/>
                  </a:cubicBezTo>
                  <a:cubicBezTo>
                    <a:pt x="237" y="2201"/>
                    <a:pt x="226" y="2197"/>
                    <a:pt x="221" y="2184"/>
                  </a:cubicBezTo>
                  <a:cubicBezTo>
                    <a:pt x="217" y="2173"/>
                    <a:pt x="222" y="2162"/>
                    <a:pt x="228" y="2151"/>
                  </a:cubicBezTo>
                  <a:cubicBezTo>
                    <a:pt x="230" y="2147"/>
                    <a:pt x="234" y="2138"/>
                    <a:pt x="234" y="2135"/>
                  </a:cubicBezTo>
                  <a:cubicBezTo>
                    <a:pt x="234" y="2136"/>
                    <a:pt x="230" y="2134"/>
                    <a:pt x="222" y="2134"/>
                  </a:cubicBezTo>
                  <a:cubicBezTo>
                    <a:pt x="156" y="2132"/>
                    <a:pt x="110" y="2108"/>
                    <a:pt x="98" y="2071"/>
                  </a:cubicBezTo>
                  <a:cubicBezTo>
                    <a:pt x="91" y="2045"/>
                    <a:pt x="92" y="2025"/>
                    <a:pt x="102" y="2011"/>
                  </a:cubicBezTo>
                  <a:cubicBezTo>
                    <a:pt x="112" y="1998"/>
                    <a:pt x="129" y="1991"/>
                    <a:pt x="152" y="1990"/>
                  </a:cubicBezTo>
                  <a:cubicBezTo>
                    <a:pt x="166" y="1990"/>
                    <a:pt x="170" y="1987"/>
                    <a:pt x="170" y="1987"/>
                  </a:cubicBezTo>
                  <a:cubicBezTo>
                    <a:pt x="169" y="1986"/>
                    <a:pt x="163" y="1979"/>
                    <a:pt x="152" y="1973"/>
                  </a:cubicBezTo>
                  <a:cubicBezTo>
                    <a:pt x="136" y="1966"/>
                    <a:pt x="125" y="1950"/>
                    <a:pt x="122" y="1932"/>
                  </a:cubicBezTo>
                  <a:cubicBezTo>
                    <a:pt x="120" y="1914"/>
                    <a:pt x="125" y="1897"/>
                    <a:pt x="138" y="1886"/>
                  </a:cubicBezTo>
                  <a:cubicBezTo>
                    <a:pt x="147" y="1878"/>
                    <a:pt x="158" y="1875"/>
                    <a:pt x="168" y="1872"/>
                  </a:cubicBezTo>
                  <a:cubicBezTo>
                    <a:pt x="188" y="1866"/>
                    <a:pt x="199" y="1862"/>
                    <a:pt x="196" y="1836"/>
                  </a:cubicBezTo>
                  <a:cubicBezTo>
                    <a:pt x="194" y="1819"/>
                    <a:pt x="193" y="1819"/>
                    <a:pt x="178" y="1821"/>
                  </a:cubicBezTo>
                  <a:cubicBezTo>
                    <a:pt x="164" y="1822"/>
                    <a:pt x="142" y="1824"/>
                    <a:pt x="124" y="1803"/>
                  </a:cubicBezTo>
                  <a:cubicBezTo>
                    <a:pt x="100" y="1774"/>
                    <a:pt x="89" y="1768"/>
                    <a:pt x="64" y="1755"/>
                  </a:cubicBezTo>
                  <a:lnTo>
                    <a:pt x="48" y="1746"/>
                  </a:lnTo>
                  <a:cubicBezTo>
                    <a:pt x="29" y="1736"/>
                    <a:pt x="18" y="1708"/>
                    <a:pt x="12" y="1686"/>
                  </a:cubicBezTo>
                  <a:cubicBezTo>
                    <a:pt x="-3" y="1632"/>
                    <a:pt x="-5" y="1554"/>
                    <a:pt x="17" y="1516"/>
                  </a:cubicBezTo>
                  <a:cubicBezTo>
                    <a:pt x="37" y="1483"/>
                    <a:pt x="36" y="1477"/>
                    <a:pt x="34" y="1454"/>
                  </a:cubicBezTo>
                  <a:cubicBezTo>
                    <a:pt x="34" y="1444"/>
                    <a:pt x="33" y="1432"/>
                    <a:pt x="33" y="1414"/>
                  </a:cubicBezTo>
                  <a:cubicBezTo>
                    <a:pt x="33" y="1364"/>
                    <a:pt x="71" y="1364"/>
                    <a:pt x="94" y="1363"/>
                  </a:cubicBezTo>
                  <a:cubicBezTo>
                    <a:pt x="106" y="1363"/>
                    <a:pt x="117" y="1363"/>
                    <a:pt x="123" y="1358"/>
                  </a:cubicBezTo>
                  <a:cubicBezTo>
                    <a:pt x="141" y="1342"/>
                    <a:pt x="162" y="1310"/>
                    <a:pt x="162" y="1294"/>
                  </a:cubicBezTo>
                  <a:cubicBezTo>
                    <a:pt x="162" y="1291"/>
                    <a:pt x="160" y="1289"/>
                    <a:pt x="159" y="1288"/>
                  </a:cubicBezTo>
                  <a:cubicBezTo>
                    <a:pt x="155" y="1285"/>
                    <a:pt x="142" y="1293"/>
                    <a:pt x="132" y="1299"/>
                  </a:cubicBezTo>
                  <a:cubicBezTo>
                    <a:pt x="112" y="1310"/>
                    <a:pt x="88" y="1324"/>
                    <a:pt x="64" y="1310"/>
                  </a:cubicBezTo>
                  <a:cubicBezTo>
                    <a:pt x="60" y="1308"/>
                    <a:pt x="46" y="1300"/>
                    <a:pt x="45" y="1286"/>
                  </a:cubicBezTo>
                  <a:cubicBezTo>
                    <a:pt x="43" y="1269"/>
                    <a:pt x="60" y="1255"/>
                    <a:pt x="89" y="1229"/>
                  </a:cubicBezTo>
                  <a:cubicBezTo>
                    <a:pt x="99" y="1221"/>
                    <a:pt x="110" y="1212"/>
                    <a:pt x="121" y="1201"/>
                  </a:cubicBezTo>
                  <a:cubicBezTo>
                    <a:pt x="166" y="1160"/>
                    <a:pt x="166" y="1157"/>
                    <a:pt x="167" y="1121"/>
                  </a:cubicBezTo>
                  <a:cubicBezTo>
                    <a:pt x="168" y="1113"/>
                    <a:pt x="168" y="1103"/>
                    <a:pt x="169" y="1091"/>
                  </a:cubicBezTo>
                  <a:cubicBezTo>
                    <a:pt x="172" y="1051"/>
                    <a:pt x="197" y="1020"/>
                    <a:pt x="229" y="1017"/>
                  </a:cubicBezTo>
                  <a:cubicBezTo>
                    <a:pt x="259" y="1014"/>
                    <a:pt x="284" y="1037"/>
                    <a:pt x="295" y="1078"/>
                  </a:cubicBezTo>
                  <a:cubicBezTo>
                    <a:pt x="318" y="1164"/>
                    <a:pt x="331" y="1200"/>
                    <a:pt x="381" y="1267"/>
                  </a:cubicBezTo>
                  <a:cubicBezTo>
                    <a:pt x="401" y="1295"/>
                    <a:pt x="427" y="1307"/>
                    <a:pt x="457" y="1321"/>
                  </a:cubicBezTo>
                  <a:cubicBezTo>
                    <a:pt x="497" y="1340"/>
                    <a:pt x="543" y="1362"/>
                    <a:pt x="587" y="1427"/>
                  </a:cubicBezTo>
                  <a:cubicBezTo>
                    <a:pt x="655" y="1528"/>
                    <a:pt x="715" y="1517"/>
                    <a:pt x="716" y="1517"/>
                  </a:cubicBezTo>
                  <a:lnTo>
                    <a:pt x="717" y="1517"/>
                  </a:lnTo>
                  <a:cubicBezTo>
                    <a:pt x="729" y="1516"/>
                    <a:pt x="738" y="1515"/>
                    <a:pt x="747" y="1515"/>
                  </a:cubicBezTo>
                  <a:cubicBezTo>
                    <a:pt x="775" y="1514"/>
                    <a:pt x="789" y="1513"/>
                    <a:pt x="823" y="1485"/>
                  </a:cubicBezTo>
                  <a:cubicBezTo>
                    <a:pt x="876" y="1439"/>
                    <a:pt x="921" y="1419"/>
                    <a:pt x="1001" y="1446"/>
                  </a:cubicBezTo>
                  <a:cubicBezTo>
                    <a:pt x="1074" y="1471"/>
                    <a:pt x="1197" y="1462"/>
                    <a:pt x="1238" y="1443"/>
                  </a:cubicBezTo>
                  <a:cubicBezTo>
                    <a:pt x="1260" y="1432"/>
                    <a:pt x="1285" y="1431"/>
                    <a:pt x="1309" y="1430"/>
                  </a:cubicBezTo>
                  <a:cubicBezTo>
                    <a:pt x="1333" y="1429"/>
                    <a:pt x="1355" y="1428"/>
                    <a:pt x="1366" y="1417"/>
                  </a:cubicBezTo>
                  <a:cubicBezTo>
                    <a:pt x="1389" y="1396"/>
                    <a:pt x="1396" y="1374"/>
                    <a:pt x="1417" y="1310"/>
                  </a:cubicBezTo>
                  <a:lnTo>
                    <a:pt x="1421" y="1296"/>
                  </a:lnTo>
                  <a:cubicBezTo>
                    <a:pt x="1426" y="1281"/>
                    <a:pt x="1429" y="1269"/>
                    <a:pt x="1431" y="1261"/>
                  </a:cubicBezTo>
                  <a:cubicBezTo>
                    <a:pt x="1440" y="1227"/>
                    <a:pt x="1444" y="1224"/>
                    <a:pt x="1482" y="1219"/>
                  </a:cubicBezTo>
                  <a:cubicBezTo>
                    <a:pt x="1488" y="1218"/>
                    <a:pt x="1497" y="1217"/>
                    <a:pt x="1507" y="1216"/>
                  </a:cubicBezTo>
                  <a:cubicBezTo>
                    <a:pt x="1583" y="1205"/>
                    <a:pt x="1690" y="1197"/>
                    <a:pt x="1736" y="1250"/>
                  </a:cubicBezTo>
                  <a:cubicBezTo>
                    <a:pt x="1763" y="1281"/>
                    <a:pt x="1769" y="1282"/>
                    <a:pt x="1812" y="1288"/>
                  </a:cubicBezTo>
                  <a:cubicBezTo>
                    <a:pt x="1829" y="1291"/>
                    <a:pt x="1852" y="1295"/>
                    <a:pt x="1882" y="1301"/>
                  </a:cubicBezTo>
                  <a:cubicBezTo>
                    <a:pt x="1946" y="1315"/>
                    <a:pt x="1973" y="1327"/>
                    <a:pt x="1995" y="1337"/>
                  </a:cubicBezTo>
                  <a:cubicBezTo>
                    <a:pt x="2011" y="1344"/>
                    <a:pt x="2024" y="1350"/>
                    <a:pt x="2045" y="1354"/>
                  </a:cubicBezTo>
                  <a:cubicBezTo>
                    <a:pt x="2071" y="1359"/>
                    <a:pt x="2093" y="1328"/>
                    <a:pt x="2114" y="1299"/>
                  </a:cubicBezTo>
                  <a:cubicBezTo>
                    <a:pt x="2129" y="1277"/>
                    <a:pt x="2144" y="1257"/>
                    <a:pt x="2161" y="1247"/>
                  </a:cubicBezTo>
                  <a:cubicBezTo>
                    <a:pt x="2202" y="1224"/>
                    <a:pt x="2267" y="1250"/>
                    <a:pt x="2282" y="1257"/>
                  </a:cubicBezTo>
                  <a:cubicBezTo>
                    <a:pt x="2288" y="1256"/>
                    <a:pt x="2303" y="1254"/>
                    <a:pt x="2321" y="1248"/>
                  </a:cubicBezTo>
                  <a:cubicBezTo>
                    <a:pt x="2352" y="1236"/>
                    <a:pt x="2376" y="1246"/>
                    <a:pt x="2410" y="1271"/>
                  </a:cubicBezTo>
                  <a:cubicBezTo>
                    <a:pt x="2417" y="1276"/>
                    <a:pt x="2426" y="1280"/>
                    <a:pt x="2433" y="1278"/>
                  </a:cubicBezTo>
                  <a:cubicBezTo>
                    <a:pt x="2441" y="1274"/>
                    <a:pt x="2449" y="1258"/>
                    <a:pt x="2454" y="1233"/>
                  </a:cubicBezTo>
                  <a:cubicBezTo>
                    <a:pt x="2458" y="1207"/>
                    <a:pt x="2469" y="1185"/>
                    <a:pt x="2480" y="1161"/>
                  </a:cubicBezTo>
                  <a:cubicBezTo>
                    <a:pt x="2487" y="1145"/>
                    <a:pt x="2495" y="1128"/>
                    <a:pt x="2502" y="1110"/>
                  </a:cubicBezTo>
                  <a:cubicBezTo>
                    <a:pt x="2513" y="1075"/>
                    <a:pt x="2534" y="1070"/>
                    <a:pt x="2548" y="1066"/>
                  </a:cubicBezTo>
                  <a:cubicBezTo>
                    <a:pt x="2555" y="1064"/>
                    <a:pt x="2558" y="1063"/>
                    <a:pt x="2559" y="1061"/>
                  </a:cubicBezTo>
                  <a:cubicBezTo>
                    <a:pt x="2569" y="1038"/>
                    <a:pt x="2566" y="1021"/>
                    <a:pt x="2550" y="1005"/>
                  </a:cubicBezTo>
                  <a:cubicBezTo>
                    <a:pt x="2531" y="987"/>
                    <a:pt x="2523" y="970"/>
                    <a:pt x="2527" y="954"/>
                  </a:cubicBezTo>
                  <a:cubicBezTo>
                    <a:pt x="2531" y="937"/>
                    <a:pt x="2548" y="925"/>
                    <a:pt x="2576" y="917"/>
                  </a:cubicBezTo>
                  <a:cubicBezTo>
                    <a:pt x="2599" y="910"/>
                    <a:pt x="2603" y="901"/>
                    <a:pt x="2609" y="885"/>
                  </a:cubicBezTo>
                  <a:cubicBezTo>
                    <a:pt x="2615" y="868"/>
                    <a:pt x="2622" y="847"/>
                    <a:pt x="2653" y="826"/>
                  </a:cubicBezTo>
                  <a:cubicBezTo>
                    <a:pt x="2676" y="809"/>
                    <a:pt x="2697" y="804"/>
                    <a:pt x="2711" y="801"/>
                  </a:cubicBezTo>
                  <a:cubicBezTo>
                    <a:pt x="2730" y="796"/>
                    <a:pt x="2730" y="796"/>
                    <a:pt x="2724" y="770"/>
                  </a:cubicBezTo>
                  <a:cubicBezTo>
                    <a:pt x="2719" y="748"/>
                    <a:pt x="2712" y="744"/>
                    <a:pt x="2704" y="740"/>
                  </a:cubicBezTo>
                  <a:cubicBezTo>
                    <a:pt x="2687" y="730"/>
                    <a:pt x="2674" y="718"/>
                    <a:pt x="2673" y="663"/>
                  </a:cubicBezTo>
                  <a:cubicBezTo>
                    <a:pt x="2672" y="639"/>
                    <a:pt x="2679" y="620"/>
                    <a:pt x="2694" y="607"/>
                  </a:cubicBezTo>
                  <a:cubicBezTo>
                    <a:pt x="2724" y="580"/>
                    <a:pt x="2779" y="588"/>
                    <a:pt x="2812" y="592"/>
                  </a:cubicBezTo>
                  <a:cubicBezTo>
                    <a:pt x="2819" y="593"/>
                    <a:pt x="2827" y="594"/>
                    <a:pt x="2829" y="594"/>
                  </a:cubicBezTo>
                  <a:cubicBezTo>
                    <a:pt x="2839" y="587"/>
                    <a:pt x="2852" y="516"/>
                    <a:pt x="2852" y="466"/>
                  </a:cubicBezTo>
                  <a:cubicBezTo>
                    <a:pt x="2852" y="443"/>
                    <a:pt x="2867" y="427"/>
                    <a:pt x="2880" y="413"/>
                  </a:cubicBezTo>
                  <a:cubicBezTo>
                    <a:pt x="2899" y="393"/>
                    <a:pt x="2907" y="383"/>
                    <a:pt x="2893" y="363"/>
                  </a:cubicBezTo>
                  <a:cubicBezTo>
                    <a:pt x="2868" y="325"/>
                    <a:pt x="2872" y="312"/>
                    <a:pt x="2884" y="295"/>
                  </a:cubicBezTo>
                  <a:cubicBezTo>
                    <a:pt x="2887" y="290"/>
                    <a:pt x="2891" y="286"/>
                    <a:pt x="2893" y="279"/>
                  </a:cubicBezTo>
                  <a:cubicBezTo>
                    <a:pt x="2899" y="264"/>
                    <a:pt x="2898" y="247"/>
                    <a:pt x="2897" y="224"/>
                  </a:cubicBezTo>
                  <a:cubicBezTo>
                    <a:pt x="2897" y="205"/>
                    <a:pt x="2896" y="182"/>
                    <a:pt x="2898" y="153"/>
                  </a:cubicBezTo>
                  <a:cubicBezTo>
                    <a:pt x="2902" y="107"/>
                    <a:pt x="2906" y="99"/>
                    <a:pt x="2925" y="85"/>
                  </a:cubicBezTo>
                  <a:cubicBezTo>
                    <a:pt x="2931" y="80"/>
                    <a:pt x="2939" y="75"/>
                    <a:pt x="2949" y="64"/>
                  </a:cubicBezTo>
                  <a:cubicBezTo>
                    <a:pt x="2958" y="54"/>
                    <a:pt x="2965" y="45"/>
                    <a:pt x="2970" y="39"/>
                  </a:cubicBezTo>
                  <a:cubicBezTo>
                    <a:pt x="2986" y="18"/>
                    <a:pt x="2996" y="5"/>
                    <a:pt x="3028" y="20"/>
                  </a:cubicBezTo>
                  <a:lnTo>
                    <a:pt x="3030" y="21"/>
                  </a:lnTo>
                  <a:cubicBezTo>
                    <a:pt x="3059" y="35"/>
                    <a:pt x="3075" y="42"/>
                    <a:pt x="3101" y="19"/>
                  </a:cubicBezTo>
                  <a:cubicBezTo>
                    <a:pt x="3138" y="-13"/>
                    <a:pt x="3176" y="10"/>
                    <a:pt x="3197" y="22"/>
                  </a:cubicBezTo>
                  <a:lnTo>
                    <a:pt x="3203" y="25"/>
                  </a:lnTo>
                  <a:cubicBezTo>
                    <a:pt x="3217" y="33"/>
                    <a:pt x="3261" y="28"/>
                    <a:pt x="3296" y="9"/>
                  </a:cubicBezTo>
                  <a:cubicBezTo>
                    <a:pt x="3324" y="-5"/>
                    <a:pt x="3415" y="1"/>
                    <a:pt x="3523" y="10"/>
                  </a:cubicBezTo>
                  <a:cubicBezTo>
                    <a:pt x="3551" y="13"/>
                    <a:pt x="3575" y="15"/>
                    <a:pt x="3585" y="15"/>
                  </a:cubicBezTo>
                  <a:cubicBezTo>
                    <a:pt x="3613" y="15"/>
                    <a:pt x="3625" y="38"/>
                    <a:pt x="3635" y="59"/>
                  </a:cubicBezTo>
                  <a:cubicBezTo>
                    <a:pt x="3644" y="76"/>
                    <a:pt x="3653" y="93"/>
                    <a:pt x="3670" y="102"/>
                  </a:cubicBezTo>
                  <a:cubicBezTo>
                    <a:pt x="3694" y="115"/>
                    <a:pt x="3699" y="132"/>
                    <a:pt x="3704" y="147"/>
                  </a:cubicBezTo>
                  <a:cubicBezTo>
                    <a:pt x="3709" y="161"/>
                    <a:pt x="3713" y="175"/>
                    <a:pt x="3738" y="190"/>
                  </a:cubicBezTo>
                  <a:cubicBezTo>
                    <a:pt x="3749" y="196"/>
                    <a:pt x="3757" y="201"/>
                    <a:pt x="3763" y="204"/>
                  </a:cubicBezTo>
                  <a:cubicBezTo>
                    <a:pt x="3789" y="219"/>
                    <a:pt x="3791" y="221"/>
                    <a:pt x="3804" y="249"/>
                  </a:cubicBezTo>
                  <a:lnTo>
                    <a:pt x="3808" y="258"/>
                  </a:lnTo>
                  <a:cubicBezTo>
                    <a:pt x="3812" y="265"/>
                    <a:pt x="3821" y="286"/>
                    <a:pt x="3809" y="297"/>
                  </a:cubicBezTo>
                  <a:cubicBezTo>
                    <a:pt x="3804" y="301"/>
                    <a:pt x="3791" y="312"/>
                    <a:pt x="3739" y="278"/>
                  </a:cubicBezTo>
                  <a:cubicBezTo>
                    <a:pt x="3715" y="263"/>
                    <a:pt x="3709" y="264"/>
                    <a:pt x="3708" y="264"/>
                  </a:cubicBezTo>
                  <a:lnTo>
                    <a:pt x="3708" y="264"/>
                  </a:lnTo>
                  <a:cubicBezTo>
                    <a:pt x="3708" y="264"/>
                    <a:pt x="3705" y="267"/>
                    <a:pt x="3705" y="283"/>
                  </a:cubicBezTo>
                  <a:cubicBezTo>
                    <a:pt x="3706" y="296"/>
                    <a:pt x="3703" y="304"/>
                    <a:pt x="3696" y="310"/>
                  </a:cubicBezTo>
                  <a:cubicBezTo>
                    <a:pt x="3684" y="320"/>
                    <a:pt x="3666" y="317"/>
                    <a:pt x="3638" y="312"/>
                  </a:cubicBezTo>
                  <a:cubicBezTo>
                    <a:pt x="3618" y="308"/>
                    <a:pt x="3592" y="304"/>
                    <a:pt x="3562" y="303"/>
                  </a:cubicBezTo>
                  <a:cubicBezTo>
                    <a:pt x="3540" y="303"/>
                    <a:pt x="3530" y="304"/>
                    <a:pt x="3525" y="305"/>
                  </a:cubicBezTo>
                  <a:cubicBezTo>
                    <a:pt x="3528" y="309"/>
                    <a:pt x="3534" y="316"/>
                    <a:pt x="3539" y="322"/>
                  </a:cubicBezTo>
                  <a:cubicBezTo>
                    <a:pt x="3546" y="330"/>
                    <a:pt x="3554" y="340"/>
                    <a:pt x="3563" y="351"/>
                  </a:cubicBezTo>
                  <a:cubicBezTo>
                    <a:pt x="3577" y="370"/>
                    <a:pt x="3596" y="384"/>
                    <a:pt x="3612" y="394"/>
                  </a:cubicBezTo>
                  <a:cubicBezTo>
                    <a:pt x="3630" y="407"/>
                    <a:pt x="3645" y="417"/>
                    <a:pt x="3646" y="433"/>
                  </a:cubicBezTo>
                  <a:cubicBezTo>
                    <a:pt x="3647" y="442"/>
                    <a:pt x="3643" y="450"/>
                    <a:pt x="3634" y="459"/>
                  </a:cubicBezTo>
                  <a:cubicBezTo>
                    <a:pt x="3624" y="469"/>
                    <a:pt x="3620" y="480"/>
                    <a:pt x="3622" y="492"/>
                  </a:cubicBezTo>
                  <a:cubicBezTo>
                    <a:pt x="3627" y="513"/>
                    <a:pt x="3649" y="532"/>
                    <a:pt x="3680" y="544"/>
                  </a:cubicBezTo>
                  <a:cubicBezTo>
                    <a:pt x="3724" y="559"/>
                    <a:pt x="3731" y="569"/>
                    <a:pt x="3730" y="594"/>
                  </a:cubicBezTo>
                  <a:cubicBezTo>
                    <a:pt x="3730" y="601"/>
                    <a:pt x="3729" y="610"/>
                    <a:pt x="3733" y="622"/>
                  </a:cubicBezTo>
                  <a:cubicBezTo>
                    <a:pt x="3743" y="660"/>
                    <a:pt x="3755" y="670"/>
                    <a:pt x="3802" y="680"/>
                  </a:cubicBezTo>
                  <a:cubicBezTo>
                    <a:pt x="3841" y="689"/>
                    <a:pt x="3842" y="711"/>
                    <a:pt x="3843" y="731"/>
                  </a:cubicBezTo>
                  <a:cubicBezTo>
                    <a:pt x="3843" y="743"/>
                    <a:pt x="3844" y="756"/>
                    <a:pt x="3851" y="771"/>
                  </a:cubicBezTo>
                  <a:cubicBezTo>
                    <a:pt x="3861" y="792"/>
                    <a:pt x="3873" y="800"/>
                    <a:pt x="3889" y="812"/>
                  </a:cubicBezTo>
                  <a:cubicBezTo>
                    <a:pt x="3904" y="823"/>
                    <a:pt x="3922" y="836"/>
                    <a:pt x="3944" y="862"/>
                  </a:cubicBezTo>
                  <a:cubicBezTo>
                    <a:pt x="3959" y="880"/>
                    <a:pt x="3964" y="897"/>
                    <a:pt x="3958" y="914"/>
                  </a:cubicBezTo>
                  <a:cubicBezTo>
                    <a:pt x="3946" y="950"/>
                    <a:pt x="3887" y="968"/>
                    <a:pt x="3852" y="975"/>
                  </a:cubicBezTo>
                  <a:cubicBezTo>
                    <a:pt x="3826" y="981"/>
                    <a:pt x="3816" y="991"/>
                    <a:pt x="3814" y="997"/>
                  </a:cubicBezTo>
                  <a:cubicBezTo>
                    <a:pt x="3813" y="1004"/>
                    <a:pt x="3820" y="1011"/>
                    <a:pt x="3831" y="1018"/>
                  </a:cubicBezTo>
                  <a:cubicBezTo>
                    <a:pt x="3853" y="1032"/>
                    <a:pt x="3860" y="1047"/>
                    <a:pt x="3868" y="1064"/>
                  </a:cubicBezTo>
                  <a:cubicBezTo>
                    <a:pt x="3875" y="1079"/>
                    <a:pt x="3883" y="1096"/>
                    <a:pt x="3906" y="1118"/>
                  </a:cubicBezTo>
                  <a:cubicBezTo>
                    <a:pt x="3954" y="1163"/>
                    <a:pt x="4062" y="1242"/>
                    <a:pt x="4063" y="1243"/>
                  </a:cubicBezTo>
                  <a:cubicBezTo>
                    <a:pt x="4070" y="1247"/>
                    <a:pt x="4219" y="1352"/>
                    <a:pt x="4254" y="1392"/>
                  </a:cubicBezTo>
                  <a:cubicBezTo>
                    <a:pt x="4267" y="1407"/>
                    <a:pt x="4281" y="1411"/>
                    <a:pt x="4295" y="1414"/>
                  </a:cubicBezTo>
                  <a:cubicBezTo>
                    <a:pt x="4312" y="1419"/>
                    <a:pt x="4335" y="1425"/>
                    <a:pt x="4332" y="1463"/>
                  </a:cubicBezTo>
                  <a:cubicBezTo>
                    <a:pt x="4329" y="1504"/>
                    <a:pt x="4323" y="1510"/>
                    <a:pt x="4287" y="1511"/>
                  </a:cubicBezTo>
                  <a:cubicBezTo>
                    <a:pt x="4276" y="1512"/>
                    <a:pt x="4263" y="1512"/>
                    <a:pt x="4246" y="1515"/>
                  </a:cubicBezTo>
                  <a:cubicBezTo>
                    <a:pt x="4237" y="1516"/>
                    <a:pt x="4227" y="1518"/>
                    <a:pt x="4214" y="1520"/>
                  </a:cubicBezTo>
                  <a:cubicBezTo>
                    <a:pt x="4128" y="1534"/>
                    <a:pt x="3967" y="1560"/>
                    <a:pt x="3946" y="1463"/>
                  </a:cubicBezTo>
                  <a:cubicBezTo>
                    <a:pt x="3938" y="1427"/>
                    <a:pt x="3925" y="1404"/>
                    <a:pt x="3909" y="1400"/>
                  </a:cubicBezTo>
                  <a:cubicBezTo>
                    <a:pt x="3894" y="1396"/>
                    <a:pt x="3878" y="1406"/>
                    <a:pt x="3868" y="1417"/>
                  </a:cubicBezTo>
                  <a:cubicBezTo>
                    <a:pt x="3862" y="1423"/>
                    <a:pt x="3862" y="1423"/>
                    <a:pt x="3874" y="1436"/>
                  </a:cubicBezTo>
                  <a:cubicBezTo>
                    <a:pt x="3883" y="1446"/>
                    <a:pt x="3897" y="1460"/>
                    <a:pt x="3899" y="1484"/>
                  </a:cubicBezTo>
                  <a:cubicBezTo>
                    <a:pt x="3904" y="1518"/>
                    <a:pt x="3882" y="1521"/>
                    <a:pt x="3867" y="1523"/>
                  </a:cubicBezTo>
                  <a:cubicBezTo>
                    <a:pt x="3854" y="1525"/>
                    <a:pt x="3837" y="1527"/>
                    <a:pt x="3818" y="1542"/>
                  </a:cubicBezTo>
                  <a:cubicBezTo>
                    <a:pt x="3791" y="1563"/>
                    <a:pt x="3774" y="1609"/>
                    <a:pt x="3756" y="1659"/>
                  </a:cubicBezTo>
                  <a:cubicBezTo>
                    <a:pt x="3745" y="1691"/>
                    <a:pt x="3732" y="1724"/>
                    <a:pt x="3717" y="1753"/>
                  </a:cubicBezTo>
                  <a:cubicBezTo>
                    <a:pt x="3692" y="1798"/>
                    <a:pt x="3693" y="1834"/>
                    <a:pt x="3693" y="1880"/>
                  </a:cubicBezTo>
                  <a:cubicBezTo>
                    <a:pt x="3693" y="1905"/>
                    <a:pt x="3693" y="1933"/>
                    <a:pt x="3688" y="1966"/>
                  </a:cubicBezTo>
                  <a:cubicBezTo>
                    <a:pt x="3687" y="1979"/>
                    <a:pt x="3685" y="1990"/>
                    <a:pt x="3684" y="2000"/>
                  </a:cubicBezTo>
                  <a:cubicBezTo>
                    <a:pt x="3675" y="2064"/>
                    <a:pt x="3673" y="2083"/>
                    <a:pt x="3695" y="2108"/>
                  </a:cubicBezTo>
                  <a:cubicBezTo>
                    <a:pt x="3719" y="2135"/>
                    <a:pt x="3726" y="2189"/>
                    <a:pt x="3709" y="2217"/>
                  </a:cubicBezTo>
                  <a:cubicBezTo>
                    <a:pt x="3700" y="2231"/>
                    <a:pt x="3686" y="2237"/>
                    <a:pt x="3671" y="2234"/>
                  </a:cubicBezTo>
                  <a:cubicBezTo>
                    <a:pt x="3640" y="2227"/>
                    <a:pt x="3608" y="2252"/>
                    <a:pt x="3567" y="2283"/>
                  </a:cubicBezTo>
                  <a:lnTo>
                    <a:pt x="3551" y="2295"/>
                  </a:lnTo>
                  <a:cubicBezTo>
                    <a:pt x="3532" y="2310"/>
                    <a:pt x="3518" y="2331"/>
                    <a:pt x="3505" y="2352"/>
                  </a:cubicBezTo>
                  <a:cubicBezTo>
                    <a:pt x="3486" y="2382"/>
                    <a:pt x="3466" y="2414"/>
                    <a:pt x="3433" y="2406"/>
                  </a:cubicBezTo>
                  <a:cubicBezTo>
                    <a:pt x="3403" y="2400"/>
                    <a:pt x="3399" y="2372"/>
                    <a:pt x="3396" y="2352"/>
                  </a:cubicBezTo>
                  <a:cubicBezTo>
                    <a:pt x="3392" y="2326"/>
                    <a:pt x="3389" y="2319"/>
                    <a:pt x="3374" y="2320"/>
                  </a:cubicBezTo>
                  <a:cubicBezTo>
                    <a:pt x="3365" y="2320"/>
                    <a:pt x="3358" y="2322"/>
                    <a:pt x="3356" y="2325"/>
                  </a:cubicBezTo>
                  <a:cubicBezTo>
                    <a:pt x="3352" y="2332"/>
                    <a:pt x="3360" y="2352"/>
                    <a:pt x="3366" y="2369"/>
                  </a:cubicBezTo>
                  <a:cubicBezTo>
                    <a:pt x="3369" y="2376"/>
                    <a:pt x="3372" y="2382"/>
                    <a:pt x="3374" y="2389"/>
                  </a:cubicBezTo>
                  <a:cubicBezTo>
                    <a:pt x="3383" y="2415"/>
                    <a:pt x="3383" y="2435"/>
                    <a:pt x="3373" y="2450"/>
                  </a:cubicBezTo>
                  <a:cubicBezTo>
                    <a:pt x="3363" y="2466"/>
                    <a:pt x="3344" y="2474"/>
                    <a:pt x="3315" y="2477"/>
                  </a:cubicBezTo>
                  <a:cubicBezTo>
                    <a:pt x="3307" y="2477"/>
                    <a:pt x="3302" y="2479"/>
                    <a:pt x="3300" y="2482"/>
                  </a:cubicBezTo>
                  <a:cubicBezTo>
                    <a:pt x="3295" y="2488"/>
                    <a:pt x="3296" y="2502"/>
                    <a:pt x="3298" y="2517"/>
                  </a:cubicBezTo>
                  <a:cubicBezTo>
                    <a:pt x="3300" y="2532"/>
                    <a:pt x="3302" y="2549"/>
                    <a:pt x="3299" y="2565"/>
                  </a:cubicBezTo>
                  <a:cubicBezTo>
                    <a:pt x="3294" y="2594"/>
                    <a:pt x="3281" y="2596"/>
                    <a:pt x="3263" y="2596"/>
                  </a:cubicBezTo>
                  <a:cubicBezTo>
                    <a:pt x="3251" y="2596"/>
                    <a:pt x="3231" y="2596"/>
                    <a:pt x="3199" y="2616"/>
                  </a:cubicBezTo>
                  <a:cubicBezTo>
                    <a:pt x="3168" y="2636"/>
                    <a:pt x="3169" y="2645"/>
                    <a:pt x="3169" y="2646"/>
                  </a:cubicBezTo>
                  <a:cubicBezTo>
                    <a:pt x="3170" y="2648"/>
                    <a:pt x="3174" y="2655"/>
                    <a:pt x="3210" y="2665"/>
                  </a:cubicBezTo>
                  <a:cubicBezTo>
                    <a:pt x="3249" y="2674"/>
                    <a:pt x="3248" y="2709"/>
                    <a:pt x="3247" y="2735"/>
                  </a:cubicBezTo>
                  <a:cubicBezTo>
                    <a:pt x="3247" y="2740"/>
                    <a:pt x="3247" y="2746"/>
                    <a:pt x="3247" y="2751"/>
                  </a:cubicBezTo>
                  <a:cubicBezTo>
                    <a:pt x="3248" y="2776"/>
                    <a:pt x="3230" y="2779"/>
                    <a:pt x="3219" y="2781"/>
                  </a:cubicBezTo>
                  <a:cubicBezTo>
                    <a:pt x="3207" y="2784"/>
                    <a:pt x="3196" y="2786"/>
                    <a:pt x="3187" y="2804"/>
                  </a:cubicBezTo>
                  <a:cubicBezTo>
                    <a:pt x="3187" y="2805"/>
                    <a:pt x="3185" y="2809"/>
                    <a:pt x="3186" y="2810"/>
                  </a:cubicBezTo>
                  <a:cubicBezTo>
                    <a:pt x="3192" y="2819"/>
                    <a:pt x="3234" y="2820"/>
                    <a:pt x="3254" y="2821"/>
                  </a:cubicBezTo>
                  <a:cubicBezTo>
                    <a:pt x="3279" y="2821"/>
                    <a:pt x="3291" y="2822"/>
                    <a:pt x="3299" y="2827"/>
                  </a:cubicBezTo>
                  <a:cubicBezTo>
                    <a:pt x="3316" y="2838"/>
                    <a:pt x="3326" y="2893"/>
                    <a:pt x="3317" y="2923"/>
                  </a:cubicBezTo>
                  <a:cubicBezTo>
                    <a:pt x="3311" y="2941"/>
                    <a:pt x="3298" y="2950"/>
                    <a:pt x="3282" y="2950"/>
                  </a:cubicBezTo>
                  <a:cubicBezTo>
                    <a:pt x="3235" y="2949"/>
                    <a:pt x="3184" y="2961"/>
                    <a:pt x="3180" y="2983"/>
                  </a:cubicBezTo>
                  <a:cubicBezTo>
                    <a:pt x="3178" y="2995"/>
                    <a:pt x="3184" y="3004"/>
                    <a:pt x="3191" y="3018"/>
                  </a:cubicBezTo>
                  <a:cubicBezTo>
                    <a:pt x="3200" y="3033"/>
                    <a:pt x="3211" y="3052"/>
                    <a:pt x="3211" y="3081"/>
                  </a:cubicBezTo>
                  <a:cubicBezTo>
                    <a:pt x="3212" y="3126"/>
                    <a:pt x="3197" y="3138"/>
                    <a:pt x="3188" y="3141"/>
                  </a:cubicBezTo>
                  <a:cubicBezTo>
                    <a:pt x="3182" y="3143"/>
                    <a:pt x="3166" y="3145"/>
                    <a:pt x="3150" y="3123"/>
                  </a:cubicBezTo>
                  <a:lnTo>
                    <a:pt x="3147" y="3118"/>
                  </a:lnTo>
                  <a:cubicBezTo>
                    <a:pt x="3138" y="3106"/>
                    <a:pt x="3130" y="3095"/>
                    <a:pt x="3124" y="3094"/>
                  </a:cubicBezTo>
                  <a:cubicBezTo>
                    <a:pt x="3120" y="3094"/>
                    <a:pt x="3114" y="3097"/>
                    <a:pt x="3107" y="3104"/>
                  </a:cubicBezTo>
                  <a:cubicBezTo>
                    <a:pt x="3099" y="3113"/>
                    <a:pt x="3095" y="3123"/>
                    <a:pt x="3095" y="3136"/>
                  </a:cubicBezTo>
                  <a:cubicBezTo>
                    <a:pt x="3096" y="3156"/>
                    <a:pt x="3107" y="3179"/>
                    <a:pt x="3126" y="3195"/>
                  </a:cubicBezTo>
                  <a:cubicBezTo>
                    <a:pt x="3132" y="3201"/>
                    <a:pt x="3139" y="3208"/>
                    <a:pt x="3139" y="3217"/>
                  </a:cubicBezTo>
                  <a:cubicBezTo>
                    <a:pt x="3139" y="3227"/>
                    <a:pt x="3132" y="3234"/>
                    <a:pt x="3124" y="3242"/>
                  </a:cubicBezTo>
                  <a:cubicBezTo>
                    <a:pt x="3111" y="3255"/>
                    <a:pt x="3088" y="3278"/>
                    <a:pt x="3072" y="3337"/>
                  </a:cubicBezTo>
                  <a:cubicBezTo>
                    <a:pt x="3055" y="3405"/>
                    <a:pt x="3038" y="3413"/>
                    <a:pt x="3009" y="3422"/>
                  </a:cubicBezTo>
                  <a:cubicBezTo>
                    <a:pt x="2990" y="3427"/>
                    <a:pt x="2967" y="3434"/>
                    <a:pt x="2931" y="3470"/>
                  </a:cubicBezTo>
                  <a:cubicBezTo>
                    <a:pt x="2876" y="3527"/>
                    <a:pt x="2832" y="3527"/>
                    <a:pt x="2796" y="3527"/>
                  </a:cubicBezTo>
                  <a:cubicBezTo>
                    <a:pt x="2774" y="3527"/>
                    <a:pt x="2757" y="3527"/>
                    <a:pt x="2741" y="3540"/>
                  </a:cubicBezTo>
                  <a:cubicBezTo>
                    <a:pt x="2705" y="3570"/>
                    <a:pt x="2657" y="3592"/>
                    <a:pt x="2610" y="3613"/>
                  </a:cubicBezTo>
                  <a:cubicBezTo>
                    <a:pt x="2595" y="3619"/>
                    <a:pt x="2580" y="3626"/>
                    <a:pt x="2565" y="3633"/>
                  </a:cubicBezTo>
                  <a:cubicBezTo>
                    <a:pt x="2555" y="3638"/>
                    <a:pt x="2546" y="3644"/>
                    <a:pt x="2537" y="3649"/>
                  </a:cubicBezTo>
                  <a:cubicBezTo>
                    <a:pt x="2522" y="3658"/>
                    <a:pt x="2509" y="3666"/>
                    <a:pt x="2497" y="3666"/>
                  </a:cubicBezTo>
                  <a:moveTo>
                    <a:pt x="2440" y="3315"/>
                  </a:moveTo>
                  <a:cubicBezTo>
                    <a:pt x="2441" y="3315"/>
                    <a:pt x="2443" y="3315"/>
                    <a:pt x="2445" y="3316"/>
                  </a:cubicBezTo>
                  <a:cubicBezTo>
                    <a:pt x="2457" y="3319"/>
                    <a:pt x="2463" y="3334"/>
                    <a:pt x="2466" y="3347"/>
                  </a:cubicBezTo>
                  <a:cubicBezTo>
                    <a:pt x="2475" y="3382"/>
                    <a:pt x="2470" y="3403"/>
                    <a:pt x="2466" y="3418"/>
                  </a:cubicBezTo>
                  <a:cubicBezTo>
                    <a:pt x="2462" y="3433"/>
                    <a:pt x="2460" y="3439"/>
                    <a:pt x="2470" y="3451"/>
                  </a:cubicBezTo>
                  <a:cubicBezTo>
                    <a:pt x="2476" y="3458"/>
                    <a:pt x="2480" y="3461"/>
                    <a:pt x="2484" y="3464"/>
                  </a:cubicBezTo>
                  <a:cubicBezTo>
                    <a:pt x="2502" y="3479"/>
                    <a:pt x="2502" y="3487"/>
                    <a:pt x="2495" y="3576"/>
                  </a:cubicBezTo>
                  <a:cubicBezTo>
                    <a:pt x="2491" y="3631"/>
                    <a:pt x="2496" y="3641"/>
                    <a:pt x="2498" y="3642"/>
                  </a:cubicBezTo>
                  <a:cubicBezTo>
                    <a:pt x="2501" y="3642"/>
                    <a:pt x="2515" y="3634"/>
                    <a:pt x="2525" y="3628"/>
                  </a:cubicBezTo>
                  <a:cubicBezTo>
                    <a:pt x="2534" y="3623"/>
                    <a:pt x="2544" y="3617"/>
                    <a:pt x="2555" y="3612"/>
                  </a:cubicBezTo>
                  <a:cubicBezTo>
                    <a:pt x="2570" y="3605"/>
                    <a:pt x="2585" y="3598"/>
                    <a:pt x="2600" y="3591"/>
                  </a:cubicBezTo>
                  <a:cubicBezTo>
                    <a:pt x="2645" y="3571"/>
                    <a:pt x="2692" y="3550"/>
                    <a:pt x="2726" y="3522"/>
                  </a:cubicBezTo>
                  <a:cubicBezTo>
                    <a:pt x="2748" y="3503"/>
                    <a:pt x="2772" y="3503"/>
                    <a:pt x="2796" y="3503"/>
                  </a:cubicBezTo>
                  <a:cubicBezTo>
                    <a:pt x="2829" y="3503"/>
                    <a:pt x="2866" y="3504"/>
                    <a:pt x="2915" y="3454"/>
                  </a:cubicBezTo>
                  <a:cubicBezTo>
                    <a:pt x="2954" y="3413"/>
                    <a:pt x="2982" y="3405"/>
                    <a:pt x="3002" y="3399"/>
                  </a:cubicBezTo>
                  <a:cubicBezTo>
                    <a:pt x="3025" y="3393"/>
                    <a:pt x="3035" y="3390"/>
                    <a:pt x="3050" y="3332"/>
                  </a:cubicBezTo>
                  <a:cubicBezTo>
                    <a:pt x="3066" y="3266"/>
                    <a:pt x="3093" y="3239"/>
                    <a:pt x="3108" y="3225"/>
                  </a:cubicBezTo>
                  <a:cubicBezTo>
                    <a:pt x="3110" y="3223"/>
                    <a:pt x="3114" y="3219"/>
                    <a:pt x="3115" y="3218"/>
                  </a:cubicBezTo>
                  <a:cubicBezTo>
                    <a:pt x="3114" y="3217"/>
                    <a:pt x="3113" y="3216"/>
                    <a:pt x="3110" y="3213"/>
                  </a:cubicBezTo>
                  <a:cubicBezTo>
                    <a:pt x="3087" y="3192"/>
                    <a:pt x="3072" y="3163"/>
                    <a:pt x="3072" y="3137"/>
                  </a:cubicBezTo>
                  <a:cubicBezTo>
                    <a:pt x="3071" y="3118"/>
                    <a:pt x="3078" y="3101"/>
                    <a:pt x="3090" y="3088"/>
                  </a:cubicBezTo>
                  <a:cubicBezTo>
                    <a:pt x="3103" y="3075"/>
                    <a:pt x="3115" y="3070"/>
                    <a:pt x="3126" y="3071"/>
                  </a:cubicBezTo>
                  <a:cubicBezTo>
                    <a:pt x="3143" y="3072"/>
                    <a:pt x="3154" y="3088"/>
                    <a:pt x="3166" y="3104"/>
                  </a:cubicBezTo>
                  <a:lnTo>
                    <a:pt x="3169" y="3109"/>
                  </a:lnTo>
                  <a:cubicBezTo>
                    <a:pt x="3175" y="3118"/>
                    <a:pt x="3179" y="3119"/>
                    <a:pt x="3180" y="3119"/>
                  </a:cubicBezTo>
                  <a:cubicBezTo>
                    <a:pt x="3182" y="3118"/>
                    <a:pt x="3189" y="3110"/>
                    <a:pt x="3188" y="3082"/>
                  </a:cubicBezTo>
                  <a:cubicBezTo>
                    <a:pt x="3187" y="3058"/>
                    <a:pt x="3179" y="3044"/>
                    <a:pt x="3171" y="3029"/>
                  </a:cubicBezTo>
                  <a:cubicBezTo>
                    <a:pt x="3162" y="3014"/>
                    <a:pt x="3154" y="2999"/>
                    <a:pt x="3157" y="2979"/>
                  </a:cubicBezTo>
                  <a:cubicBezTo>
                    <a:pt x="3164" y="2935"/>
                    <a:pt x="3239" y="2925"/>
                    <a:pt x="3282" y="2927"/>
                  </a:cubicBezTo>
                  <a:cubicBezTo>
                    <a:pt x="3286" y="2927"/>
                    <a:pt x="3290" y="2926"/>
                    <a:pt x="3294" y="2918"/>
                  </a:cubicBezTo>
                  <a:cubicBezTo>
                    <a:pt x="3303" y="2896"/>
                    <a:pt x="3292" y="2853"/>
                    <a:pt x="3285" y="2846"/>
                  </a:cubicBezTo>
                  <a:cubicBezTo>
                    <a:pt x="3282" y="2845"/>
                    <a:pt x="3265" y="2845"/>
                    <a:pt x="3253" y="2844"/>
                  </a:cubicBezTo>
                  <a:cubicBezTo>
                    <a:pt x="3209" y="2843"/>
                    <a:pt x="3178" y="2841"/>
                    <a:pt x="3166" y="2822"/>
                  </a:cubicBezTo>
                  <a:cubicBezTo>
                    <a:pt x="3163" y="2817"/>
                    <a:pt x="3160" y="2808"/>
                    <a:pt x="3166" y="2795"/>
                  </a:cubicBezTo>
                  <a:cubicBezTo>
                    <a:pt x="3179" y="2765"/>
                    <a:pt x="3201" y="2761"/>
                    <a:pt x="3215" y="2758"/>
                  </a:cubicBezTo>
                  <a:cubicBezTo>
                    <a:pt x="3218" y="2758"/>
                    <a:pt x="3222" y="2757"/>
                    <a:pt x="3224" y="2756"/>
                  </a:cubicBezTo>
                  <a:cubicBezTo>
                    <a:pt x="3224" y="2756"/>
                    <a:pt x="3224" y="2755"/>
                    <a:pt x="3224" y="2752"/>
                  </a:cubicBezTo>
                  <a:cubicBezTo>
                    <a:pt x="3224" y="2746"/>
                    <a:pt x="3224" y="2740"/>
                    <a:pt x="3224" y="2734"/>
                  </a:cubicBezTo>
                  <a:cubicBezTo>
                    <a:pt x="3224" y="2705"/>
                    <a:pt x="3223" y="2692"/>
                    <a:pt x="3204" y="2687"/>
                  </a:cubicBezTo>
                  <a:cubicBezTo>
                    <a:pt x="3178" y="2681"/>
                    <a:pt x="3150" y="2671"/>
                    <a:pt x="3146" y="2649"/>
                  </a:cubicBezTo>
                  <a:cubicBezTo>
                    <a:pt x="3143" y="2627"/>
                    <a:pt x="3168" y="2609"/>
                    <a:pt x="3187" y="2597"/>
                  </a:cubicBezTo>
                  <a:cubicBezTo>
                    <a:pt x="3224" y="2573"/>
                    <a:pt x="3249" y="2573"/>
                    <a:pt x="3263" y="2573"/>
                  </a:cubicBezTo>
                  <a:cubicBezTo>
                    <a:pt x="3267" y="2573"/>
                    <a:pt x="3271" y="2573"/>
                    <a:pt x="3272" y="2572"/>
                  </a:cubicBezTo>
                  <a:lnTo>
                    <a:pt x="3272" y="2572"/>
                  </a:lnTo>
                  <a:cubicBezTo>
                    <a:pt x="3272" y="2572"/>
                    <a:pt x="3274" y="2571"/>
                    <a:pt x="3276" y="2561"/>
                  </a:cubicBezTo>
                  <a:cubicBezTo>
                    <a:pt x="3278" y="2548"/>
                    <a:pt x="3276" y="2534"/>
                    <a:pt x="3275" y="2520"/>
                  </a:cubicBezTo>
                  <a:cubicBezTo>
                    <a:pt x="3272" y="2500"/>
                    <a:pt x="3270" y="2481"/>
                    <a:pt x="3281" y="2468"/>
                  </a:cubicBezTo>
                  <a:cubicBezTo>
                    <a:pt x="3288" y="2459"/>
                    <a:pt x="3298" y="2455"/>
                    <a:pt x="3313" y="2453"/>
                  </a:cubicBezTo>
                  <a:cubicBezTo>
                    <a:pt x="3334" y="2452"/>
                    <a:pt x="3348" y="2446"/>
                    <a:pt x="3353" y="2437"/>
                  </a:cubicBezTo>
                  <a:cubicBezTo>
                    <a:pt x="3359" y="2429"/>
                    <a:pt x="3358" y="2415"/>
                    <a:pt x="3352" y="2397"/>
                  </a:cubicBezTo>
                  <a:cubicBezTo>
                    <a:pt x="3350" y="2390"/>
                    <a:pt x="3347" y="2384"/>
                    <a:pt x="3345" y="2378"/>
                  </a:cubicBezTo>
                  <a:cubicBezTo>
                    <a:pt x="3334" y="2352"/>
                    <a:pt x="3325" y="2329"/>
                    <a:pt x="3336" y="2312"/>
                  </a:cubicBezTo>
                  <a:cubicBezTo>
                    <a:pt x="3343" y="2302"/>
                    <a:pt x="3355" y="2297"/>
                    <a:pt x="3374" y="2296"/>
                  </a:cubicBezTo>
                  <a:cubicBezTo>
                    <a:pt x="3411" y="2296"/>
                    <a:pt x="3416" y="2327"/>
                    <a:pt x="3419" y="2348"/>
                  </a:cubicBezTo>
                  <a:cubicBezTo>
                    <a:pt x="3423" y="2371"/>
                    <a:pt x="3425" y="2381"/>
                    <a:pt x="3437" y="2383"/>
                  </a:cubicBezTo>
                  <a:cubicBezTo>
                    <a:pt x="3454" y="2387"/>
                    <a:pt x="3467" y="2369"/>
                    <a:pt x="3485" y="2340"/>
                  </a:cubicBezTo>
                  <a:cubicBezTo>
                    <a:pt x="3499" y="2318"/>
                    <a:pt x="3514" y="2294"/>
                    <a:pt x="3537" y="2276"/>
                  </a:cubicBezTo>
                  <a:lnTo>
                    <a:pt x="3552" y="2265"/>
                  </a:lnTo>
                  <a:cubicBezTo>
                    <a:pt x="3596" y="2231"/>
                    <a:pt x="3635" y="2201"/>
                    <a:pt x="3676" y="2211"/>
                  </a:cubicBezTo>
                  <a:cubicBezTo>
                    <a:pt x="3680" y="2212"/>
                    <a:pt x="3685" y="2212"/>
                    <a:pt x="3689" y="2205"/>
                  </a:cubicBezTo>
                  <a:cubicBezTo>
                    <a:pt x="3700" y="2187"/>
                    <a:pt x="3696" y="2145"/>
                    <a:pt x="3677" y="2124"/>
                  </a:cubicBezTo>
                  <a:cubicBezTo>
                    <a:pt x="3648" y="2090"/>
                    <a:pt x="3652" y="2063"/>
                    <a:pt x="3661" y="1997"/>
                  </a:cubicBezTo>
                  <a:cubicBezTo>
                    <a:pt x="3662" y="1987"/>
                    <a:pt x="3664" y="1976"/>
                    <a:pt x="3665" y="1963"/>
                  </a:cubicBezTo>
                  <a:cubicBezTo>
                    <a:pt x="3669" y="1932"/>
                    <a:pt x="3669" y="1906"/>
                    <a:pt x="3669" y="1880"/>
                  </a:cubicBezTo>
                  <a:cubicBezTo>
                    <a:pt x="3669" y="1833"/>
                    <a:pt x="3669" y="1792"/>
                    <a:pt x="3696" y="1742"/>
                  </a:cubicBezTo>
                  <a:cubicBezTo>
                    <a:pt x="3711" y="1714"/>
                    <a:pt x="3723" y="1682"/>
                    <a:pt x="3734" y="1651"/>
                  </a:cubicBezTo>
                  <a:cubicBezTo>
                    <a:pt x="3753" y="1598"/>
                    <a:pt x="3771" y="1548"/>
                    <a:pt x="3803" y="1523"/>
                  </a:cubicBezTo>
                  <a:cubicBezTo>
                    <a:pt x="3828" y="1504"/>
                    <a:pt x="3850" y="1501"/>
                    <a:pt x="3864" y="1499"/>
                  </a:cubicBezTo>
                  <a:cubicBezTo>
                    <a:pt x="3868" y="1499"/>
                    <a:pt x="3875" y="1498"/>
                    <a:pt x="3876" y="1497"/>
                  </a:cubicBezTo>
                  <a:lnTo>
                    <a:pt x="3876" y="1497"/>
                  </a:lnTo>
                  <a:cubicBezTo>
                    <a:pt x="3876" y="1497"/>
                    <a:pt x="3877" y="1495"/>
                    <a:pt x="3876" y="1486"/>
                  </a:cubicBezTo>
                  <a:cubicBezTo>
                    <a:pt x="3874" y="1471"/>
                    <a:pt x="3865" y="1461"/>
                    <a:pt x="3856" y="1451"/>
                  </a:cubicBezTo>
                  <a:cubicBezTo>
                    <a:pt x="3846" y="1440"/>
                    <a:pt x="3830" y="1423"/>
                    <a:pt x="3851" y="1401"/>
                  </a:cubicBezTo>
                  <a:cubicBezTo>
                    <a:pt x="3870" y="1380"/>
                    <a:pt x="3894" y="1371"/>
                    <a:pt x="3915" y="1377"/>
                  </a:cubicBezTo>
                  <a:cubicBezTo>
                    <a:pt x="3940" y="1384"/>
                    <a:pt x="3958" y="1411"/>
                    <a:pt x="3969" y="1458"/>
                  </a:cubicBezTo>
                  <a:cubicBezTo>
                    <a:pt x="3984" y="1533"/>
                    <a:pt x="4132" y="1509"/>
                    <a:pt x="4211" y="1496"/>
                  </a:cubicBezTo>
                  <a:cubicBezTo>
                    <a:pt x="4223" y="1494"/>
                    <a:pt x="4234" y="1492"/>
                    <a:pt x="4243" y="1491"/>
                  </a:cubicBezTo>
                  <a:cubicBezTo>
                    <a:pt x="4262" y="1489"/>
                    <a:pt x="4276" y="1488"/>
                    <a:pt x="4286" y="1488"/>
                  </a:cubicBezTo>
                  <a:cubicBezTo>
                    <a:pt x="4306" y="1487"/>
                    <a:pt x="4306" y="1487"/>
                    <a:pt x="4308" y="1461"/>
                  </a:cubicBezTo>
                  <a:cubicBezTo>
                    <a:pt x="4310" y="1442"/>
                    <a:pt x="4306" y="1441"/>
                    <a:pt x="4289" y="1437"/>
                  </a:cubicBezTo>
                  <a:cubicBezTo>
                    <a:pt x="4274" y="1433"/>
                    <a:pt x="4254" y="1428"/>
                    <a:pt x="4237" y="1408"/>
                  </a:cubicBezTo>
                  <a:cubicBezTo>
                    <a:pt x="4203" y="1369"/>
                    <a:pt x="4051" y="1263"/>
                    <a:pt x="4050" y="1262"/>
                  </a:cubicBezTo>
                  <a:cubicBezTo>
                    <a:pt x="4045" y="1258"/>
                    <a:pt x="3939" y="1181"/>
                    <a:pt x="3890" y="1135"/>
                  </a:cubicBezTo>
                  <a:cubicBezTo>
                    <a:pt x="3864" y="1110"/>
                    <a:pt x="3854" y="1090"/>
                    <a:pt x="3847" y="1073"/>
                  </a:cubicBezTo>
                  <a:cubicBezTo>
                    <a:pt x="3840" y="1058"/>
                    <a:pt x="3835" y="1048"/>
                    <a:pt x="3819" y="1038"/>
                  </a:cubicBezTo>
                  <a:cubicBezTo>
                    <a:pt x="3791" y="1022"/>
                    <a:pt x="3790" y="1003"/>
                    <a:pt x="3791" y="993"/>
                  </a:cubicBezTo>
                  <a:cubicBezTo>
                    <a:pt x="3794" y="974"/>
                    <a:pt x="3815" y="959"/>
                    <a:pt x="3848" y="952"/>
                  </a:cubicBezTo>
                  <a:cubicBezTo>
                    <a:pt x="3896" y="942"/>
                    <a:pt x="3930" y="924"/>
                    <a:pt x="3936" y="906"/>
                  </a:cubicBezTo>
                  <a:cubicBezTo>
                    <a:pt x="3937" y="903"/>
                    <a:pt x="3940" y="894"/>
                    <a:pt x="3926" y="877"/>
                  </a:cubicBezTo>
                  <a:cubicBezTo>
                    <a:pt x="3906" y="853"/>
                    <a:pt x="3890" y="841"/>
                    <a:pt x="3875" y="831"/>
                  </a:cubicBezTo>
                  <a:cubicBezTo>
                    <a:pt x="3858" y="818"/>
                    <a:pt x="3843" y="807"/>
                    <a:pt x="3830" y="781"/>
                  </a:cubicBezTo>
                  <a:cubicBezTo>
                    <a:pt x="3821" y="762"/>
                    <a:pt x="3820" y="745"/>
                    <a:pt x="3819" y="732"/>
                  </a:cubicBezTo>
                  <a:cubicBezTo>
                    <a:pt x="3819" y="713"/>
                    <a:pt x="3819" y="708"/>
                    <a:pt x="3797" y="703"/>
                  </a:cubicBezTo>
                  <a:cubicBezTo>
                    <a:pt x="3747" y="692"/>
                    <a:pt x="3724" y="679"/>
                    <a:pt x="3710" y="628"/>
                  </a:cubicBezTo>
                  <a:cubicBezTo>
                    <a:pt x="3706" y="613"/>
                    <a:pt x="3706" y="601"/>
                    <a:pt x="3706" y="593"/>
                  </a:cubicBezTo>
                  <a:cubicBezTo>
                    <a:pt x="3707" y="581"/>
                    <a:pt x="3707" y="578"/>
                    <a:pt x="3672" y="566"/>
                  </a:cubicBezTo>
                  <a:cubicBezTo>
                    <a:pt x="3633" y="552"/>
                    <a:pt x="3605" y="526"/>
                    <a:pt x="3599" y="497"/>
                  </a:cubicBezTo>
                  <a:cubicBezTo>
                    <a:pt x="3595" y="477"/>
                    <a:pt x="3601" y="458"/>
                    <a:pt x="3617" y="442"/>
                  </a:cubicBezTo>
                  <a:cubicBezTo>
                    <a:pt x="3622" y="438"/>
                    <a:pt x="3623" y="435"/>
                    <a:pt x="3623" y="434"/>
                  </a:cubicBezTo>
                  <a:cubicBezTo>
                    <a:pt x="3622" y="430"/>
                    <a:pt x="3609" y="420"/>
                    <a:pt x="3599" y="414"/>
                  </a:cubicBezTo>
                  <a:cubicBezTo>
                    <a:pt x="3582" y="402"/>
                    <a:pt x="3561" y="387"/>
                    <a:pt x="3544" y="365"/>
                  </a:cubicBezTo>
                  <a:cubicBezTo>
                    <a:pt x="3536" y="354"/>
                    <a:pt x="3528" y="345"/>
                    <a:pt x="3521" y="337"/>
                  </a:cubicBezTo>
                  <a:cubicBezTo>
                    <a:pt x="3505" y="319"/>
                    <a:pt x="3495" y="307"/>
                    <a:pt x="3501" y="294"/>
                  </a:cubicBezTo>
                  <a:cubicBezTo>
                    <a:pt x="3507" y="281"/>
                    <a:pt x="3525" y="279"/>
                    <a:pt x="3563" y="279"/>
                  </a:cubicBezTo>
                  <a:cubicBezTo>
                    <a:pt x="3595" y="280"/>
                    <a:pt x="3621" y="285"/>
                    <a:pt x="3643" y="289"/>
                  </a:cubicBezTo>
                  <a:cubicBezTo>
                    <a:pt x="3658" y="292"/>
                    <a:pt x="3677" y="295"/>
                    <a:pt x="3681" y="292"/>
                  </a:cubicBezTo>
                  <a:cubicBezTo>
                    <a:pt x="3681" y="292"/>
                    <a:pt x="3682" y="291"/>
                    <a:pt x="3682" y="284"/>
                  </a:cubicBezTo>
                  <a:cubicBezTo>
                    <a:pt x="3681" y="270"/>
                    <a:pt x="3682" y="251"/>
                    <a:pt x="3696" y="243"/>
                  </a:cubicBezTo>
                  <a:cubicBezTo>
                    <a:pt x="3710" y="235"/>
                    <a:pt x="3728" y="243"/>
                    <a:pt x="3751" y="258"/>
                  </a:cubicBezTo>
                  <a:cubicBezTo>
                    <a:pt x="3771" y="271"/>
                    <a:pt x="3784" y="276"/>
                    <a:pt x="3791" y="278"/>
                  </a:cubicBezTo>
                  <a:cubicBezTo>
                    <a:pt x="3790" y="276"/>
                    <a:pt x="3789" y="272"/>
                    <a:pt x="3787" y="268"/>
                  </a:cubicBezTo>
                  <a:lnTo>
                    <a:pt x="3783" y="259"/>
                  </a:lnTo>
                  <a:cubicBezTo>
                    <a:pt x="3772" y="236"/>
                    <a:pt x="3772" y="236"/>
                    <a:pt x="3751" y="225"/>
                  </a:cubicBezTo>
                  <a:cubicBezTo>
                    <a:pt x="3745" y="221"/>
                    <a:pt x="3737" y="216"/>
                    <a:pt x="3726" y="210"/>
                  </a:cubicBezTo>
                  <a:cubicBezTo>
                    <a:pt x="3694" y="191"/>
                    <a:pt x="3687" y="170"/>
                    <a:pt x="3682" y="154"/>
                  </a:cubicBezTo>
                  <a:cubicBezTo>
                    <a:pt x="3677" y="141"/>
                    <a:pt x="3674" y="131"/>
                    <a:pt x="3658" y="123"/>
                  </a:cubicBezTo>
                  <a:cubicBezTo>
                    <a:pt x="3635" y="110"/>
                    <a:pt x="3624" y="87"/>
                    <a:pt x="3614" y="69"/>
                  </a:cubicBezTo>
                  <a:cubicBezTo>
                    <a:pt x="3604" y="49"/>
                    <a:pt x="3598" y="38"/>
                    <a:pt x="3585" y="38"/>
                  </a:cubicBezTo>
                  <a:cubicBezTo>
                    <a:pt x="3574" y="38"/>
                    <a:pt x="3551" y="36"/>
                    <a:pt x="3521" y="34"/>
                  </a:cubicBezTo>
                  <a:cubicBezTo>
                    <a:pt x="3455" y="28"/>
                    <a:pt x="3331" y="18"/>
                    <a:pt x="3307" y="30"/>
                  </a:cubicBezTo>
                  <a:cubicBezTo>
                    <a:pt x="3271" y="49"/>
                    <a:pt x="3217" y="60"/>
                    <a:pt x="3192" y="46"/>
                  </a:cubicBezTo>
                  <a:lnTo>
                    <a:pt x="3185" y="42"/>
                  </a:lnTo>
                  <a:cubicBezTo>
                    <a:pt x="3161" y="28"/>
                    <a:pt x="3139" y="18"/>
                    <a:pt x="3117" y="37"/>
                  </a:cubicBezTo>
                  <a:cubicBezTo>
                    <a:pt x="3079" y="70"/>
                    <a:pt x="3050" y="57"/>
                    <a:pt x="3020" y="43"/>
                  </a:cubicBezTo>
                  <a:lnTo>
                    <a:pt x="3018" y="41"/>
                  </a:lnTo>
                  <a:cubicBezTo>
                    <a:pt x="3003" y="34"/>
                    <a:pt x="3003" y="34"/>
                    <a:pt x="2989" y="53"/>
                  </a:cubicBezTo>
                  <a:cubicBezTo>
                    <a:pt x="2983" y="60"/>
                    <a:pt x="2976" y="69"/>
                    <a:pt x="2966" y="80"/>
                  </a:cubicBezTo>
                  <a:cubicBezTo>
                    <a:pt x="2955" y="92"/>
                    <a:pt x="2946" y="99"/>
                    <a:pt x="2940" y="103"/>
                  </a:cubicBezTo>
                  <a:cubicBezTo>
                    <a:pt x="2927" y="113"/>
                    <a:pt x="2925" y="114"/>
                    <a:pt x="2922" y="155"/>
                  </a:cubicBezTo>
                  <a:cubicBezTo>
                    <a:pt x="2920" y="183"/>
                    <a:pt x="2920" y="204"/>
                    <a:pt x="2921" y="223"/>
                  </a:cubicBezTo>
                  <a:cubicBezTo>
                    <a:pt x="2922" y="248"/>
                    <a:pt x="2922" y="268"/>
                    <a:pt x="2915" y="287"/>
                  </a:cubicBezTo>
                  <a:cubicBezTo>
                    <a:pt x="2912" y="297"/>
                    <a:pt x="2907" y="303"/>
                    <a:pt x="2903" y="308"/>
                  </a:cubicBezTo>
                  <a:cubicBezTo>
                    <a:pt x="2897" y="317"/>
                    <a:pt x="2894" y="321"/>
                    <a:pt x="2913" y="350"/>
                  </a:cubicBezTo>
                  <a:cubicBezTo>
                    <a:pt x="2937" y="386"/>
                    <a:pt x="2914" y="411"/>
                    <a:pt x="2898" y="429"/>
                  </a:cubicBezTo>
                  <a:cubicBezTo>
                    <a:pt x="2886" y="441"/>
                    <a:pt x="2876" y="452"/>
                    <a:pt x="2876" y="466"/>
                  </a:cubicBezTo>
                  <a:cubicBezTo>
                    <a:pt x="2876" y="468"/>
                    <a:pt x="2872" y="614"/>
                    <a:pt x="2831" y="618"/>
                  </a:cubicBezTo>
                  <a:cubicBezTo>
                    <a:pt x="2826" y="618"/>
                    <a:pt x="2819" y="617"/>
                    <a:pt x="2808" y="616"/>
                  </a:cubicBezTo>
                  <a:cubicBezTo>
                    <a:pt x="2782" y="612"/>
                    <a:pt x="2732" y="605"/>
                    <a:pt x="2709" y="625"/>
                  </a:cubicBezTo>
                  <a:cubicBezTo>
                    <a:pt x="2700" y="633"/>
                    <a:pt x="2696" y="645"/>
                    <a:pt x="2696" y="662"/>
                  </a:cubicBezTo>
                  <a:cubicBezTo>
                    <a:pt x="2698" y="709"/>
                    <a:pt x="2706" y="713"/>
                    <a:pt x="2716" y="719"/>
                  </a:cubicBezTo>
                  <a:cubicBezTo>
                    <a:pt x="2729" y="727"/>
                    <a:pt x="2740" y="735"/>
                    <a:pt x="2747" y="764"/>
                  </a:cubicBezTo>
                  <a:cubicBezTo>
                    <a:pt x="2756" y="807"/>
                    <a:pt x="2746" y="817"/>
                    <a:pt x="2716" y="824"/>
                  </a:cubicBezTo>
                  <a:cubicBezTo>
                    <a:pt x="2703" y="827"/>
                    <a:pt x="2686" y="831"/>
                    <a:pt x="2666" y="845"/>
                  </a:cubicBezTo>
                  <a:cubicBezTo>
                    <a:pt x="2642" y="862"/>
                    <a:pt x="2636" y="878"/>
                    <a:pt x="2631" y="893"/>
                  </a:cubicBezTo>
                  <a:cubicBezTo>
                    <a:pt x="2624" y="911"/>
                    <a:pt x="2617" y="930"/>
                    <a:pt x="2583" y="939"/>
                  </a:cubicBezTo>
                  <a:cubicBezTo>
                    <a:pt x="2564" y="944"/>
                    <a:pt x="2552" y="952"/>
                    <a:pt x="2550" y="959"/>
                  </a:cubicBezTo>
                  <a:cubicBezTo>
                    <a:pt x="2548" y="966"/>
                    <a:pt x="2554" y="976"/>
                    <a:pt x="2566" y="988"/>
                  </a:cubicBezTo>
                  <a:cubicBezTo>
                    <a:pt x="2590" y="1011"/>
                    <a:pt x="2595" y="1039"/>
                    <a:pt x="2580" y="1071"/>
                  </a:cubicBezTo>
                  <a:cubicBezTo>
                    <a:pt x="2574" y="1083"/>
                    <a:pt x="2563" y="1086"/>
                    <a:pt x="2554" y="1088"/>
                  </a:cubicBezTo>
                  <a:cubicBezTo>
                    <a:pt x="2542" y="1092"/>
                    <a:pt x="2531" y="1094"/>
                    <a:pt x="2524" y="1117"/>
                  </a:cubicBezTo>
                  <a:cubicBezTo>
                    <a:pt x="2517" y="1137"/>
                    <a:pt x="2509" y="1154"/>
                    <a:pt x="2501" y="1171"/>
                  </a:cubicBezTo>
                  <a:cubicBezTo>
                    <a:pt x="2491" y="1193"/>
                    <a:pt x="2481" y="1214"/>
                    <a:pt x="2477" y="1237"/>
                  </a:cubicBezTo>
                  <a:cubicBezTo>
                    <a:pt x="2471" y="1272"/>
                    <a:pt x="2459" y="1292"/>
                    <a:pt x="2441" y="1299"/>
                  </a:cubicBezTo>
                  <a:cubicBezTo>
                    <a:pt x="2428" y="1305"/>
                    <a:pt x="2413" y="1302"/>
                    <a:pt x="2397" y="1290"/>
                  </a:cubicBezTo>
                  <a:cubicBezTo>
                    <a:pt x="2361" y="1264"/>
                    <a:pt x="2347" y="1263"/>
                    <a:pt x="2329" y="1270"/>
                  </a:cubicBezTo>
                  <a:cubicBezTo>
                    <a:pt x="2303" y="1279"/>
                    <a:pt x="2282" y="1280"/>
                    <a:pt x="2281" y="1281"/>
                  </a:cubicBezTo>
                  <a:lnTo>
                    <a:pt x="2278" y="1281"/>
                  </a:lnTo>
                  <a:lnTo>
                    <a:pt x="2275" y="1279"/>
                  </a:lnTo>
                  <a:cubicBezTo>
                    <a:pt x="2256" y="1271"/>
                    <a:pt x="2201" y="1251"/>
                    <a:pt x="2173" y="1267"/>
                  </a:cubicBezTo>
                  <a:cubicBezTo>
                    <a:pt x="2160" y="1274"/>
                    <a:pt x="2146" y="1294"/>
                    <a:pt x="2133" y="1312"/>
                  </a:cubicBezTo>
                  <a:cubicBezTo>
                    <a:pt x="2109" y="1346"/>
                    <a:pt x="2082" y="1385"/>
                    <a:pt x="2041" y="1377"/>
                  </a:cubicBezTo>
                  <a:cubicBezTo>
                    <a:pt x="2017" y="1373"/>
                    <a:pt x="2002" y="1366"/>
                    <a:pt x="1986" y="1359"/>
                  </a:cubicBezTo>
                  <a:cubicBezTo>
                    <a:pt x="1965" y="1349"/>
                    <a:pt x="1938" y="1337"/>
                    <a:pt x="1877" y="1324"/>
                  </a:cubicBezTo>
                  <a:cubicBezTo>
                    <a:pt x="1847" y="1318"/>
                    <a:pt x="1826" y="1314"/>
                    <a:pt x="1809" y="1312"/>
                  </a:cubicBezTo>
                  <a:cubicBezTo>
                    <a:pt x="1764" y="1304"/>
                    <a:pt x="1750" y="1302"/>
                    <a:pt x="1718" y="1265"/>
                  </a:cubicBezTo>
                  <a:cubicBezTo>
                    <a:pt x="1689" y="1232"/>
                    <a:pt x="1621" y="1224"/>
                    <a:pt x="1510" y="1239"/>
                  </a:cubicBezTo>
                  <a:cubicBezTo>
                    <a:pt x="1500" y="1241"/>
                    <a:pt x="1491" y="1242"/>
                    <a:pt x="1484" y="1242"/>
                  </a:cubicBezTo>
                  <a:cubicBezTo>
                    <a:pt x="1460" y="1245"/>
                    <a:pt x="1460" y="1245"/>
                    <a:pt x="1454" y="1266"/>
                  </a:cubicBezTo>
                  <a:cubicBezTo>
                    <a:pt x="1452" y="1275"/>
                    <a:pt x="1449" y="1287"/>
                    <a:pt x="1443" y="1303"/>
                  </a:cubicBezTo>
                  <a:lnTo>
                    <a:pt x="1439" y="1317"/>
                  </a:lnTo>
                  <a:cubicBezTo>
                    <a:pt x="1418" y="1384"/>
                    <a:pt x="1410" y="1409"/>
                    <a:pt x="1382" y="1434"/>
                  </a:cubicBezTo>
                  <a:cubicBezTo>
                    <a:pt x="1365" y="1451"/>
                    <a:pt x="1338" y="1452"/>
                    <a:pt x="1310" y="1453"/>
                  </a:cubicBezTo>
                  <a:cubicBezTo>
                    <a:pt x="1288" y="1455"/>
                    <a:pt x="1266" y="1456"/>
                    <a:pt x="1248" y="1464"/>
                  </a:cubicBezTo>
                  <a:cubicBezTo>
                    <a:pt x="1204" y="1485"/>
                    <a:pt x="1075" y="1496"/>
                    <a:pt x="993" y="1469"/>
                  </a:cubicBezTo>
                  <a:cubicBezTo>
                    <a:pt x="923" y="1445"/>
                    <a:pt x="887" y="1461"/>
                    <a:pt x="838" y="1502"/>
                  </a:cubicBezTo>
                  <a:cubicBezTo>
                    <a:pt x="799" y="1536"/>
                    <a:pt x="778" y="1537"/>
                    <a:pt x="748" y="1539"/>
                  </a:cubicBezTo>
                  <a:cubicBezTo>
                    <a:pt x="740" y="1539"/>
                    <a:pt x="731" y="1539"/>
                    <a:pt x="720" y="1540"/>
                  </a:cubicBezTo>
                  <a:cubicBezTo>
                    <a:pt x="711" y="1542"/>
                    <a:pt x="642" y="1550"/>
                    <a:pt x="567" y="1440"/>
                  </a:cubicBezTo>
                  <a:cubicBezTo>
                    <a:pt x="527" y="1380"/>
                    <a:pt x="486" y="1361"/>
                    <a:pt x="447" y="1342"/>
                  </a:cubicBezTo>
                  <a:cubicBezTo>
                    <a:pt x="415" y="1328"/>
                    <a:pt x="386" y="1314"/>
                    <a:pt x="362" y="1281"/>
                  </a:cubicBezTo>
                  <a:cubicBezTo>
                    <a:pt x="310" y="1211"/>
                    <a:pt x="296" y="1172"/>
                    <a:pt x="272" y="1084"/>
                  </a:cubicBezTo>
                  <a:cubicBezTo>
                    <a:pt x="264" y="1055"/>
                    <a:pt x="249" y="1038"/>
                    <a:pt x="231" y="1040"/>
                  </a:cubicBezTo>
                  <a:cubicBezTo>
                    <a:pt x="214" y="1042"/>
                    <a:pt x="195" y="1061"/>
                    <a:pt x="192" y="1092"/>
                  </a:cubicBezTo>
                  <a:cubicBezTo>
                    <a:pt x="192" y="1104"/>
                    <a:pt x="191" y="1114"/>
                    <a:pt x="191" y="1122"/>
                  </a:cubicBezTo>
                  <a:cubicBezTo>
                    <a:pt x="190" y="1163"/>
                    <a:pt x="188" y="1172"/>
                    <a:pt x="137" y="1218"/>
                  </a:cubicBezTo>
                  <a:cubicBezTo>
                    <a:pt x="125" y="1229"/>
                    <a:pt x="114" y="1239"/>
                    <a:pt x="105" y="1247"/>
                  </a:cubicBezTo>
                  <a:cubicBezTo>
                    <a:pt x="88" y="1262"/>
                    <a:pt x="69" y="1278"/>
                    <a:pt x="69" y="1284"/>
                  </a:cubicBezTo>
                  <a:lnTo>
                    <a:pt x="69" y="1284"/>
                  </a:lnTo>
                  <a:cubicBezTo>
                    <a:pt x="69" y="1284"/>
                    <a:pt x="70" y="1286"/>
                    <a:pt x="76" y="1290"/>
                  </a:cubicBezTo>
                  <a:cubicBezTo>
                    <a:pt x="87" y="1296"/>
                    <a:pt x="101" y="1289"/>
                    <a:pt x="120" y="1278"/>
                  </a:cubicBezTo>
                  <a:cubicBezTo>
                    <a:pt x="138" y="1268"/>
                    <a:pt x="157" y="1257"/>
                    <a:pt x="174" y="1270"/>
                  </a:cubicBezTo>
                  <a:cubicBezTo>
                    <a:pt x="181" y="1275"/>
                    <a:pt x="185" y="1283"/>
                    <a:pt x="185" y="1293"/>
                  </a:cubicBezTo>
                  <a:cubicBezTo>
                    <a:pt x="186" y="1320"/>
                    <a:pt x="158" y="1358"/>
                    <a:pt x="138" y="1375"/>
                  </a:cubicBezTo>
                  <a:cubicBezTo>
                    <a:pt x="127" y="1386"/>
                    <a:pt x="110" y="1386"/>
                    <a:pt x="94" y="1387"/>
                  </a:cubicBezTo>
                  <a:cubicBezTo>
                    <a:pt x="67" y="1387"/>
                    <a:pt x="56" y="1388"/>
                    <a:pt x="56" y="1414"/>
                  </a:cubicBezTo>
                  <a:cubicBezTo>
                    <a:pt x="56" y="1431"/>
                    <a:pt x="57" y="1442"/>
                    <a:pt x="58" y="1452"/>
                  </a:cubicBezTo>
                  <a:cubicBezTo>
                    <a:pt x="60" y="1479"/>
                    <a:pt x="60" y="1491"/>
                    <a:pt x="38" y="1528"/>
                  </a:cubicBezTo>
                  <a:cubicBezTo>
                    <a:pt x="21" y="1556"/>
                    <a:pt x="20" y="1625"/>
                    <a:pt x="35" y="1680"/>
                  </a:cubicBezTo>
                  <a:cubicBezTo>
                    <a:pt x="45" y="1715"/>
                    <a:pt x="56" y="1724"/>
                    <a:pt x="59" y="1725"/>
                  </a:cubicBezTo>
                  <a:lnTo>
                    <a:pt x="75" y="1734"/>
                  </a:lnTo>
                  <a:cubicBezTo>
                    <a:pt x="100" y="1748"/>
                    <a:pt x="115" y="1755"/>
                    <a:pt x="142" y="1787"/>
                  </a:cubicBezTo>
                  <a:cubicBezTo>
                    <a:pt x="152" y="1799"/>
                    <a:pt x="163" y="1798"/>
                    <a:pt x="176" y="1797"/>
                  </a:cubicBezTo>
                  <a:cubicBezTo>
                    <a:pt x="191" y="1796"/>
                    <a:pt x="216" y="1794"/>
                    <a:pt x="219" y="1834"/>
                  </a:cubicBezTo>
                  <a:cubicBezTo>
                    <a:pt x="224" y="1879"/>
                    <a:pt x="194" y="1888"/>
                    <a:pt x="175" y="1894"/>
                  </a:cubicBezTo>
                  <a:cubicBezTo>
                    <a:pt x="166" y="1897"/>
                    <a:pt x="158" y="1899"/>
                    <a:pt x="153" y="1904"/>
                  </a:cubicBezTo>
                  <a:cubicBezTo>
                    <a:pt x="147" y="1909"/>
                    <a:pt x="144" y="1918"/>
                    <a:pt x="145" y="1928"/>
                  </a:cubicBezTo>
                  <a:cubicBezTo>
                    <a:pt x="147" y="1939"/>
                    <a:pt x="153" y="1948"/>
                    <a:pt x="162" y="1952"/>
                  </a:cubicBezTo>
                  <a:cubicBezTo>
                    <a:pt x="179" y="1960"/>
                    <a:pt x="196" y="1976"/>
                    <a:pt x="192" y="1993"/>
                  </a:cubicBezTo>
                  <a:cubicBezTo>
                    <a:pt x="190" y="2002"/>
                    <a:pt x="182" y="2013"/>
                    <a:pt x="153" y="2014"/>
                  </a:cubicBezTo>
                  <a:cubicBezTo>
                    <a:pt x="137" y="2014"/>
                    <a:pt x="126" y="2018"/>
                    <a:pt x="121" y="2025"/>
                  </a:cubicBezTo>
                  <a:cubicBezTo>
                    <a:pt x="114" y="2035"/>
                    <a:pt x="117" y="2051"/>
                    <a:pt x="121" y="2064"/>
                  </a:cubicBezTo>
                  <a:cubicBezTo>
                    <a:pt x="131" y="2096"/>
                    <a:pt x="182" y="2109"/>
                    <a:pt x="222" y="2110"/>
                  </a:cubicBezTo>
                  <a:cubicBezTo>
                    <a:pt x="228" y="2110"/>
                    <a:pt x="246" y="2111"/>
                    <a:pt x="254" y="2123"/>
                  </a:cubicBezTo>
                  <a:cubicBezTo>
                    <a:pt x="262" y="2135"/>
                    <a:pt x="255" y="2149"/>
                    <a:pt x="249" y="2161"/>
                  </a:cubicBezTo>
                  <a:cubicBezTo>
                    <a:pt x="247" y="2166"/>
                    <a:pt x="243" y="2173"/>
                    <a:pt x="243" y="2176"/>
                  </a:cubicBezTo>
                  <a:cubicBezTo>
                    <a:pt x="244" y="2178"/>
                    <a:pt x="249" y="2181"/>
                    <a:pt x="258" y="2184"/>
                  </a:cubicBezTo>
                  <a:cubicBezTo>
                    <a:pt x="270" y="2190"/>
                    <a:pt x="286" y="2197"/>
                    <a:pt x="304" y="2214"/>
                  </a:cubicBezTo>
                  <a:cubicBezTo>
                    <a:pt x="317" y="2227"/>
                    <a:pt x="321" y="2240"/>
                    <a:pt x="323" y="2249"/>
                  </a:cubicBezTo>
                  <a:cubicBezTo>
                    <a:pt x="326" y="2261"/>
                    <a:pt x="328" y="2266"/>
                    <a:pt x="356" y="2267"/>
                  </a:cubicBezTo>
                  <a:cubicBezTo>
                    <a:pt x="396" y="2269"/>
                    <a:pt x="399" y="2291"/>
                    <a:pt x="401" y="2306"/>
                  </a:cubicBezTo>
                  <a:cubicBezTo>
                    <a:pt x="403" y="2319"/>
                    <a:pt x="404" y="2326"/>
                    <a:pt x="419" y="2330"/>
                  </a:cubicBezTo>
                  <a:cubicBezTo>
                    <a:pt x="431" y="2334"/>
                    <a:pt x="440" y="2335"/>
                    <a:pt x="447" y="2337"/>
                  </a:cubicBezTo>
                  <a:cubicBezTo>
                    <a:pt x="474" y="2343"/>
                    <a:pt x="484" y="2347"/>
                    <a:pt x="493" y="2385"/>
                  </a:cubicBezTo>
                  <a:cubicBezTo>
                    <a:pt x="496" y="2399"/>
                    <a:pt x="499" y="2399"/>
                    <a:pt x="505" y="2400"/>
                  </a:cubicBezTo>
                  <a:cubicBezTo>
                    <a:pt x="520" y="2401"/>
                    <a:pt x="530" y="2407"/>
                    <a:pt x="533" y="2432"/>
                  </a:cubicBezTo>
                  <a:cubicBezTo>
                    <a:pt x="543" y="2505"/>
                    <a:pt x="551" y="2607"/>
                    <a:pt x="517" y="2638"/>
                  </a:cubicBezTo>
                  <a:cubicBezTo>
                    <a:pt x="514" y="2641"/>
                    <a:pt x="510" y="2646"/>
                    <a:pt x="510" y="2649"/>
                  </a:cubicBezTo>
                  <a:cubicBezTo>
                    <a:pt x="510" y="2655"/>
                    <a:pt x="518" y="2664"/>
                    <a:pt x="526" y="2672"/>
                  </a:cubicBezTo>
                  <a:cubicBezTo>
                    <a:pt x="536" y="2683"/>
                    <a:pt x="547" y="2694"/>
                    <a:pt x="552" y="2710"/>
                  </a:cubicBezTo>
                  <a:cubicBezTo>
                    <a:pt x="557" y="2725"/>
                    <a:pt x="556" y="2755"/>
                    <a:pt x="555" y="2792"/>
                  </a:cubicBezTo>
                  <a:cubicBezTo>
                    <a:pt x="554" y="2837"/>
                    <a:pt x="552" y="2904"/>
                    <a:pt x="567" y="2917"/>
                  </a:cubicBezTo>
                  <a:cubicBezTo>
                    <a:pt x="575" y="2924"/>
                    <a:pt x="582" y="2926"/>
                    <a:pt x="589" y="2929"/>
                  </a:cubicBezTo>
                  <a:cubicBezTo>
                    <a:pt x="613" y="2936"/>
                    <a:pt x="618" y="2948"/>
                    <a:pt x="613" y="2990"/>
                  </a:cubicBezTo>
                  <a:cubicBezTo>
                    <a:pt x="612" y="3002"/>
                    <a:pt x="609" y="3015"/>
                    <a:pt x="607" y="3028"/>
                  </a:cubicBezTo>
                  <a:cubicBezTo>
                    <a:pt x="601" y="3063"/>
                    <a:pt x="595" y="3103"/>
                    <a:pt x="606" y="3116"/>
                  </a:cubicBezTo>
                  <a:cubicBezTo>
                    <a:pt x="608" y="3118"/>
                    <a:pt x="612" y="3121"/>
                    <a:pt x="621" y="3121"/>
                  </a:cubicBezTo>
                  <a:cubicBezTo>
                    <a:pt x="641" y="3121"/>
                    <a:pt x="649" y="3113"/>
                    <a:pt x="659" y="3104"/>
                  </a:cubicBezTo>
                  <a:cubicBezTo>
                    <a:pt x="670" y="3093"/>
                    <a:pt x="684" y="3078"/>
                    <a:pt x="716" y="3093"/>
                  </a:cubicBezTo>
                  <a:cubicBezTo>
                    <a:pt x="739" y="3103"/>
                    <a:pt x="752" y="3123"/>
                    <a:pt x="763" y="3139"/>
                  </a:cubicBezTo>
                  <a:cubicBezTo>
                    <a:pt x="775" y="3158"/>
                    <a:pt x="783" y="3168"/>
                    <a:pt x="798" y="3166"/>
                  </a:cubicBezTo>
                  <a:cubicBezTo>
                    <a:pt x="811" y="3165"/>
                    <a:pt x="818" y="3161"/>
                    <a:pt x="823" y="3157"/>
                  </a:cubicBezTo>
                  <a:cubicBezTo>
                    <a:pt x="840" y="3146"/>
                    <a:pt x="852" y="3146"/>
                    <a:pt x="881" y="3169"/>
                  </a:cubicBezTo>
                  <a:cubicBezTo>
                    <a:pt x="908" y="3190"/>
                    <a:pt x="923" y="3179"/>
                    <a:pt x="948" y="3156"/>
                  </a:cubicBezTo>
                  <a:cubicBezTo>
                    <a:pt x="953" y="3151"/>
                    <a:pt x="959" y="3145"/>
                    <a:pt x="965" y="3141"/>
                  </a:cubicBezTo>
                  <a:cubicBezTo>
                    <a:pt x="971" y="3136"/>
                    <a:pt x="977" y="3131"/>
                    <a:pt x="982" y="3125"/>
                  </a:cubicBezTo>
                  <a:cubicBezTo>
                    <a:pt x="1000" y="3106"/>
                    <a:pt x="1021" y="3085"/>
                    <a:pt x="1072" y="3110"/>
                  </a:cubicBezTo>
                  <a:cubicBezTo>
                    <a:pt x="1087" y="3118"/>
                    <a:pt x="1102" y="3127"/>
                    <a:pt x="1115" y="3135"/>
                  </a:cubicBezTo>
                  <a:cubicBezTo>
                    <a:pt x="1135" y="3148"/>
                    <a:pt x="1156" y="3161"/>
                    <a:pt x="1166" y="3158"/>
                  </a:cubicBezTo>
                  <a:cubicBezTo>
                    <a:pt x="1168" y="3158"/>
                    <a:pt x="1171" y="3157"/>
                    <a:pt x="1175" y="3148"/>
                  </a:cubicBezTo>
                  <a:cubicBezTo>
                    <a:pt x="1182" y="3132"/>
                    <a:pt x="1184" y="3115"/>
                    <a:pt x="1186" y="3100"/>
                  </a:cubicBezTo>
                  <a:cubicBezTo>
                    <a:pt x="1190" y="3079"/>
                    <a:pt x="1193" y="3052"/>
                    <a:pt x="1220" y="3054"/>
                  </a:cubicBezTo>
                  <a:cubicBezTo>
                    <a:pt x="1225" y="3055"/>
                    <a:pt x="1229" y="3055"/>
                    <a:pt x="1233" y="3054"/>
                  </a:cubicBezTo>
                  <a:cubicBezTo>
                    <a:pt x="1242" y="3054"/>
                    <a:pt x="1251" y="3053"/>
                    <a:pt x="1259" y="3061"/>
                  </a:cubicBezTo>
                  <a:cubicBezTo>
                    <a:pt x="1268" y="3069"/>
                    <a:pt x="1270" y="3084"/>
                    <a:pt x="1270" y="3115"/>
                  </a:cubicBezTo>
                  <a:cubicBezTo>
                    <a:pt x="1269" y="3144"/>
                    <a:pt x="1271" y="3150"/>
                    <a:pt x="1275" y="3157"/>
                  </a:cubicBezTo>
                  <a:cubicBezTo>
                    <a:pt x="1279" y="3166"/>
                    <a:pt x="1283" y="3176"/>
                    <a:pt x="1283" y="3211"/>
                  </a:cubicBezTo>
                  <a:cubicBezTo>
                    <a:pt x="1283" y="3232"/>
                    <a:pt x="1280" y="3257"/>
                    <a:pt x="1277" y="3281"/>
                  </a:cubicBezTo>
                  <a:cubicBezTo>
                    <a:pt x="1272" y="3319"/>
                    <a:pt x="1265" y="3366"/>
                    <a:pt x="1276" y="3379"/>
                  </a:cubicBezTo>
                  <a:cubicBezTo>
                    <a:pt x="1278" y="3381"/>
                    <a:pt x="1279" y="3382"/>
                    <a:pt x="1283" y="3382"/>
                  </a:cubicBezTo>
                  <a:cubicBezTo>
                    <a:pt x="1284" y="3382"/>
                    <a:pt x="1284" y="3382"/>
                    <a:pt x="1284" y="3382"/>
                  </a:cubicBezTo>
                  <a:cubicBezTo>
                    <a:pt x="1304" y="3382"/>
                    <a:pt x="1324" y="3360"/>
                    <a:pt x="1343" y="3338"/>
                  </a:cubicBezTo>
                  <a:cubicBezTo>
                    <a:pt x="1363" y="3315"/>
                    <a:pt x="1381" y="3293"/>
                    <a:pt x="1405" y="3290"/>
                  </a:cubicBezTo>
                  <a:cubicBezTo>
                    <a:pt x="1448" y="3283"/>
                    <a:pt x="1504" y="3274"/>
                    <a:pt x="1547" y="3333"/>
                  </a:cubicBezTo>
                  <a:cubicBezTo>
                    <a:pt x="1556" y="3344"/>
                    <a:pt x="1564" y="3350"/>
                    <a:pt x="1574" y="3351"/>
                  </a:cubicBezTo>
                  <a:cubicBezTo>
                    <a:pt x="1599" y="3353"/>
                    <a:pt x="1630" y="3321"/>
                    <a:pt x="1658" y="3293"/>
                  </a:cubicBezTo>
                  <a:lnTo>
                    <a:pt x="1663" y="3288"/>
                  </a:lnTo>
                  <a:cubicBezTo>
                    <a:pt x="1703" y="3248"/>
                    <a:pt x="1737" y="3214"/>
                    <a:pt x="1738" y="3193"/>
                  </a:cubicBezTo>
                  <a:cubicBezTo>
                    <a:pt x="1739" y="3173"/>
                    <a:pt x="1758" y="3145"/>
                    <a:pt x="1785" y="3135"/>
                  </a:cubicBezTo>
                  <a:cubicBezTo>
                    <a:pt x="1799" y="3130"/>
                    <a:pt x="1826" y="3127"/>
                    <a:pt x="1855" y="3158"/>
                  </a:cubicBezTo>
                  <a:cubicBezTo>
                    <a:pt x="1872" y="3177"/>
                    <a:pt x="1883" y="3197"/>
                    <a:pt x="1891" y="3213"/>
                  </a:cubicBezTo>
                  <a:cubicBezTo>
                    <a:pt x="1908" y="3247"/>
                    <a:pt x="1915" y="3260"/>
                    <a:pt x="1956" y="3248"/>
                  </a:cubicBezTo>
                  <a:cubicBezTo>
                    <a:pt x="1980" y="3240"/>
                    <a:pt x="1997" y="3229"/>
                    <a:pt x="2011" y="3221"/>
                  </a:cubicBezTo>
                  <a:cubicBezTo>
                    <a:pt x="2027" y="3211"/>
                    <a:pt x="2040" y="3203"/>
                    <a:pt x="2053" y="3208"/>
                  </a:cubicBezTo>
                  <a:cubicBezTo>
                    <a:pt x="2066" y="3214"/>
                    <a:pt x="2072" y="3231"/>
                    <a:pt x="2078" y="3258"/>
                  </a:cubicBezTo>
                  <a:cubicBezTo>
                    <a:pt x="2083" y="3283"/>
                    <a:pt x="2082" y="3305"/>
                    <a:pt x="2081" y="3323"/>
                  </a:cubicBezTo>
                  <a:cubicBezTo>
                    <a:pt x="2080" y="3338"/>
                    <a:pt x="2080" y="3351"/>
                    <a:pt x="2084" y="3355"/>
                  </a:cubicBezTo>
                  <a:cubicBezTo>
                    <a:pt x="2089" y="3359"/>
                    <a:pt x="2104" y="3361"/>
                    <a:pt x="2151" y="3349"/>
                  </a:cubicBezTo>
                  <a:cubicBezTo>
                    <a:pt x="2217" y="3333"/>
                    <a:pt x="2220" y="3291"/>
                    <a:pt x="2222" y="3260"/>
                  </a:cubicBezTo>
                  <a:cubicBezTo>
                    <a:pt x="2224" y="3245"/>
                    <a:pt x="2225" y="3231"/>
                    <a:pt x="2236" y="3226"/>
                  </a:cubicBezTo>
                  <a:cubicBezTo>
                    <a:pt x="2245" y="3220"/>
                    <a:pt x="2256" y="3225"/>
                    <a:pt x="2264" y="3229"/>
                  </a:cubicBezTo>
                  <a:cubicBezTo>
                    <a:pt x="2299" y="3249"/>
                    <a:pt x="2294" y="3283"/>
                    <a:pt x="2292" y="3301"/>
                  </a:cubicBezTo>
                  <a:cubicBezTo>
                    <a:pt x="2292" y="3303"/>
                    <a:pt x="2291" y="3305"/>
                    <a:pt x="2291" y="3307"/>
                  </a:cubicBezTo>
                  <a:cubicBezTo>
                    <a:pt x="2292" y="3307"/>
                    <a:pt x="2293" y="3307"/>
                    <a:pt x="2295" y="3306"/>
                  </a:cubicBezTo>
                  <a:cubicBezTo>
                    <a:pt x="2314" y="3298"/>
                    <a:pt x="2328" y="3288"/>
                    <a:pt x="2339" y="3280"/>
                  </a:cubicBezTo>
                  <a:cubicBezTo>
                    <a:pt x="2352" y="3271"/>
                    <a:pt x="2361" y="3264"/>
                    <a:pt x="2372" y="3266"/>
                  </a:cubicBezTo>
                  <a:cubicBezTo>
                    <a:pt x="2378" y="3267"/>
                    <a:pt x="2383" y="3271"/>
                    <a:pt x="2386" y="3277"/>
                  </a:cubicBezTo>
                  <a:cubicBezTo>
                    <a:pt x="2395" y="3291"/>
                    <a:pt x="2387" y="3305"/>
                    <a:pt x="2380" y="3317"/>
                  </a:cubicBezTo>
                  <a:cubicBezTo>
                    <a:pt x="2376" y="3325"/>
                    <a:pt x="2371" y="3334"/>
                    <a:pt x="2372" y="3339"/>
                  </a:cubicBezTo>
                  <a:cubicBezTo>
                    <a:pt x="2373" y="3341"/>
                    <a:pt x="2376" y="3344"/>
                    <a:pt x="2381" y="3346"/>
                  </a:cubicBezTo>
                  <a:cubicBezTo>
                    <a:pt x="2391" y="3351"/>
                    <a:pt x="2399" y="3345"/>
                    <a:pt x="2414" y="3331"/>
                  </a:cubicBezTo>
                  <a:cubicBezTo>
                    <a:pt x="2422" y="3323"/>
                    <a:pt x="2430" y="3315"/>
                    <a:pt x="2440" y="331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4" name="Google Shape;934;p55"/>
            <p:cNvSpPr/>
            <p:nvPr/>
          </p:nvSpPr>
          <p:spPr>
            <a:xfrm>
              <a:off x="5229360" y="3929760"/>
              <a:ext cx="300240" cy="149400"/>
            </a:xfrm>
            <a:custGeom>
              <a:avLst/>
              <a:gdLst/>
              <a:ahLst/>
              <a:cxnLst/>
              <a:rect l="l" t="t" r="r" b="b"/>
              <a:pathLst>
                <a:path w="834" h="415" extrusionOk="0">
                  <a:moveTo>
                    <a:pt x="651" y="415"/>
                  </a:moveTo>
                  <a:cubicBezTo>
                    <a:pt x="579" y="415"/>
                    <a:pt x="518" y="385"/>
                    <a:pt x="462" y="322"/>
                  </a:cubicBezTo>
                  <a:cubicBezTo>
                    <a:pt x="392" y="244"/>
                    <a:pt x="360" y="220"/>
                    <a:pt x="290" y="207"/>
                  </a:cubicBezTo>
                  <a:cubicBezTo>
                    <a:pt x="265" y="202"/>
                    <a:pt x="234" y="202"/>
                    <a:pt x="200" y="201"/>
                  </a:cubicBezTo>
                  <a:cubicBezTo>
                    <a:pt x="128" y="200"/>
                    <a:pt x="54" y="199"/>
                    <a:pt x="19" y="159"/>
                  </a:cubicBezTo>
                  <a:cubicBezTo>
                    <a:pt x="2" y="139"/>
                    <a:pt x="-3" y="127"/>
                    <a:pt x="0" y="115"/>
                  </a:cubicBezTo>
                  <a:cubicBezTo>
                    <a:pt x="3" y="102"/>
                    <a:pt x="16" y="96"/>
                    <a:pt x="32" y="89"/>
                  </a:cubicBezTo>
                  <a:cubicBezTo>
                    <a:pt x="46" y="83"/>
                    <a:pt x="62" y="76"/>
                    <a:pt x="78" y="63"/>
                  </a:cubicBezTo>
                  <a:cubicBezTo>
                    <a:pt x="125" y="22"/>
                    <a:pt x="207" y="31"/>
                    <a:pt x="286" y="40"/>
                  </a:cubicBezTo>
                  <a:lnTo>
                    <a:pt x="316" y="43"/>
                  </a:lnTo>
                  <a:cubicBezTo>
                    <a:pt x="372" y="49"/>
                    <a:pt x="387" y="41"/>
                    <a:pt x="390" y="39"/>
                  </a:cubicBezTo>
                  <a:lnTo>
                    <a:pt x="390" y="38"/>
                  </a:lnTo>
                  <a:cubicBezTo>
                    <a:pt x="400" y="14"/>
                    <a:pt x="414" y="1"/>
                    <a:pt x="432" y="0"/>
                  </a:cubicBezTo>
                  <a:cubicBezTo>
                    <a:pt x="484" y="-4"/>
                    <a:pt x="544" y="96"/>
                    <a:pt x="567" y="139"/>
                  </a:cubicBezTo>
                  <a:cubicBezTo>
                    <a:pt x="583" y="169"/>
                    <a:pt x="593" y="166"/>
                    <a:pt x="609" y="162"/>
                  </a:cubicBezTo>
                  <a:cubicBezTo>
                    <a:pt x="624" y="158"/>
                    <a:pt x="645" y="152"/>
                    <a:pt x="669" y="173"/>
                  </a:cubicBezTo>
                  <a:cubicBezTo>
                    <a:pt x="690" y="192"/>
                    <a:pt x="712" y="207"/>
                    <a:pt x="735" y="223"/>
                  </a:cubicBezTo>
                  <a:cubicBezTo>
                    <a:pt x="758" y="239"/>
                    <a:pt x="781" y="255"/>
                    <a:pt x="804" y="275"/>
                  </a:cubicBezTo>
                  <a:cubicBezTo>
                    <a:pt x="834" y="301"/>
                    <a:pt x="836" y="324"/>
                    <a:pt x="832" y="339"/>
                  </a:cubicBezTo>
                  <a:cubicBezTo>
                    <a:pt x="825" y="368"/>
                    <a:pt x="789" y="391"/>
                    <a:pt x="727" y="406"/>
                  </a:cubicBezTo>
                  <a:cubicBezTo>
                    <a:pt x="700" y="412"/>
                    <a:pt x="675" y="415"/>
                    <a:pt x="651" y="415"/>
                  </a:cubicBezTo>
                  <a:moveTo>
                    <a:pt x="186" y="56"/>
                  </a:moveTo>
                  <a:cubicBezTo>
                    <a:pt x="149" y="56"/>
                    <a:pt x="115" y="61"/>
                    <a:pt x="94" y="80"/>
                  </a:cubicBezTo>
                  <a:cubicBezTo>
                    <a:pt x="75" y="97"/>
                    <a:pt x="56" y="105"/>
                    <a:pt x="41" y="111"/>
                  </a:cubicBezTo>
                  <a:cubicBezTo>
                    <a:pt x="34" y="114"/>
                    <a:pt x="24" y="118"/>
                    <a:pt x="22" y="121"/>
                  </a:cubicBezTo>
                  <a:cubicBezTo>
                    <a:pt x="22" y="121"/>
                    <a:pt x="22" y="126"/>
                    <a:pt x="37" y="144"/>
                  </a:cubicBezTo>
                  <a:cubicBezTo>
                    <a:pt x="65" y="176"/>
                    <a:pt x="137" y="177"/>
                    <a:pt x="201" y="178"/>
                  </a:cubicBezTo>
                  <a:cubicBezTo>
                    <a:pt x="235" y="178"/>
                    <a:pt x="268" y="179"/>
                    <a:pt x="294" y="183"/>
                  </a:cubicBezTo>
                  <a:cubicBezTo>
                    <a:pt x="375" y="199"/>
                    <a:pt x="411" y="231"/>
                    <a:pt x="479" y="307"/>
                  </a:cubicBezTo>
                  <a:cubicBezTo>
                    <a:pt x="549" y="384"/>
                    <a:pt x="621" y="407"/>
                    <a:pt x="721" y="383"/>
                  </a:cubicBezTo>
                  <a:cubicBezTo>
                    <a:pt x="791" y="366"/>
                    <a:pt x="806" y="345"/>
                    <a:pt x="809" y="333"/>
                  </a:cubicBezTo>
                  <a:cubicBezTo>
                    <a:pt x="813" y="318"/>
                    <a:pt x="800" y="303"/>
                    <a:pt x="788" y="292"/>
                  </a:cubicBezTo>
                  <a:cubicBezTo>
                    <a:pt x="767" y="273"/>
                    <a:pt x="744" y="258"/>
                    <a:pt x="722" y="243"/>
                  </a:cubicBezTo>
                  <a:cubicBezTo>
                    <a:pt x="699" y="227"/>
                    <a:pt x="675" y="211"/>
                    <a:pt x="653" y="191"/>
                  </a:cubicBezTo>
                  <a:cubicBezTo>
                    <a:pt x="639" y="178"/>
                    <a:pt x="629" y="181"/>
                    <a:pt x="615" y="184"/>
                  </a:cubicBezTo>
                  <a:cubicBezTo>
                    <a:pt x="592" y="191"/>
                    <a:pt x="570" y="193"/>
                    <a:pt x="546" y="150"/>
                  </a:cubicBezTo>
                  <a:cubicBezTo>
                    <a:pt x="505" y="75"/>
                    <a:pt x="459" y="23"/>
                    <a:pt x="434" y="23"/>
                  </a:cubicBezTo>
                  <a:lnTo>
                    <a:pt x="433" y="23"/>
                  </a:lnTo>
                  <a:cubicBezTo>
                    <a:pt x="425" y="24"/>
                    <a:pt x="418" y="31"/>
                    <a:pt x="413" y="45"/>
                  </a:cubicBezTo>
                  <a:cubicBezTo>
                    <a:pt x="412" y="48"/>
                    <a:pt x="410" y="52"/>
                    <a:pt x="406" y="56"/>
                  </a:cubicBezTo>
                  <a:cubicBezTo>
                    <a:pt x="394" y="68"/>
                    <a:pt x="363" y="71"/>
                    <a:pt x="314" y="66"/>
                  </a:cubicBezTo>
                  <a:lnTo>
                    <a:pt x="283" y="63"/>
                  </a:lnTo>
                  <a:cubicBezTo>
                    <a:pt x="250" y="59"/>
                    <a:pt x="217" y="56"/>
                    <a:pt x="186" y="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5" name="Google Shape;935;p55"/>
            <p:cNvSpPr/>
            <p:nvPr/>
          </p:nvSpPr>
          <p:spPr>
            <a:xfrm>
              <a:off x="5366520" y="3767400"/>
              <a:ext cx="469440" cy="101520"/>
            </a:xfrm>
            <a:custGeom>
              <a:avLst/>
              <a:gdLst/>
              <a:ahLst/>
              <a:cxnLst/>
              <a:rect l="l" t="t" r="r" b="b"/>
              <a:pathLst>
                <a:path w="1304" h="282" extrusionOk="0">
                  <a:moveTo>
                    <a:pt x="606" y="282"/>
                  </a:moveTo>
                  <a:cubicBezTo>
                    <a:pt x="567" y="282"/>
                    <a:pt x="522" y="271"/>
                    <a:pt x="482" y="256"/>
                  </a:cubicBezTo>
                  <a:cubicBezTo>
                    <a:pt x="403" y="227"/>
                    <a:pt x="375" y="218"/>
                    <a:pt x="272" y="213"/>
                  </a:cubicBezTo>
                  <a:cubicBezTo>
                    <a:pt x="237" y="211"/>
                    <a:pt x="200" y="215"/>
                    <a:pt x="165" y="219"/>
                  </a:cubicBezTo>
                  <a:cubicBezTo>
                    <a:pt x="95" y="227"/>
                    <a:pt x="29" y="235"/>
                    <a:pt x="8" y="189"/>
                  </a:cubicBezTo>
                  <a:cubicBezTo>
                    <a:pt x="-2" y="168"/>
                    <a:pt x="-3" y="149"/>
                    <a:pt x="4" y="132"/>
                  </a:cubicBezTo>
                  <a:cubicBezTo>
                    <a:pt x="16" y="106"/>
                    <a:pt x="45" y="97"/>
                    <a:pt x="46" y="97"/>
                  </a:cubicBezTo>
                  <a:lnTo>
                    <a:pt x="46" y="97"/>
                  </a:lnTo>
                  <a:cubicBezTo>
                    <a:pt x="104" y="80"/>
                    <a:pt x="130" y="60"/>
                    <a:pt x="152" y="42"/>
                  </a:cubicBezTo>
                  <a:cubicBezTo>
                    <a:pt x="187" y="14"/>
                    <a:pt x="214" y="-7"/>
                    <a:pt x="328" y="1"/>
                  </a:cubicBezTo>
                  <a:cubicBezTo>
                    <a:pt x="398" y="7"/>
                    <a:pt x="528" y="43"/>
                    <a:pt x="606" y="86"/>
                  </a:cubicBezTo>
                  <a:cubicBezTo>
                    <a:pt x="620" y="94"/>
                    <a:pt x="631" y="102"/>
                    <a:pt x="641" y="108"/>
                  </a:cubicBezTo>
                  <a:cubicBezTo>
                    <a:pt x="679" y="134"/>
                    <a:pt x="691" y="142"/>
                    <a:pt x="794" y="96"/>
                  </a:cubicBezTo>
                  <a:cubicBezTo>
                    <a:pt x="887" y="55"/>
                    <a:pt x="927" y="76"/>
                    <a:pt x="969" y="98"/>
                  </a:cubicBezTo>
                  <a:cubicBezTo>
                    <a:pt x="989" y="109"/>
                    <a:pt x="1010" y="120"/>
                    <a:pt x="1039" y="125"/>
                  </a:cubicBezTo>
                  <a:cubicBezTo>
                    <a:pt x="1115" y="138"/>
                    <a:pt x="1145" y="98"/>
                    <a:pt x="1170" y="67"/>
                  </a:cubicBezTo>
                  <a:cubicBezTo>
                    <a:pt x="1173" y="63"/>
                    <a:pt x="1176" y="59"/>
                    <a:pt x="1179" y="56"/>
                  </a:cubicBezTo>
                  <a:cubicBezTo>
                    <a:pt x="1197" y="34"/>
                    <a:pt x="1245" y="10"/>
                    <a:pt x="1277" y="24"/>
                  </a:cubicBezTo>
                  <a:cubicBezTo>
                    <a:pt x="1288" y="28"/>
                    <a:pt x="1307" y="42"/>
                    <a:pt x="1303" y="81"/>
                  </a:cubicBezTo>
                  <a:cubicBezTo>
                    <a:pt x="1296" y="144"/>
                    <a:pt x="1274" y="149"/>
                    <a:pt x="1239" y="152"/>
                  </a:cubicBezTo>
                  <a:cubicBezTo>
                    <a:pt x="1229" y="153"/>
                    <a:pt x="1218" y="154"/>
                    <a:pt x="1205" y="157"/>
                  </a:cubicBezTo>
                  <a:cubicBezTo>
                    <a:pt x="1188" y="161"/>
                    <a:pt x="1176" y="167"/>
                    <a:pt x="1162" y="174"/>
                  </a:cubicBezTo>
                  <a:cubicBezTo>
                    <a:pt x="1133" y="189"/>
                    <a:pt x="1100" y="206"/>
                    <a:pt x="1027" y="201"/>
                  </a:cubicBezTo>
                  <a:cubicBezTo>
                    <a:pt x="995" y="199"/>
                    <a:pt x="961" y="209"/>
                    <a:pt x="925" y="219"/>
                  </a:cubicBezTo>
                  <a:cubicBezTo>
                    <a:pt x="873" y="234"/>
                    <a:pt x="820" y="249"/>
                    <a:pt x="771" y="231"/>
                  </a:cubicBezTo>
                  <a:cubicBezTo>
                    <a:pt x="715" y="210"/>
                    <a:pt x="713" y="214"/>
                    <a:pt x="700" y="234"/>
                  </a:cubicBezTo>
                  <a:cubicBezTo>
                    <a:pt x="696" y="239"/>
                    <a:pt x="692" y="246"/>
                    <a:pt x="686" y="253"/>
                  </a:cubicBezTo>
                  <a:cubicBezTo>
                    <a:pt x="669" y="274"/>
                    <a:pt x="640" y="282"/>
                    <a:pt x="606" y="282"/>
                  </a:cubicBezTo>
                  <a:moveTo>
                    <a:pt x="255" y="189"/>
                  </a:moveTo>
                  <a:cubicBezTo>
                    <a:pt x="261" y="189"/>
                    <a:pt x="267" y="189"/>
                    <a:pt x="273" y="189"/>
                  </a:cubicBezTo>
                  <a:cubicBezTo>
                    <a:pt x="374" y="194"/>
                    <a:pt x="405" y="202"/>
                    <a:pt x="491" y="234"/>
                  </a:cubicBezTo>
                  <a:cubicBezTo>
                    <a:pt x="573" y="265"/>
                    <a:pt x="644" y="267"/>
                    <a:pt x="668" y="238"/>
                  </a:cubicBezTo>
                  <a:cubicBezTo>
                    <a:pt x="673" y="232"/>
                    <a:pt x="677" y="226"/>
                    <a:pt x="680" y="221"/>
                  </a:cubicBezTo>
                  <a:cubicBezTo>
                    <a:pt x="701" y="190"/>
                    <a:pt x="715" y="185"/>
                    <a:pt x="779" y="209"/>
                  </a:cubicBezTo>
                  <a:cubicBezTo>
                    <a:pt x="821" y="224"/>
                    <a:pt x="871" y="210"/>
                    <a:pt x="919" y="197"/>
                  </a:cubicBezTo>
                  <a:cubicBezTo>
                    <a:pt x="955" y="186"/>
                    <a:pt x="993" y="176"/>
                    <a:pt x="1028" y="178"/>
                  </a:cubicBezTo>
                  <a:cubicBezTo>
                    <a:pt x="1095" y="182"/>
                    <a:pt x="1124" y="167"/>
                    <a:pt x="1151" y="153"/>
                  </a:cubicBezTo>
                  <a:cubicBezTo>
                    <a:pt x="1166" y="146"/>
                    <a:pt x="1180" y="139"/>
                    <a:pt x="1199" y="134"/>
                  </a:cubicBezTo>
                  <a:cubicBezTo>
                    <a:pt x="1214" y="131"/>
                    <a:pt x="1227" y="130"/>
                    <a:pt x="1237" y="129"/>
                  </a:cubicBezTo>
                  <a:cubicBezTo>
                    <a:pt x="1266" y="127"/>
                    <a:pt x="1274" y="126"/>
                    <a:pt x="1279" y="79"/>
                  </a:cubicBezTo>
                  <a:cubicBezTo>
                    <a:pt x="1281" y="61"/>
                    <a:pt x="1277" y="49"/>
                    <a:pt x="1268" y="45"/>
                  </a:cubicBezTo>
                  <a:cubicBezTo>
                    <a:pt x="1249" y="37"/>
                    <a:pt x="1212" y="53"/>
                    <a:pt x="1197" y="71"/>
                  </a:cubicBezTo>
                  <a:cubicBezTo>
                    <a:pt x="1194" y="74"/>
                    <a:pt x="1191" y="78"/>
                    <a:pt x="1188" y="82"/>
                  </a:cubicBezTo>
                  <a:cubicBezTo>
                    <a:pt x="1163" y="114"/>
                    <a:pt x="1125" y="163"/>
                    <a:pt x="1036" y="148"/>
                  </a:cubicBezTo>
                  <a:cubicBezTo>
                    <a:pt x="1002" y="143"/>
                    <a:pt x="979" y="130"/>
                    <a:pt x="958" y="119"/>
                  </a:cubicBezTo>
                  <a:cubicBezTo>
                    <a:pt x="918" y="98"/>
                    <a:pt x="886" y="81"/>
                    <a:pt x="803" y="118"/>
                  </a:cubicBezTo>
                  <a:cubicBezTo>
                    <a:pt x="694" y="166"/>
                    <a:pt x="674" y="159"/>
                    <a:pt x="628" y="128"/>
                  </a:cubicBezTo>
                  <a:cubicBezTo>
                    <a:pt x="619" y="122"/>
                    <a:pt x="608" y="115"/>
                    <a:pt x="594" y="107"/>
                  </a:cubicBezTo>
                  <a:cubicBezTo>
                    <a:pt x="522" y="66"/>
                    <a:pt x="393" y="30"/>
                    <a:pt x="327" y="25"/>
                  </a:cubicBezTo>
                  <a:cubicBezTo>
                    <a:pt x="222" y="17"/>
                    <a:pt x="199" y="35"/>
                    <a:pt x="167" y="60"/>
                  </a:cubicBezTo>
                  <a:cubicBezTo>
                    <a:pt x="144" y="79"/>
                    <a:pt x="115" y="101"/>
                    <a:pt x="53" y="120"/>
                  </a:cubicBezTo>
                  <a:cubicBezTo>
                    <a:pt x="52" y="120"/>
                    <a:pt x="33" y="126"/>
                    <a:pt x="26" y="142"/>
                  </a:cubicBezTo>
                  <a:cubicBezTo>
                    <a:pt x="21" y="152"/>
                    <a:pt x="22" y="164"/>
                    <a:pt x="29" y="179"/>
                  </a:cubicBezTo>
                  <a:cubicBezTo>
                    <a:pt x="44" y="209"/>
                    <a:pt x="98" y="203"/>
                    <a:pt x="162" y="196"/>
                  </a:cubicBezTo>
                  <a:cubicBezTo>
                    <a:pt x="193" y="192"/>
                    <a:pt x="224" y="189"/>
                    <a:pt x="255" y="1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6" name="Google Shape;936;p55"/>
            <p:cNvSpPr/>
            <p:nvPr/>
          </p:nvSpPr>
          <p:spPr>
            <a:xfrm>
              <a:off x="5826600" y="4116960"/>
              <a:ext cx="97200" cy="66960"/>
            </a:xfrm>
            <a:custGeom>
              <a:avLst/>
              <a:gdLst/>
              <a:ahLst/>
              <a:cxnLst/>
              <a:rect l="l" t="t" r="r" b="b"/>
              <a:pathLst>
                <a:path w="270" h="186" extrusionOk="0">
                  <a:moveTo>
                    <a:pt x="35" y="186"/>
                  </a:moveTo>
                  <a:cubicBezTo>
                    <a:pt x="21" y="186"/>
                    <a:pt x="12" y="182"/>
                    <a:pt x="6" y="174"/>
                  </a:cubicBezTo>
                  <a:cubicBezTo>
                    <a:pt x="-8" y="157"/>
                    <a:pt x="6" y="129"/>
                    <a:pt x="8" y="126"/>
                  </a:cubicBezTo>
                  <a:lnTo>
                    <a:pt x="10" y="123"/>
                  </a:lnTo>
                  <a:cubicBezTo>
                    <a:pt x="13" y="120"/>
                    <a:pt x="16" y="117"/>
                    <a:pt x="18" y="114"/>
                  </a:cubicBezTo>
                  <a:cubicBezTo>
                    <a:pt x="38" y="92"/>
                    <a:pt x="46" y="86"/>
                    <a:pt x="105" y="81"/>
                  </a:cubicBezTo>
                  <a:cubicBezTo>
                    <a:pt x="135" y="79"/>
                    <a:pt x="147" y="63"/>
                    <a:pt x="161" y="45"/>
                  </a:cubicBezTo>
                  <a:cubicBezTo>
                    <a:pt x="174" y="29"/>
                    <a:pt x="189" y="10"/>
                    <a:pt x="217" y="3"/>
                  </a:cubicBezTo>
                  <a:cubicBezTo>
                    <a:pt x="227" y="1"/>
                    <a:pt x="257" y="-6"/>
                    <a:pt x="267" y="12"/>
                  </a:cubicBezTo>
                  <a:cubicBezTo>
                    <a:pt x="276" y="28"/>
                    <a:pt x="264" y="54"/>
                    <a:pt x="229" y="90"/>
                  </a:cubicBezTo>
                  <a:cubicBezTo>
                    <a:pt x="179" y="141"/>
                    <a:pt x="150" y="157"/>
                    <a:pt x="69" y="180"/>
                  </a:cubicBezTo>
                  <a:cubicBezTo>
                    <a:pt x="56" y="184"/>
                    <a:pt x="44" y="186"/>
                    <a:pt x="35" y="186"/>
                  </a:cubicBezTo>
                  <a:moveTo>
                    <a:pt x="28" y="138"/>
                  </a:moveTo>
                  <a:cubicBezTo>
                    <a:pt x="24" y="146"/>
                    <a:pt x="22" y="157"/>
                    <a:pt x="24" y="160"/>
                  </a:cubicBezTo>
                  <a:cubicBezTo>
                    <a:pt x="26" y="162"/>
                    <a:pt x="37" y="165"/>
                    <a:pt x="62" y="158"/>
                  </a:cubicBezTo>
                  <a:cubicBezTo>
                    <a:pt x="140" y="135"/>
                    <a:pt x="165" y="121"/>
                    <a:pt x="212" y="73"/>
                  </a:cubicBezTo>
                  <a:cubicBezTo>
                    <a:pt x="245" y="38"/>
                    <a:pt x="246" y="25"/>
                    <a:pt x="246" y="23"/>
                  </a:cubicBezTo>
                  <a:cubicBezTo>
                    <a:pt x="246" y="24"/>
                    <a:pt x="245" y="23"/>
                    <a:pt x="242" y="23"/>
                  </a:cubicBezTo>
                  <a:cubicBezTo>
                    <a:pt x="238" y="23"/>
                    <a:pt x="232" y="24"/>
                    <a:pt x="223" y="26"/>
                  </a:cubicBezTo>
                  <a:cubicBezTo>
                    <a:pt x="202" y="31"/>
                    <a:pt x="192" y="44"/>
                    <a:pt x="180" y="59"/>
                  </a:cubicBezTo>
                  <a:cubicBezTo>
                    <a:pt x="165" y="79"/>
                    <a:pt x="147" y="101"/>
                    <a:pt x="107" y="105"/>
                  </a:cubicBezTo>
                  <a:cubicBezTo>
                    <a:pt x="55" y="109"/>
                    <a:pt x="51" y="112"/>
                    <a:pt x="36" y="129"/>
                  </a:cubicBezTo>
                  <a:cubicBezTo>
                    <a:pt x="34" y="132"/>
                    <a:pt x="31" y="135"/>
                    <a:pt x="28" y="138"/>
                  </a:cubicBezTo>
                  <a:close/>
                </a:path>
              </a:pathLst>
            </a:custGeom>
            <a:solidFill>
              <a:schemeClr val="dk1"/>
            </a:solidFill>
            <a:ln>
              <a:noFill/>
            </a:ln>
          </p:spPr>
          <p:txBody>
            <a:bodyPr spcFirstLastPara="1" wrap="square" lIns="90000" tIns="21950" rIns="90000" bIns="21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7" name="Google Shape;937;p55"/>
            <p:cNvSpPr/>
            <p:nvPr/>
          </p:nvSpPr>
          <p:spPr>
            <a:xfrm>
              <a:off x="5673240" y="4106520"/>
              <a:ext cx="42480" cy="32040"/>
            </a:xfrm>
            <a:custGeom>
              <a:avLst/>
              <a:gdLst/>
              <a:ahLst/>
              <a:cxnLst/>
              <a:rect l="l" t="t" r="r" b="b"/>
              <a:pathLst>
                <a:path w="118" h="89" extrusionOk="0">
                  <a:moveTo>
                    <a:pt x="59" y="89"/>
                  </a:moveTo>
                  <a:cubicBezTo>
                    <a:pt x="36" y="89"/>
                    <a:pt x="19" y="82"/>
                    <a:pt x="9" y="69"/>
                  </a:cubicBezTo>
                  <a:cubicBezTo>
                    <a:pt x="-3" y="53"/>
                    <a:pt x="0" y="33"/>
                    <a:pt x="1" y="27"/>
                  </a:cubicBezTo>
                  <a:cubicBezTo>
                    <a:pt x="1" y="20"/>
                    <a:pt x="2" y="12"/>
                    <a:pt x="7" y="7"/>
                  </a:cubicBezTo>
                  <a:cubicBezTo>
                    <a:pt x="13" y="2"/>
                    <a:pt x="19" y="2"/>
                    <a:pt x="28" y="2"/>
                  </a:cubicBezTo>
                  <a:cubicBezTo>
                    <a:pt x="36" y="2"/>
                    <a:pt x="48" y="3"/>
                    <a:pt x="67" y="0"/>
                  </a:cubicBezTo>
                  <a:cubicBezTo>
                    <a:pt x="85" y="-3"/>
                    <a:pt x="101" y="3"/>
                    <a:pt x="110" y="15"/>
                  </a:cubicBezTo>
                  <a:cubicBezTo>
                    <a:pt x="119" y="28"/>
                    <a:pt x="120" y="45"/>
                    <a:pt x="113" y="60"/>
                  </a:cubicBezTo>
                  <a:cubicBezTo>
                    <a:pt x="103" y="78"/>
                    <a:pt x="84" y="89"/>
                    <a:pt x="59" y="89"/>
                  </a:cubicBezTo>
                  <a:moveTo>
                    <a:pt x="25" y="31"/>
                  </a:moveTo>
                  <a:cubicBezTo>
                    <a:pt x="24" y="32"/>
                    <a:pt x="21" y="46"/>
                    <a:pt x="28" y="55"/>
                  </a:cubicBezTo>
                  <a:cubicBezTo>
                    <a:pt x="34" y="63"/>
                    <a:pt x="49" y="65"/>
                    <a:pt x="59" y="65"/>
                  </a:cubicBezTo>
                  <a:cubicBezTo>
                    <a:pt x="75" y="65"/>
                    <a:pt x="87" y="59"/>
                    <a:pt x="92" y="49"/>
                  </a:cubicBezTo>
                  <a:cubicBezTo>
                    <a:pt x="95" y="42"/>
                    <a:pt x="95" y="35"/>
                    <a:pt x="91" y="29"/>
                  </a:cubicBezTo>
                  <a:cubicBezTo>
                    <a:pt x="87" y="24"/>
                    <a:pt x="80" y="22"/>
                    <a:pt x="70" y="23"/>
                  </a:cubicBezTo>
                  <a:cubicBezTo>
                    <a:pt x="50" y="26"/>
                    <a:pt x="36" y="26"/>
                    <a:pt x="28" y="26"/>
                  </a:cubicBezTo>
                  <a:cubicBezTo>
                    <a:pt x="27" y="26"/>
                    <a:pt x="26" y="26"/>
                    <a:pt x="25" y="26"/>
                  </a:cubicBezTo>
                  <a:cubicBezTo>
                    <a:pt x="25" y="26"/>
                    <a:pt x="25" y="27"/>
                    <a:pt x="25" y="28"/>
                  </a:cubicBezTo>
                  <a:lnTo>
                    <a:pt x="25" y="30"/>
                  </a:lnTo>
                  <a:lnTo>
                    <a:pt x="25" y="31"/>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8" name="Google Shape;938;p55"/>
            <p:cNvSpPr/>
            <p:nvPr/>
          </p:nvSpPr>
          <p:spPr>
            <a:xfrm>
              <a:off x="4785840" y="2994480"/>
              <a:ext cx="46440" cy="96120"/>
            </a:xfrm>
            <a:custGeom>
              <a:avLst/>
              <a:gdLst/>
              <a:ahLst/>
              <a:cxnLst/>
              <a:rect l="l" t="t" r="r" b="b"/>
              <a:pathLst>
                <a:path w="129" h="267" extrusionOk="0">
                  <a:moveTo>
                    <a:pt x="69" y="267"/>
                  </a:moveTo>
                  <a:cubicBezTo>
                    <a:pt x="54" y="267"/>
                    <a:pt x="41" y="259"/>
                    <a:pt x="31" y="245"/>
                  </a:cubicBezTo>
                  <a:cubicBezTo>
                    <a:pt x="0" y="197"/>
                    <a:pt x="-3" y="153"/>
                    <a:pt x="2" y="90"/>
                  </a:cubicBezTo>
                  <a:cubicBezTo>
                    <a:pt x="7" y="25"/>
                    <a:pt x="51" y="3"/>
                    <a:pt x="66" y="0"/>
                  </a:cubicBezTo>
                  <a:cubicBezTo>
                    <a:pt x="81" y="-2"/>
                    <a:pt x="92" y="0"/>
                    <a:pt x="100" y="6"/>
                  </a:cubicBezTo>
                  <a:cubicBezTo>
                    <a:pt x="115" y="18"/>
                    <a:pt x="116" y="38"/>
                    <a:pt x="118" y="70"/>
                  </a:cubicBezTo>
                  <a:cubicBezTo>
                    <a:pt x="119" y="90"/>
                    <a:pt x="121" y="115"/>
                    <a:pt x="126" y="144"/>
                  </a:cubicBezTo>
                  <a:cubicBezTo>
                    <a:pt x="138" y="207"/>
                    <a:pt x="114" y="252"/>
                    <a:pt x="85" y="264"/>
                  </a:cubicBezTo>
                  <a:cubicBezTo>
                    <a:pt x="79" y="266"/>
                    <a:pt x="74" y="267"/>
                    <a:pt x="69" y="267"/>
                  </a:cubicBezTo>
                  <a:moveTo>
                    <a:pt x="70" y="24"/>
                  </a:moveTo>
                  <a:cubicBezTo>
                    <a:pt x="69" y="24"/>
                    <a:pt x="30" y="35"/>
                    <a:pt x="25" y="92"/>
                  </a:cubicBezTo>
                  <a:cubicBezTo>
                    <a:pt x="20" y="151"/>
                    <a:pt x="23" y="189"/>
                    <a:pt x="51" y="232"/>
                  </a:cubicBezTo>
                  <a:cubicBezTo>
                    <a:pt x="56" y="239"/>
                    <a:pt x="64" y="247"/>
                    <a:pt x="76" y="242"/>
                  </a:cubicBezTo>
                  <a:cubicBezTo>
                    <a:pt x="92" y="236"/>
                    <a:pt x="114" y="204"/>
                    <a:pt x="103" y="148"/>
                  </a:cubicBezTo>
                  <a:cubicBezTo>
                    <a:pt x="97" y="118"/>
                    <a:pt x="96" y="92"/>
                    <a:pt x="94" y="72"/>
                  </a:cubicBezTo>
                  <a:cubicBezTo>
                    <a:pt x="93" y="49"/>
                    <a:pt x="92" y="30"/>
                    <a:pt x="86" y="25"/>
                  </a:cubicBezTo>
                  <a:cubicBezTo>
                    <a:pt x="82" y="22"/>
                    <a:pt x="76" y="23"/>
                    <a:pt x="7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39" name="Google Shape;939;p55"/>
            <p:cNvSpPr/>
            <p:nvPr/>
          </p:nvSpPr>
          <p:spPr>
            <a:xfrm>
              <a:off x="5204520" y="2207520"/>
              <a:ext cx="1006560" cy="1146960"/>
            </a:xfrm>
            <a:custGeom>
              <a:avLst/>
              <a:gdLst/>
              <a:ahLst/>
              <a:cxnLst/>
              <a:rect l="l" t="t" r="r" b="b"/>
              <a:pathLst>
                <a:path w="2796" h="3186" extrusionOk="0">
                  <a:moveTo>
                    <a:pt x="1737" y="3186"/>
                  </a:moveTo>
                  <a:cubicBezTo>
                    <a:pt x="1734" y="3186"/>
                    <a:pt x="1731" y="3186"/>
                    <a:pt x="1728" y="3186"/>
                  </a:cubicBezTo>
                  <a:cubicBezTo>
                    <a:pt x="1673" y="3182"/>
                    <a:pt x="1660" y="3149"/>
                    <a:pt x="1659" y="3148"/>
                  </a:cubicBezTo>
                  <a:lnTo>
                    <a:pt x="1658" y="3144"/>
                  </a:lnTo>
                  <a:cubicBezTo>
                    <a:pt x="1656" y="3046"/>
                    <a:pt x="1687" y="3029"/>
                    <a:pt x="1720" y="3020"/>
                  </a:cubicBezTo>
                  <a:cubicBezTo>
                    <a:pt x="1731" y="3017"/>
                    <a:pt x="1734" y="3016"/>
                    <a:pt x="1735" y="3012"/>
                  </a:cubicBezTo>
                  <a:cubicBezTo>
                    <a:pt x="1738" y="2999"/>
                    <a:pt x="1740" y="2982"/>
                    <a:pt x="1742" y="2964"/>
                  </a:cubicBezTo>
                  <a:cubicBezTo>
                    <a:pt x="1746" y="2932"/>
                    <a:pt x="1750" y="2896"/>
                    <a:pt x="1762" y="2869"/>
                  </a:cubicBezTo>
                  <a:cubicBezTo>
                    <a:pt x="1778" y="2833"/>
                    <a:pt x="1781" y="2797"/>
                    <a:pt x="1769" y="2780"/>
                  </a:cubicBezTo>
                  <a:cubicBezTo>
                    <a:pt x="1768" y="2781"/>
                    <a:pt x="1758" y="2786"/>
                    <a:pt x="1747" y="2799"/>
                  </a:cubicBezTo>
                  <a:cubicBezTo>
                    <a:pt x="1736" y="2812"/>
                    <a:pt x="1732" y="2823"/>
                    <a:pt x="1733" y="2826"/>
                  </a:cubicBezTo>
                  <a:cubicBezTo>
                    <a:pt x="1750" y="2849"/>
                    <a:pt x="1732" y="2899"/>
                    <a:pt x="1695" y="2928"/>
                  </a:cubicBezTo>
                  <a:cubicBezTo>
                    <a:pt x="1668" y="2949"/>
                    <a:pt x="1668" y="2949"/>
                    <a:pt x="1662" y="2985"/>
                  </a:cubicBezTo>
                  <a:lnTo>
                    <a:pt x="1660" y="3005"/>
                  </a:lnTo>
                  <a:cubicBezTo>
                    <a:pt x="1654" y="3046"/>
                    <a:pt x="1644" y="3047"/>
                    <a:pt x="1587" y="3045"/>
                  </a:cubicBezTo>
                  <a:cubicBezTo>
                    <a:pt x="1568" y="3044"/>
                    <a:pt x="1540" y="3040"/>
                    <a:pt x="1531" y="3021"/>
                  </a:cubicBezTo>
                  <a:cubicBezTo>
                    <a:pt x="1521" y="3002"/>
                    <a:pt x="1534" y="2978"/>
                    <a:pt x="1550" y="2954"/>
                  </a:cubicBezTo>
                  <a:cubicBezTo>
                    <a:pt x="1567" y="2928"/>
                    <a:pt x="1565" y="2922"/>
                    <a:pt x="1559" y="2898"/>
                  </a:cubicBezTo>
                  <a:cubicBezTo>
                    <a:pt x="1556" y="2888"/>
                    <a:pt x="1552" y="2877"/>
                    <a:pt x="1549" y="2861"/>
                  </a:cubicBezTo>
                  <a:cubicBezTo>
                    <a:pt x="1540" y="2813"/>
                    <a:pt x="1573" y="2801"/>
                    <a:pt x="1594" y="2792"/>
                  </a:cubicBezTo>
                  <a:cubicBezTo>
                    <a:pt x="1602" y="2789"/>
                    <a:pt x="1610" y="2786"/>
                    <a:pt x="1614" y="2782"/>
                  </a:cubicBezTo>
                  <a:cubicBezTo>
                    <a:pt x="1632" y="2767"/>
                    <a:pt x="1662" y="2755"/>
                    <a:pt x="1684" y="2748"/>
                  </a:cubicBezTo>
                  <a:cubicBezTo>
                    <a:pt x="1687" y="2746"/>
                    <a:pt x="1709" y="2727"/>
                    <a:pt x="1730" y="2686"/>
                  </a:cubicBezTo>
                  <a:cubicBezTo>
                    <a:pt x="1746" y="2652"/>
                    <a:pt x="1739" y="2646"/>
                    <a:pt x="1713" y="2625"/>
                  </a:cubicBezTo>
                  <a:lnTo>
                    <a:pt x="1710" y="2622"/>
                  </a:lnTo>
                  <a:cubicBezTo>
                    <a:pt x="1706" y="2618"/>
                    <a:pt x="1692" y="2607"/>
                    <a:pt x="1688" y="2607"/>
                  </a:cubicBezTo>
                  <a:cubicBezTo>
                    <a:pt x="1688" y="2607"/>
                    <a:pt x="1686" y="2608"/>
                    <a:pt x="1681" y="2621"/>
                  </a:cubicBezTo>
                  <a:cubicBezTo>
                    <a:pt x="1666" y="2658"/>
                    <a:pt x="1656" y="2670"/>
                    <a:pt x="1552" y="2668"/>
                  </a:cubicBezTo>
                  <a:cubicBezTo>
                    <a:pt x="1468" y="2666"/>
                    <a:pt x="1448" y="2694"/>
                    <a:pt x="1429" y="2721"/>
                  </a:cubicBezTo>
                  <a:cubicBezTo>
                    <a:pt x="1426" y="2725"/>
                    <a:pt x="1424" y="2729"/>
                    <a:pt x="1421" y="2732"/>
                  </a:cubicBezTo>
                  <a:cubicBezTo>
                    <a:pt x="1411" y="2746"/>
                    <a:pt x="1414" y="2773"/>
                    <a:pt x="1416" y="2794"/>
                  </a:cubicBezTo>
                  <a:cubicBezTo>
                    <a:pt x="1419" y="2815"/>
                    <a:pt x="1420" y="2831"/>
                    <a:pt x="1411" y="2841"/>
                  </a:cubicBezTo>
                  <a:cubicBezTo>
                    <a:pt x="1400" y="2854"/>
                    <a:pt x="1383" y="2849"/>
                    <a:pt x="1359" y="2841"/>
                  </a:cubicBezTo>
                  <a:cubicBezTo>
                    <a:pt x="1339" y="2835"/>
                    <a:pt x="1311" y="2826"/>
                    <a:pt x="1272" y="2821"/>
                  </a:cubicBezTo>
                  <a:cubicBezTo>
                    <a:pt x="1235" y="2815"/>
                    <a:pt x="1211" y="2809"/>
                    <a:pt x="1198" y="2792"/>
                  </a:cubicBezTo>
                  <a:cubicBezTo>
                    <a:pt x="1183" y="2771"/>
                    <a:pt x="1188" y="2742"/>
                    <a:pt x="1197" y="2684"/>
                  </a:cubicBezTo>
                  <a:cubicBezTo>
                    <a:pt x="1205" y="2632"/>
                    <a:pt x="1218" y="2604"/>
                    <a:pt x="1228" y="2582"/>
                  </a:cubicBezTo>
                  <a:cubicBezTo>
                    <a:pt x="1238" y="2561"/>
                    <a:pt x="1245" y="2546"/>
                    <a:pt x="1246" y="2519"/>
                  </a:cubicBezTo>
                  <a:cubicBezTo>
                    <a:pt x="1246" y="2490"/>
                    <a:pt x="1237" y="2488"/>
                    <a:pt x="1202" y="2483"/>
                  </a:cubicBezTo>
                  <a:cubicBezTo>
                    <a:pt x="1186" y="2481"/>
                    <a:pt x="1169" y="2479"/>
                    <a:pt x="1150" y="2473"/>
                  </a:cubicBezTo>
                  <a:cubicBezTo>
                    <a:pt x="1116" y="2462"/>
                    <a:pt x="1097" y="2445"/>
                    <a:pt x="1072" y="2423"/>
                  </a:cubicBezTo>
                  <a:cubicBezTo>
                    <a:pt x="1051" y="2404"/>
                    <a:pt x="1025" y="2381"/>
                    <a:pt x="980" y="2354"/>
                  </a:cubicBezTo>
                  <a:cubicBezTo>
                    <a:pt x="933" y="2325"/>
                    <a:pt x="922" y="2286"/>
                    <a:pt x="921" y="2258"/>
                  </a:cubicBezTo>
                  <a:cubicBezTo>
                    <a:pt x="920" y="2208"/>
                    <a:pt x="950" y="2158"/>
                    <a:pt x="980" y="2138"/>
                  </a:cubicBezTo>
                  <a:cubicBezTo>
                    <a:pt x="1017" y="2113"/>
                    <a:pt x="1024" y="2109"/>
                    <a:pt x="1012" y="1962"/>
                  </a:cubicBezTo>
                  <a:cubicBezTo>
                    <a:pt x="1010" y="1926"/>
                    <a:pt x="1002" y="1904"/>
                    <a:pt x="991" y="1897"/>
                  </a:cubicBezTo>
                  <a:cubicBezTo>
                    <a:pt x="979" y="1889"/>
                    <a:pt x="961" y="1895"/>
                    <a:pt x="942" y="1901"/>
                  </a:cubicBezTo>
                  <a:cubicBezTo>
                    <a:pt x="917" y="1909"/>
                    <a:pt x="889" y="1917"/>
                    <a:pt x="864" y="1904"/>
                  </a:cubicBezTo>
                  <a:cubicBezTo>
                    <a:pt x="836" y="1888"/>
                    <a:pt x="822" y="1897"/>
                    <a:pt x="790" y="1920"/>
                  </a:cubicBezTo>
                  <a:cubicBezTo>
                    <a:pt x="773" y="1934"/>
                    <a:pt x="751" y="1950"/>
                    <a:pt x="721" y="1963"/>
                  </a:cubicBezTo>
                  <a:cubicBezTo>
                    <a:pt x="646" y="1996"/>
                    <a:pt x="638" y="2039"/>
                    <a:pt x="635" y="2092"/>
                  </a:cubicBezTo>
                  <a:cubicBezTo>
                    <a:pt x="633" y="2123"/>
                    <a:pt x="650" y="2142"/>
                    <a:pt x="672" y="2167"/>
                  </a:cubicBezTo>
                  <a:cubicBezTo>
                    <a:pt x="686" y="2183"/>
                    <a:pt x="703" y="2202"/>
                    <a:pt x="716" y="2227"/>
                  </a:cubicBezTo>
                  <a:cubicBezTo>
                    <a:pt x="743" y="2280"/>
                    <a:pt x="720" y="2335"/>
                    <a:pt x="696" y="2393"/>
                  </a:cubicBezTo>
                  <a:cubicBezTo>
                    <a:pt x="691" y="2406"/>
                    <a:pt x="685" y="2419"/>
                    <a:pt x="680" y="2433"/>
                  </a:cubicBezTo>
                  <a:cubicBezTo>
                    <a:pt x="664" y="2477"/>
                    <a:pt x="680" y="2562"/>
                    <a:pt x="691" y="2623"/>
                  </a:cubicBezTo>
                  <a:cubicBezTo>
                    <a:pt x="698" y="2664"/>
                    <a:pt x="704" y="2696"/>
                    <a:pt x="701" y="2713"/>
                  </a:cubicBezTo>
                  <a:cubicBezTo>
                    <a:pt x="698" y="2731"/>
                    <a:pt x="700" y="2760"/>
                    <a:pt x="702" y="2789"/>
                  </a:cubicBezTo>
                  <a:cubicBezTo>
                    <a:pt x="704" y="2823"/>
                    <a:pt x="706" y="2852"/>
                    <a:pt x="701" y="2868"/>
                  </a:cubicBezTo>
                  <a:cubicBezTo>
                    <a:pt x="698" y="2878"/>
                    <a:pt x="692" y="2888"/>
                    <a:pt x="686" y="2897"/>
                  </a:cubicBezTo>
                  <a:cubicBezTo>
                    <a:pt x="672" y="2919"/>
                    <a:pt x="656" y="2944"/>
                    <a:pt x="660" y="2986"/>
                  </a:cubicBezTo>
                  <a:cubicBezTo>
                    <a:pt x="663" y="3010"/>
                    <a:pt x="671" y="3025"/>
                    <a:pt x="678" y="3039"/>
                  </a:cubicBezTo>
                  <a:cubicBezTo>
                    <a:pt x="689" y="3059"/>
                    <a:pt x="699" y="3078"/>
                    <a:pt x="675" y="3110"/>
                  </a:cubicBezTo>
                  <a:cubicBezTo>
                    <a:pt x="647" y="3149"/>
                    <a:pt x="614" y="3139"/>
                    <a:pt x="587" y="3131"/>
                  </a:cubicBezTo>
                  <a:cubicBezTo>
                    <a:pt x="577" y="3128"/>
                    <a:pt x="567" y="3125"/>
                    <a:pt x="557" y="3124"/>
                  </a:cubicBezTo>
                  <a:cubicBezTo>
                    <a:pt x="545" y="3123"/>
                    <a:pt x="533" y="3126"/>
                    <a:pt x="518" y="3131"/>
                  </a:cubicBezTo>
                  <a:cubicBezTo>
                    <a:pt x="487" y="3141"/>
                    <a:pt x="444" y="3154"/>
                    <a:pt x="368" y="3139"/>
                  </a:cubicBezTo>
                  <a:cubicBezTo>
                    <a:pt x="324" y="3130"/>
                    <a:pt x="303" y="3124"/>
                    <a:pt x="294" y="3109"/>
                  </a:cubicBezTo>
                  <a:cubicBezTo>
                    <a:pt x="287" y="3098"/>
                    <a:pt x="290" y="3085"/>
                    <a:pt x="294" y="3068"/>
                  </a:cubicBezTo>
                  <a:cubicBezTo>
                    <a:pt x="298" y="3053"/>
                    <a:pt x="304" y="3032"/>
                    <a:pt x="304" y="3002"/>
                  </a:cubicBezTo>
                  <a:cubicBezTo>
                    <a:pt x="304" y="2942"/>
                    <a:pt x="320" y="2876"/>
                    <a:pt x="334" y="2817"/>
                  </a:cubicBezTo>
                  <a:cubicBezTo>
                    <a:pt x="343" y="2777"/>
                    <a:pt x="352" y="2739"/>
                    <a:pt x="356" y="2708"/>
                  </a:cubicBezTo>
                  <a:cubicBezTo>
                    <a:pt x="357" y="2693"/>
                    <a:pt x="360" y="2673"/>
                    <a:pt x="362" y="2651"/>
                  </a:cubicBezTo>
                  <a:cubicBezTo>
                    <a:pt x="371" y="2587"/>
                    <a:pt x="390" y="2435"/>
                    <a:pt x="374" y="2419"/>
                  </a:cubicBezTo>
                  <a:cubicBezTo>
                    <a:pt x="359" y="2413"/>
                    <a:pt x="344" y="2395"/>
                    <a:pt x="335" y="2369"/>
                  </a:cubicBezTo>
                  <a:cubicBezTo>
                    <a:pt x="324" y="2341"/>
                    <a:pt x="319" y="2299"/>
                    <a:pt x="335" y="2267"/>
                  </a:cubicBezTo>
                  <a:cubicBezTo>
                    <a:pt x="344" y="2248"/>
                    <a:pt x="341" y="2224"/>
                    <a:pt x="327" y="2213"/>
                  </a:cubicBezTo>
                  <a:cubicBezTo>
                    <a:pt x="314" y="2203"/>
                    <a:pt x="294" y="2208"/>
                    <a:pt x="272" y="2227"/>
                  </a:cubicBezTo>
                  <a:cubicBezTo>
                    <a:pt x="216" y="2276"/>
                    <a:pt x="150" y="2271"/>
                    <a:pt x="102" y="2268"/>
                  </a:cubicBezTo>
                  <a:cubicBezTo>
                    <a:pt x="90" y="2267"/>
                    <a:pt x="80" y="2266"/>
                    <a:pt x="70" y="2266"/>
                  </a:cubicBezTo>
                  <a:cubicBezTo>
                    <a:pt x="55" y="2266"/>
                    <a:pt x="44" y="2262"/>
                    <a:pt x="37" y="2254"/>
                  </a:cubicBezTo>
                  <a:cubicBezTo>
                    <a:pt x="24" y="2240"/>
                    <a:pt x="27" y="2216"/>
                    <a:pt x="30" y="2184"/>
                  </a:cubicBezTo>
                  <a:cubicBezTo>
                    <a:pt x="32" y="2167"/>
                    <a:pt x="34" y="2148"/>
                    <a:pt x="35" y="2127"/>
                  </a:cubicBezTo>
                  <a:cubicBezTo>
                    <a:pt x="35" y="2100"/>
                    <a:pt x="40" y="2076"/>
                    <a:pt x="44" y="2055"/>
                  </a:cubicBezTo>
                  <a:cubicBezTo>
                    <a:pt x="52" y="2010"/>
                    <a:pt x="53" y="1994"/>
                    <a:pt x="33" y="1984"/>
                  </a:cubicBezTo>
                  <a:cubicBezTo>
                    <a:pt x="14" y="1975"/>
                    <a:pt x="2" y="1966"/>
                    <a:pt x="0" y="1954"/>
                  </a:cubicBezTo>
                  <a:cubicBezTo>
                    <a:pt x="-3" y="1942"/>
                    <a:pt x="5" y="1932"/>
                    <a:pt x="16" y="1920"/>
                  </a:cubicBezTo>
                  <a:cubicBezTo>
                    <a:pt x="20" y="1916"/>
                    <a:pt x="24" y="1912"/>
                    <a:pt x="29" y="1905"/>
                  </a:cubicBezTo>
                  <a:cubicBezTo>
                    <a:pt x="45" y="1883"/>
                    <a:pt x="64" y="1879"/>
                    <a:pt x="80" y="1876"/>
                  </a:cubicBezTo>
                  <a:cubicBezTo>
                    <a:pt x="92" y="1874"/>
                    <a:pt x="101" y="1871"/>
                    <a:pt x="110" y="1863"/>
                  </a:cubicBezTo>
                  <a:cubicBezTo>
                    <a:pt x="135" y="1838"/>
                    <a:pt x="165" y="1785"/>
                    <a:pt x="165" y="1785"/>
                  </a:cubicBezTo>
                  <a:lnTo>
                    <a:pt x="166" y="1784"/>
                  </a:lnTo>
                  <a:cubicBezTo>
                    <a:pt x="186" y="1754"/>
                    <a:pt x="184" y="1726"/>
                    <a:pt x="183" y="1699"/>
                  </a:cubicBezTo>
                  <a:cubicBezTo>
                    <a:pt x="180" y="1658"/>
                    <a:pt x="177" y="1616"/>
                    <a:pt x="262" y="1599"/>
                  </a:cubicBezTo>
                  <a:cubicBezTo>
                    <a:pt x="287" y="1589"/>
                    <a:pt x="287" y="1589"/>
                    <a:pt x="275" y="1542"/>
                  </a:cubicBezTo>
                  <a:cubicBezTo>
                    <a:pt x="270" y="1523"/>
                    <a:pt x="263" y="1498"/>
                    <a:pt x="256" y="1464"/>
                  </a:cubicBezTo>
                  <a:cubicBezTo>
                    <a:pt x="235" y="1365"/>
                    <a:pt x="241" y="1344"/>
                    <a:pt x="250" y="1314"/>
                  </a:cubicBezTo>
                  <a:cubicBezTo>
                    <a:pt x="253" y="1304"/>
                    <a:pt x="256" y="1294"/>
                    <a:pt x="258" y="1279"/>
                  </a:cubicBezTo>
                  <a:cubicBezTo>
                    <a:pt x="263" y="1243"/>
                    <a:pt x="288" y="1216"/>
                    <a:pt x="310" y="1193"/>
                  </a:cubicBezTo>
                  <a:cubicBezTo>
                    <a:pt x="327" y="1175"/>
                    <a:pt x="343" y="1158"/>
                    <a:pt x="344" y="1142"/>
                  </a:cubicBezTo>
                  <a:cubicBezTo>
                    <a:pt x="346" y="1108"/>
                    <a:pt x="365" y="1075"/>
                    <a:pt x="386" y="1068"/>
                  </a:cubicBezTo>
                  <a:cubicBezTo>
                    <a:pt x="398" y="1064"/>
                    <a:pt x="410" y="1067"/>
                    <a:pt x="419" y="1077"/>
                  </a:cubicBezTo>
                  <a:lnTo>
                    <a:pt x="424" y="1084"/>
                  </a:lnTo>
                  <a:cubicBezTo>
                    <a:pt x="445" y="1107"/>
                    <a:pt x="454" y="1115"/>
                    <a:pt x="471" y="1106"/>
                  </a:cubicBezTo>
                  <a:cubicBezTo>
                    <a:pt x="477" y="1102"/>
                    <a:pt x="480" y="1097"/>
                    <a:pt x="481" y="1090"/>
                  </a:cubicBezTo>
                  <a:cubicBezTo>
                    <a:pt x="483" y="1074"/>
                    <a:pt x="472" y="1052"/>
                    <a:pt x="455" y="1036"/>
                  </a:cubicBezTo>
                  <a:cubicBezTo>
                    <a:pt x="418" y="1003"/>
                    <a:pt x="413" y="883"/>
                    <a:pt x="457" y="815"/>
                  </a:cubicBezTo>
                  <a:cubicBezTo>
                    <a:pt x="488" y="767"/>
                    <a:pt x="484" y="728"/>
                    <a:pt x="481" y="686"/>
                  </a:cubicBezTo>
                  <a:cubicBezTo>
                    <a:pt x="480" y="673"/>
                    <a:pt x="479" y="660"/>
                    <a:pt x="479" y="646"/>
                  </a:cubicBezTo>
                  <a:lnTo>
                    <a:pt x="479" y="631"/>
                  </a:lnTo>
                  <a:cubicBezTo>
                    <a:pt x="478" y="584"/>
                    <a:pt x="480" y="570"/>
                    <a:pt x="528" y="541"/>
                  </a:cubicBezTo>
                  <a:cubicBezTo>
                    <a:pt x="552" y="526"/>
                    <a:pt x="552" y="524"/>
                    <a:pt x="552" y="514"/>
                  </a:cubicBezTo>
                  <a:cubicBezTo>
                    <a:pt x="552" y="505"/>
                    <a:pt x="552" y="491"/>
                    <a:pt x="562" y="467"/>
                  </a:cubicBezTo>
                  <a:cubicBezTo>
                    <a:pt x="584" y="416"/>
                    <a:pt x="608" y="374"/>
                    <a:pt x="676" y="387"/>
                  </a:cubicBezTo>
                  <a:cubicBezTo>
                    <a:pt x="697" y="391"/>
                    <a:pt x="714" y="399"/>
                    <a:pt x="728" y="406"/>
                  </a:cubicBezTo>
                  <a:cubicBezTo>
                    <a:pt x="752" y="418"/>
                    <a:pt x="764" y="425"/>
                    <a:pt x="788" y="405"/>
                  </a:cubicBezTo>
                  <a:cubicBezTo>
                    <a:pt x="838" y="363"/>
                    <a:pt x="875" y="316"/>
                    <a:pt x="888" y="279"/>
                  </a:cubicBezTo>
                  <a:cubicBezTo>
                    <a:pt x="892" y="266"/>
                    <a:pt x="895" y="255"/>
                    <a:pt x="897" y="246"/>
                  </a:cubicBezTo>
                  <a:cubicBezTo>
                    <a:pt x="903" y="221"/>
                    <a:pt x="907" y="201"/>
                    <a:pt x="932" y="190"/>
                  </a:cubicBezTo>
                  <a:cubicBezTo>
                    <a:pt x="969" y="174"/>
                    <a:pt x="1014" y="199"/>
                    <a:pt x="1032" y="211"/>
                  </a:cubicBezTo>
                  <a:cubicBezTo>
                    <a:pt x="1039" y="215"/>
                    <a:pt x="1056" y="216"/>
                    <a:pt x="1072" y="218"/>
                  </a:cubicBezTo>
                  <a:cubicBezTo>
                    <a:pt x="1105" y="220"/>
                    <a:pt x="1145" y="224"/>
                    <a:pt x="1161" y="252"/>
                  </a:cubicBezTo>
                  <a:cubicBezTo>
                    <a:pt x="1178" y="283"/>
                    <a:pt x="1189" y="298"/>
                    <a:pt x="1251" y="289"/>
                  </a:cubicBezTo>
                  <a:cubicBezTo>
                    <a:pt x="1316" y="279"/>
                    <a:pt x="1350" y="279"/>
                    <a:pt x="1377" y="316"/>
                  </a:cubicBezTo>
                  <a:cubicBezTo>
                    <a:pt x="1388" y="332"/>
                    <a:pt x="1450" y="319"/>
                    <a:pt x="1484" y="312"/>
                  </a:cubicBezTo>
                  <a:cubicBezTo>
                    <a:pt x="1501" y="308"/>
                    <a:pt x="1516" y="305"/>
                    <a:pt x="1526" y="304"/>
                  </a:cubicBezTo>
                  <a:cubicBezTo>
                    <a:pt x="1561" y="302"/>
                    <a:pt x="1635" y="313"/>
                    <a:pt x="1688" y="349"/>
                  </a:cubicBezTo>
                  <a:lnTo>
                    <a:pt x="1698" y="356"/>
                  </a:lnTo>
                  <a:cubicBezTo>
                    <a:pt x="1747" y="390"/>
                    <a:pt x="1765" y="400"/>
                    <a:pt x="1795" y="360"/>
                  </a:cubicBezTo>
                  <a:cubicBezTo>
                    <a:pt x="1810" y="341"/>
                    <a:pt x="1822" y="332"/>
                    <a:pt x="1834" y="332"/>
                  </a:cubicBezTo>
                  <a:lnTo>
                    <a:pt x="1835" y="332"/>
                  </a:lnTo>
                  <a:cubicBezTo>
                    <a:pt x="1850" y="332"/>
                    <a:pt x="1860" y="346"/>
                    <a:pt x="1870" y="360"/>
                  </a:cubicBezTo>
                  <a:cubicBezTo>
                    <a:pt x="1877" y="369"/>
                    <a:pt x="1884" y="378"/>
                    <a:pt x="1892" y="386"/>
                  </a:cubicBezTo>
                  <a:cubicBezTo>
                    <a:pt x="1902" y="393"/>
                    <a:pt x="1908" y="391"/>
                    <a:pt x="1927" y="382"/>
                  </a:cubicBezTo>
                  <a:cubicBezTo>
                    <a:pt x="1949" y="372"/>
                    <a:pt x="1981" y="356"/>
                    <a:pt x="2038" y="364"/>
                  </a:cubicBezTo>
                  <a:cubicBezTo>
                    <a:pt x="2134" y="378"/>
                    <a:pt x="2142" y="380"/>
                    <a:pt x="2195" y="394"/>
                  </a:cubicBezTo>
                  <a:lnTo>
                    <a:pt x="2199" y="395"/>
                  </a:lnTo>
                  <a:cubicBezTo>
                    <a:pt x="2226" y="403"/>
                    <a:pt x="2235" y="395"/>
                    <a:pt x="2251" y="383"/>
                  </a:cubicBezTo>
                  <a:cubicBezTo>
                    <a:pt x="2264" y="374"/>
                    <a:pt x="2280" y="362"/>
                    <a:pt x="2307" y="357"/>
                  </a:cubicBezTo>
                  <a:cubicBezTo>
                    <a:pt x="2358" y="348"/>
                    <a:pt x="2378" y="312"/>
                    <a:pt x="2401" y="271"/>
                  </a:cubicBezTo>
                  <a:cubicBezTo>
                    <a:pt x="2421" y="236"/>
                    <a:pt x="2438" y="237"/>
                    <a:pt x="2465" y="243"/>
                  </a:cubicBezTo>
                  <a:cubicBezTo>
                    <a:pt x="2476" y="246"/>
                    <a:pt x="2488" y="249"/>
                    <a:pt x="2505" y="249"/>
                  </a:cubicBezTo>
                  <a:cubicBezTo>
                    <a:pt x="2515" y="250"/>
                    <a:pt x="2530" y="248"/>
                    <a:pt x="2535" y="241"/>
                  </a:cubicBezTo>
                  <a:cubicBezTo>
                    <a:pt x="2541" y="234"/>
                    <a:pt x="2538" y="220"/>
                    <a:pt x="2536" y="211"/>
                  </a:cubicBezTo>
                  <a:cubicBezTo>
                    <a:pt x="2530" y="188"/>
                    <a:pt x="2532" y="171"/>
                    <a:pt x="2561" y="150"/>
                  </a:cubicBezTo>
                  <a:cubicBezTo>
                    <a:pt x="2571" y="143"/>
                    <a:pt x="2580" y="139"/>
                    <a:pt x="2588" y="136"/>
                  </a:cubicBezTo>
                  <a:cubicBezTo>
                    <a:pt x="2602" y="131"/>
                    <a:pt x="2608" y="128"/>
                    <a:pt x="2611" y="117"/>
                  </a:cubicBezTo>
                  <a:cubicBezTo>
                    <a:pt x="2619" y="91"/>
                    <a:pt x="2636" y="53"/>
                    <a:pt x="2688" y="15"/>
                  </a:cubicBezTo>
                  <a:cubicBezTo>
                    <a:pt x="2706" y="2"/>
                    <a:pt x="2722" y="-3"/>
                    <a:pt x="2738" y="2"/>
                  </a:cubicBezTo>
                  <a:cubicBezTo>
                    <a:pt x="2764" y="9"/>
                    <a:pt x="2778" y="43"/>
                    <a:pt x="2790" y="73"/>
                  </a:cubicBezTo>
                  <a:cubicBezTo>
                    <a:pt x="2805" y="115"/>
                    <a:pt x="2790" y="125"/>
                    <a:pt x="2764" y="138"/>
                  </a:cubicBezTo>
                  <a:cubicBezTo>
                    <a:pt x="2756" y="142"/>
                    <a:pt x="2746" y="148"/>
                    <a:pt x="2734" y="156"/>
                  </a:cubicBezTo>
                  <a:cubicBezTo>
                    <a:pt x="2706" y="175"/>
                    <a:pt x="2704" y="182"/>
                    <a:pt x="2697" y="207"/>
                  </a:cubicBezTo>
                  <a:cubicBezTo>
                    <a:pt x="2693" y="219"/>
                    <a:pt x="2689" y="234"/>
                    <a:pt x="2680" y="255"/>
                  </a:cubicBezTo>
                  <a:cubicBezTo>
                    <a:pt x="2661" y="300"/>
                    <a:pt x="2636" y="320"/>
                    <a:pt x="2602" y="347"/>
                  </a:cubicBezTo>
                  <a:cubicBezTo>
                    <a:pt x="2581" y="363"/>
                    <a:pt x="2558" y="382"/>
                    <a:pt x="2530" y="410"/>
                  </a:cubicBezTo>
                  <a:cubicBezTo>
                    <a:pt x="2497" y="443"/>
                    <a:pt x="2483" y="474"/>
                    <a:pt x="2471" y="501"/>
                  </a:cubicBezTo>
                  <a:cubicBezTo>
                    <a:pt x="2456" y="535"/>
                    <a:pt x="2443" y="564"/>
                    <a:pt x="2396" y="578"/>
                  </a:cubicBezTo>
                  <a:cubicBezTo>
                    <a:pt x="2351" y="591"/>
                    <a:pt x="2309" y="594"/>
                    <a:pt x="2272" y="597"/>
                  </a:cubicBezTo>
                  <a:cubicBezTo>
                    <a:pt x="2247" y="599"/>
                    <a:pt x="2224" y="601"/>
                    <a:pt x="2204" y="605"/>
                  </a:cubicBezTo>
                  <a:cubicBezTo>
                    <a:pt x="2168" y="614"/>
                    <a:pt x="2101" y="609"/>
                    <a:pt x="2043" y="604"/>
                  </a:cubicBezTo>
                  <a:cubicBezTo>
                    <a:pt x="2019" y="602"/>
                    <a:pt x="1997" y="601"/>
                    <a:pt x="1980" y="600"/>
                  </a:cubicBezTo>
                  <a:cubicBezTo>
                    <a:pt x="1941" y="599"/>
                    <a:pt x="1930" y="594"/>
                    <a:pt x="1911" y="582"/>
                  </a:cubicBezTo>
                  <a:cubicBezTo>
                    <a:pt x="1904" y="578"/>
                    <a:pt x="1895" y="572"/>
                    <a:pt x="1881" y="566"/>
                  </a:cubicBezTo>
                  <a:cubicBezTo>
                    <a:pt x="1862" y="557"/>
                    <a:pt x="1853" y="549"/>
                    <a:pt x="1847" y="543"/>
                  </a:cubicBezTo>
                  <a:cubicBezTo>
                    <a:pt x="1837" y="534"/>
                    <a:pt x="1833" y="530"/>
                    <a:pt x="1799" y="530"/>
                  </a:cubicBezTo>
                  <a:cubicBezTo>
                    <a:pt x="1776" y="529"/>
                    <a:pt x="1739" y="527"/>
                    <a:pt x="1698" y="525"/>
                  </a:cubicBezTo>
                  <a:cubicBezTo>
                    <a:pt x="1625" y="522"/>
                    <a:pt x="1535" y="517"/>
                    <a:pt x="1481" y="518"/>
                  </a:cubicBezTo>
                  <a:cubicBezTo>
                    <a:pt x="1449" y="519"/>
                    <a:pt x="1423" y="525"/>
                    <a:pt x="1400" y="531"/>
                  </a:cubicBezTo>
                  <a:cubicBezTo>
                    <a:pt x="1364" y="541"/>
                    <a:pt x="1333" y="549"/>
                    <a:pt x="1293" y="528"/>
                  </a:cubicBezTo>
                  <a:cubicBezTo>
                    <a:pt x="1256" y="510"/>
                    <a:pt x="1230" y="512"/>
                    <a:pt x="1194" y="515"/>
                  </a:cubicBezTo>
                  <a:cubicBezTo>
                    <a:pt x="1175" y="517"/>
                    <a:pt x="1153" y="519"/>
                    <a:pt x="1125" y="518"/>
                  </a:cubicBezTo>
                  <a:cubicBezTo>
                    <a:pt x="1093" y="517"/>
                    <a:pt x="1090" y="521"/>
                    <a:pt x="1085" y="526"/>
                  </a:cubicBezTo>
                  <a:cubicBezTo>
                    <a:pt x="1074" y="539"/>
                    <a:pt x="1059" y="550"/>
                    <a:pt x="994" y="556"/>
                  </a:cubicBezTo>
                  <a:cubicBezTo>
                    <a:pt x="924" y="562"/>
                    <a:pt x="890" y="543"/>
                    <a:pt x="863" y="527"/>
                  </a:cubicBezTo>
                  <a:cubicBezTo>
                    <a:pt x="842" y="515"/>
                    <a:pt x="824" y="505"/>
                    <a:pt x="792" y="509"/>
                  </a:cubicBezTo>
                  <a:cubicBezTo>
                    <a:pt x="718" y="519"/>
                    <a:pt x="674" y="535"/>
                    <a:pt x="602" y="640"/>
                  </a:cubicBezTo>
                  <a:cubicBezTo>
                    <a:pt x="515" y="764"/>
                    <a:pt x="553" y="956"/>
                    <a:pt x="567" y="1012"/>
                  </a:cubicBezTo>
                  <a:cubicBezTo>
                    <a:pt x="594" y="1126"/>
                    <a:pt x="614" y="1138"/>
                    <a:pt x="638" y="1153"/>
                  </a:cubicBezTo>
                  <a:cubicBezTo>
                    <a:pt x="646" y="1159"/>
                    <a:pt x="655" y="1159"/>
                    <a:pt x="667" y="1160"/>
                  </a:cubicBezTo>
                  <a:cubicBezTo>
                    <a:pt x="687" y="1161"/>
                    <a:pt x="712" y="1162"/>
                    <a:pt x="746" y="1187"/>
                  </a:cubicBezTo>
                  <a:cubicBezTo>
                    <a:pt x="783" y="1215"/>
                    <a:pt x="788" y="1252"/>
                    <a:pt x="793" y="1289"/>
                  </a:cubicBezTo>
                  <a:cubicBezTo>
                    <a:pt x="795" y="1310"/>
                    <a:pt x="798" y="1331"/>
                    <a:pt x="806" y="1351"/>
                  </a:cubicBezTo>
                  <a:cubicBezTo>
                    <a:pt x="812" y="1364"/>
                    <a:pt x="830" y="1372"/>
                    <a:pt x="844" y="1377"/>
                  </a:cubicBezTo>
                  <a:cubicBezTo>
                    <a:pt x="901" y="1395"/>
                    <a:pt x="991" y="1387"/>
                    <a:pt x="1016" y="1372"/>
                  </a:cubicBezTo>
                  <a:cubicBezTo>
                    <a:pt x="1033" y="1362"/>
                    <a:pt x="1040" y="1344"/>
                    <a:pt x="1051" y="1320"/>
                  </a:cubicBezTo>
                  <a:cubicBezTo>
                    <a:pt x="1061" y="1297"/>
                    <a:pt x="1073" y="1268"/>
                    <a:pt x="1099" y="1236"/>
                  </a:cubicBezTo>
                  <a:cubicBezTo>
                    <a:pt x="1114" y="1217"/>
                    <a:pt x="1126" y="1198"/>
                    <a:pt x="1136" y="1181"/>
                  </a:cubicBezTo>
                  <a:cubicBezTo>
                    <a:pt x="1159" y="1142"/>
                    <a:pt x="1179" y="1109"/>
                    <a:pt x="1229" y="1119"/>
                  </a:cubicBezTo>
                  <a:cubicBezTo>
                    <a:pt x="1259" y="1124"/>
                    <a:pt x="1273" y="1134"/>
                    <a:pt x="1285" y="1143"/>
                  </a:cubicBezTo>
                  <a:cubicBezTo>
                    <a:pt x="1298" y="1152"/>
                    <a:pt x="1307" y="1158"/>
                    <a:pt x="1336" y="1158"/>
                  </a:cubicBezTo>
                  <a:cubicBezTo>
                    <a:pt x="1356" y="1158"/>
                    <a:pt x="1373" y="1162"/>
                    <a:pt x="1388" y="1166"/>
                  </a:cubicBezTo>
                  <a:cubicBezTo>
                    <a:pt x="1419" y="1174"/>
                    <a:pt x="1431" y="1177"/>
                    <a:pt x="1445" y="1135"/>
                  </a:cubicBezTo>
                  <a:cubicBezTo>
                    <a:pt x="1471" y="1057"/>
                    <a:pt x="1583" y="1077"/>
                    <a:pt x="1643" y="1087"/>
                  </a:cubicBezTo>
                  <a:lnTo>
                    <a:pt x="1659" y="1090"/>
                  </a:lnTo>
                  <a:cubicBezTo>
                    <a:pt x="1723" y="1100"/>
                    <a:pt x="1767" y="1091"/>
                    <a:pt x="1789" y="1064"/>
                  </a:cubicBezTo>
                  <a:cubicBezTo>
                    <a:pt x="1814" y="1034"/>
                    <a:pt x="1842" y="1010"/>
                    <a:pt x="1843" y="1009"/>
                  </a:cubicBezTo>
                  <a:cubicBezTo>
                    <a:pt x="1875" y="989"/>
                    <a:pt x="1892" y="993"/>
                    <a:pt x="1911" y="998"/>
                  </a:cubicBezTo>
                  <a:cubicBezTo>
                    <a:pt x="1918" y="1000"/>
                    <a:pt x="1926" y="1002"/>
                    <a:pt x="1937" y="1003"/>
                  </a:cubicBezTo>
                  <a:cubicBezTo>
                    <a:pt x="1966" y="1006"/>
                    <a:pt x="2002" y="1020"/>
                    <a:pt x="2013" y="1043"/>
                  </a:cubicBezTo>
                  <a:cubicBezTo>
                    <a:pt x="2018" y="1052"/>
                    <a:pt x="2021" y="1067"/>
                    <a:pt x="2010" y="1085"/>
                  </a:cubicBezTo>
                  <a:cubicBezTo>
                    <a:pt x="2002" y="1099"/>
                    <a:pt x="2000" y="1120"/>
                    <a:pt x="1999" y="1139"/>
                  </a:cubicBezTo>
                  <a:cubicBezTo>
                    <a:pt x="1996" y="1166"/>
                    <a:pt x="1994" y="1197"/>
                    <a:pt x="1965" y="1198"/>
                  </a:cubicBezTo>
                  <a:cubicBezTo>
                    <a:pt x="1943" y="1200"/>
                    <a:pt x="1934" y="1179"/>
                    <a:pt x="1924" y="1160"/>
                  </a:cubicBezTo>
                  <a:cubicBezTo>
                    <a:pt x="1911" y="1134"/>
                    <a:pt x="1901" y="1118"/>
                    <a:pt x="1879" y="1124"/>
                  </a:cubicBezTo>
                  <a:cubicBezTo>
                    <a:pt x="1865" y="1127"/>
                    <a:pt x="1850" y="1128"/>
                    <a:pt x="1836" y="1130"/>
                  </a:cubicBezTo>
                  <a:cubicBezTo>
                    <a:pt x="1788" y="1136"/>
                    <a:pt x="1743" y="1142"/>
                    <a:pt x="1733" y="1187"/>
                  </a:cubicBezTo>
                  <a:cubicBezTo>
                    <a:pt x="1725" y="1222"/>
                    <a:pt x="1708" y="1230"/>
                    <a:pt x="1688" y="1240"/>
                  </a:cubicBezTo>
                  <a:cubicBezTo>
                    <a:pt x="1664" y="1251"/>
                    <a:pt x="1632" y="1267"/>
                    <a:pt x="1589" y="1343"/>
                  </a:cubicBezTo>
                  <a:cubicBezTo>
                    <a:pt x="1530" y="1447"/>
                    <a:pt x="1489" y="1443"/>
                    <a:pt x="1450" y="1439"/>
                  </a:cubicBezTo>
                  <a:cubicBezTo>
                    <a:pt x="1434" y="1438"/>
                    <a:pt x="1419" y="1436"/>
                    <a:pt x="1403" y="1442"/>
                  </a:cubicBezTo>
                  <a:cubicBezTo>
                    <a:pt x="1340" y="1464"/>
                    <a:pt x="1308" y="1477"/>
                    <a:pt x="1277" y="1534"/>
                  </a:cubicBezTo>
                  <a:cubicBezTo>
                    <a:pt x="1261" y="1564"/>
                    <a:pt x="1242" y="1579"/>
                    <a:pt x="1221" y="1579"/>
                  </a:cubicBezTo>
                  <a:lnTo>
                    <a:pt x="1221" y="1579"/>
                  </a:lnTo>
                  <a:cubicBezTo>
                    <a:pt x="1200" y="1579"/>
                    <a:pt x="1180" y="1563"/>
                    <a:pt x="1163" y="1533"/>
                  </a:cubicBezTo>
                  <a:cubicBezTo>
                    <a:pt x="1155" y="1518"/>
                    <a:pt x="1142" y="1509"/>
                    <a:pt x="1127" y="1508"/>
                  </a:cubicBezTo>
                  <a:cubicBezTo>
                    <a:pt x="1114" y="1507"/>
                    <a:pt x="1102" y="1514"/>
                    <a:pt x="1095" y="1524"/>
                  </a:cubicBezTo>
                  <a:cubicBezTo>
                    <a:pt x="1085" y="1539"/>
                    <a:pt x="1074" y="1556"/>
                    <a:pt x="1078" y="1574"/>
                  </a:cubicBezTo>
                  <a:cubicBezTo>
                    <a:pt x="1082" y="1588"/>
                    <a:pt x="1094" y="1601"/>
                    <a:pt x="1114" y="1614"/>
                  </a:cubicBezTo>
                  <a:cubicBezTo>
                    <a:pt x="1146" y="1633"/>
                    <a:pt x="1155" y="1639"/>
                    <a:pt x="1164" y="1645"/>
                  </a:cubicBezTo>
                  <a:cubicBezTo>
                    <a:pt x="1174" y="1652"/>
                    <a:pt x="1184" y="1659"/>
                    <a:pt x="1222" y="1682"/>
                  </a:cubicBezTo>
                  <a:cubicBezTo>
                    <a:pt x="1298" y="1728"/>
                    <a:pt x="1368" y="1775"/>
                    <a:pt x="1385" y="1844"/>
                  </a:cubicBezTo>
                  <a:lnTo>
                    <a:pt x="1387" y="1854"/>
                  </a:lnTo>
                  <a:cubicBezTo>
                    <a:pt x="1400" y="1909"/>
                    <a:pt x="1404" y="1927"/>
                    <a:pt x="1470" y="1987"/>
                  </a:cubicBezTo>
                  <a:cubicBezTo>
                    <a:pt x="1546" y="2058"/>
                    <a:pt x="1530" y="2114"/>
                    <a:pt x="1511" y="2179"/>
                  </a:cubicBezTo>
                  <a:lnTo>
                    <a:pt x="1511" y="2182"/>
                  </a:lnTo>
                  <a:cubicBezTo>
                    <a:pt x="1505" y="2201"/>
                    <a:pt x="1496" y="2219"/>
                    <a:pt x="1488" y="2234"/>
                  </a:cubicBezTo>
                  <a:cubicBezTo>
                    <a:pt x="1468" y="2275"/>
                    <a:pt x="1456" y="2297"/>
                    <a:pt x="1503" y="2326"/>
                  </a:cubicBezTo>
                  <a:cubicBezTo>
                    <a:pt x="1579" y="2373"/>
                    <a:pt x="1613" y="2410"/>
                    <a:pt x="1637" y="2473"/>
                  </a:cubicBezTo>
                  <a:cubicBezTo>
                    <a:pt x="1649" y="2506"/>
                    <a:pt x="1660" y="2509"/>
                    <a:pt x="1679" y="2515"/>
                  </a:cubicBezTo>
                  <a:cubicBezTo>
                    <a:pt x="1691" y="2519"/>
                    <a:pt x="1706" y="2523"/>
                    <a:pt x="1723" y="2535"/>
                  </a:cubicBezTo>
                  <a:cubicBezTo>
                    <a:pt x="1767" y="2565"/>
                    <a:pt x="1789" y="2584"/>
                    <a:pt x="1805" y="2618"/>
                  </a:cubicBezTo>
                  <a:cubicBezTo>
                    <a:pt x="1812" y="2633"/>
                    <a:pt x="1814" y="2652"/>
                    <a:pt x="1815" y="2666"/>
                  </a:cubicBezTo>
                  <a:cubicBezTo>
                    <a:pt x="1815" y="2667"/>
                    <a:pt x="1815" y="2668"/>
                    <a:pt x="1815" y="2669"/>
                  </a:cubicBezTo>
                  <a:cubicBezTo>
                    <a:pt x="1837" y="2654"/>
                    <a:pt x="1860" y="2658"/>
                    <a:pt x="1888" y="2680"/>
                  </a:cubicBezTo>
                  <a:cubicBezTo>
                    <a:pt x="1909" y="2698"/>
                    <a:pt x="1921" y="2728"/>
                    <a:pt x="1917" y="2753"/>
                  </a:cubicBezTo>
                  <a:cubicBezTo>
                    <a:pt x="1913" y="2771"/>
                    <a:pt x="1901" y="2785"/>
                    <a:pt x="1883" y="2792"/>
                  </a:cubicBezTo>
                  <a:cubicBezTo>
                    <a:pt x="1859" y="2800"/>
                    <a:pt x="1854" y="2818"/>
                    <a:pt x="1843" y="2868"/>
                  </a:cubicBezTo>
                  <a:cubicBezTo>
                    <a:pt x="1840" y="2885"/>
                    <a:pt x="1836" y="2904"/>
                    <a:pt x="1830" y="2926"/>
                  </a:cubicBezTo>
                  <a:cubicBezTo>
                    <a:pt x="1821" y="2957"/>
                    <a:pt x="1825" y="2964"/>
                    <a:pt x="1826" y="2966"/>
                  </a:cubicBezTo>
                  <a:cubicBezTo>
                    <a:pt x="1829" y="2969"/>
                    <a:pt x="1840" y="2968"/>
                    <a:pt x="1850" y="2967"/>
                  </a:cubicBezTo>
                  <a:cubicBezTo>
                    <a:pt x="1864" y="2966"/>
                    <a:pt x="1879" y="2965"/>
                    <a:pt x="1894" y="2970"/>
                  </a:cubicBezTo>
                  <a:cubicBezTo>
                    <a:pt x="1910" y="2976"/>
                    <a:pt x="1921" y="2985"/>
                    <a:pt x="1925" y="2998"/>
                  </a:cubicBezTo>
                  <a:cubicBezTo>
                    <a:pt x="1933" y="3023"/>
                    <a:pt x="1915" y="3053"/>
                    <a:pt x="1900" y="3074"/>
                  </a:cubicBezTo>
                  <a:cubicBezTo>
                    <a:pt x="1884" y="3097"/>
                    <a:pt x="1858" y="3091"/>
                    <a:pt x="1837" y="3086"/>
                  </a:cubicBezTo>
                  <a:cubicBezTo>
                    <a:pt x="1824" y="3083"/>
                    <a:pt x="1811" y="3081"/>
                    <a:pt x="1805" y="3084"/>
                  </a:cubicBezTo>
                  <a:cubicBezTo>
                    <a:pt x="1803" y="3086"/>
                    <a:pt x="1801" y="3090"/>
                    <a:pt x="1800" y="3096"/>
                  </a:cubicBezTo>
                  <a:cubicBezTo>
                    <a:pt x="1798" y="3102"/>
                    <a:pt x="1797" y="3109"/>
                    <a:pt x="1796" y="3115"/>
                  </a:cubicBezTo>
                  <a:cubicBezTo>
                    <a:pt x="1788" y="3153"/>
                    <a:pt x="1782" y="3186"/>
                    <a:pt x="1737" y="3186"/>
                  </a:cubicBezTo>
                  <a:moveTo>
                    <a:pt x="1682" y="3141"/>
                  </a:moveTo>
                  <a:cubicBezTo>
                    <a:pt x="1685" y="3145"/>
                    <a:pt x="1696" y="3160"/>
                    <a:pt x="1730" y="3163"/>
                  </a:cubicBezTo>
                  <a:cubicBezTo>
                    <a:pt x="1761" y="3165"/>
                    <a:pt x="1764" y="3154"/>
                    <a:pt x="1773" y="3111"/>
                  </a:cubicBezTo>
                  <a:cubicBezTo>
                    <a:pt x="1774" y="3104"/>
                    <a:pt x="1775" y="3098"/>
                    <a:pt x="1776" y="3091"/>
                  </a:cubicBezTo>
                  <a:cubicBezTo>
                    <a:pt x="1779" y="3079"/>
                    <a:pt x="1784" y="3070"/>
                    <a:pt x="1792" y="3065"/>
                  </a:cubicBezTo>
                  <a:cubicBezTo>
                    <a:pt x="1807" y="3056"/>
                    <a:pt x="1824" y="3059"/>
                    <a:pt x="1842" y="3063"/>
                  </a:cubicBezTo>
                  <a:cubicBezTo>
                    <a:pt x="1862" y="3068"/>
                    <a:pt x="1874" y="3070"/>
                    <a:pt x="1881" y="3061"/>
                  </a:cubicBezTo>
                  <a:cubicBezTo>
                    <a:pt x="1899" y="3035"/>
                    <a:pt x="1906" y="3016"/>
                    <a:pt x="1903" y="3005"/>
                  </a:cubicBezTo>
                  <a:cubicBezTo>
                    <a:pt x="1902" y="3003"/>
                    <a:pt x="1900" y="2997"/>
                    <a:pt x="1886" y="2992"/>
                  </a:cubicBezTo>
                  <a:cubicBezTo>
                    <a:pt x="1876" y="2989"/>
                    <a:pt x="1863" y="2990"/>
                    <a:pt x="1852" y="2991"/>
                  </a:cubicBezTo>
                  <a:cubicBezTo>
                    <a:pt x="1835" y="2992"/>
                    <a:pt x="1818" y="2993"/>
                    <a:pt x="1808" y="2981"/>
                  </a:cubicBezTo>
                  <a:cubicBezTo>
                    <a:pt x="1799" y="2970"/>
                    <a:pt x="1798" y="2952"/>
                    <a:pt x="1807" y="2920"/>
                  </a:cubicBezTo>
                  <a:cubicBezTo>
                    <a:pt x="1813" y="2899"/>
                    <a:pt x="1817" y="2880"/>
                    <a:pt x="1820" y="2863"/>
                  </a:cubicBezTo>
                  <a:cubicBezTo>
                    <a:pt x="1831" y="2814"/>
                    <a:pt x="1838" y="2782"/>
                    <a:pt x="1875" y="2770"/>
                  </a:cubicBezTo>
                  <a:cubicBezTo>
                    <a:pt x="1885" y="2766"/>
                    <a:pt x="1892" y="2759"/>
                    <a:pt x="1894" y="2749"/>
                  </a:cubicBezTo>
                  <a:cubicBezTo>
                    <a:pt x="1897" y="2732"/>
                    <a:pt x="1887" y="2711"/>
                    <a:pt x="1872" y="2698"/>
                  </a:cubicBezTo>
                  <a:cubicBezTo>
                    <a:pt x="1845" y="2676"/>
                    <a:pt x="1833" y="2684"/>
                    <a:pt x="1823" y="2694"/>
                  </a:cubicBezTo>
                  <a:cubicBezTo>
                    <a:pt x="1815" y="2702"/>
                    <a:pt x="1808" y="2701"/>
                    <a:pt x="1804" y="2700"/>
                  </a:cubicBezTo>
                  <a:cubicBezTo>
                    <a:pt x="1793" y="2696"/>
                    <a:pt x="1793" y="2684"/>
                    <a:pt x="1791" y="2668"/>
                  </a:cubicBezTo>
                  <a:cubicBezTo>
                    <a:pt x="1790" y="2655"/>
                    <a:pt x="1789" y="2639"/>
                    <a:pt x="1784" y="2628"/>
                  </a:cubicBezTo>
                  <a:cubicBezTo>
                    <a:pt x="1771" y="2602"/>
                    <a:pt x="1755" y="2586"/>
                    <a:pt x="1710" y="2555"/>
                  </a:cubicBezTo>
                  <a:cubicBezTo>
                    <a:pt x="1695" y="2545"/>
                    <a:pt x="1683" y="2541"/>
                    <a:pt x="1672" y="2538"/>
                  </a:cubicBezTo>
                  <a:cubicBezTo>
                    <a:pt x="1650" y="2531"/>
                    <a:pt x="1631" y="2525"/>
                    <a:pt x="1615" y="2482"/>
                  </a:cubicBezTo>
                  <a:cubicBezTo>
                    <a:pt x="1593" y="2423"/>
                    <a:pt x="1563" y="2390"/>
                    <a:pt x="1490" y="2346"/>
                  </a:cubicBezTo>
                  <a:cubicBezTo>
                    <a:pt x="1425" y="2305"/>
                    <a:pt x="1447" y="2264"/>
                    <a:pt x="1467" y="2224"/>
                  </a:cubicBezTo>
                  <a:cubicBezTo>
                    <a:pt x="1475" y="2209"/>
                    <a:pt x="1483" y="2193"/>
                    <a:pt x="1488" y="2175"/>
                  </a:cubicBezTo>
                  <a:lnTo>
                    <a:pt x="1489" y="2172"/>
                  </a:lnTo>
                  <a:cubicBezTo>
                    <a:pt x="1507" y="2108"/>
                    <a:pt x="1520" y="2066"/>
                    <a:pt x="1454" y="2005"/>
                  </a:cubicBezTo>
                  <a:cubicBezTo>
                    <a:pt x="1383" y="1939"/>
                    <a:pt x="1378" y="1915"/>
                    <a:pt x="1364" y="1859"/>
                  </a:cubicBezTo>
                  <a:lnTo>
                    <a:pt x="1362" y="1849"/>
                  </a:lnTo>
                  <a:cubicBezTo>
                    <a:pt x="1347" y="1789"/>
                    <a:pt x="1282" y="1745"/>
                    <a:pt x="1210" y="1702"/>
                  </a:cubicBezTo>
                  <a:cubicBezTo>
                    <a:pt x="1172" y="1679"/>
                    <a:pt x="1161" y="1672"/>
                    <a:pt x="1151" y="1665"/>
                  </a:cubicBezTo>
                  <a:cubicBezTo>
                    <a:pt x="1142" y="1659"/>
                    <a:pt x="1133" y="1653"/>
                    <a:pt x="1102" y="1634"/>
                  </a:cubicBezTo>
                  <a:cubicBezTo>
                    <a:pt x="1076" y="1618"/>
                    <a:pt x="1060" y="1600"/>
                    <a:pt x="1055" y="1579"/>
                  </a:cubicBezTo>
                  <a:cubicBezTo>
                    <a:pt x="1050" y="1554"/>
                    <a:pt x="1062" y="1531"/>
                    <a:pt x="1075" y="1511"/>
                  </a:cubicBezTo>
                  <a:cubicBezTo>
                    <a:pt x="1087" y="1494"/>
                    <a:pt x="1107" y="1484"/>
                    <a:pt x="1128" y="1485"/>
                  </a:cubicBezTo>
                  <a:cubicBezTo>
                    <a:pt x="1151" y="1486"/>
                    <a:pt x="1172" y="1499"/>
                    <a:pt x="1184" y="1522"/>
                  </a:cubicBezTo>
                  <a:cubicBezTo>
                    <a:pt x="1196" y="1544"/>
                    <a:pt x="1209" y="1556"/>
                    <a:pt x="1221" y="1556"/>
                  </a:cubicBezTo>
                  <a:lnTo>
                    <a:pt x="1221" y="1556"/>
                  </a:lnTo>
                  <a:cubicBezTo>
                    <a:pt x="1232" y="1556"/>
                    <a:pt x="1245" y="1545"/>
                    <a:pt x="1256" y="1523"/>
                  </a:cubicBezTo>
                  <a:cubicBezTo>
                    <a:pt x="1291" y="1459"/>
                    <a:pt x="1330" y="1443"/>
                    <a:pt x="1395" y="1420"/>
                  </a:cubicBezTo>
                  <a:cubicBezTo>
                    <a:pt x="1417" y="1412"/>
                    <a:pt x="1436" y="1414"/>
                    <a:pt x="1452" y="1416"/>
                  </a:cubicBezTo>
                  <a:cubicBezTo>
                    <a:pt x="1487" y="1419"/>
                    <a:pt x="1517" y="1422"/>
                    <a:pt x="1569" y="1331"/>
                  </a:cubicBezTo>
                  <a:cubicBezTo>
                    <a:pt x="1615" y="1249"/>
                    <a:pt x="1653" y="1231"/>
                    <a:pt x="1678" y="1219"/>
                  </a:cubicBezTo>
                  <a:cubicBezTo>
                    <a:pt x="1696" y="1210"/>
                    <a:pt x="1704" y="1206"/>
                    <a:pt x="1710" y="1182"/>
                  </a:cubicBezTo>
                  <a:cubicBezTo>
                    <a:pt x="1723" y="1121"/>
                    <a:pt x="1782" y="1113"/>
                    <a:pt x="1833" y="1107"/>
                  </a:cubicBezTo>
                  <a:cubicBezTo>
                    <a:pt x="1848" y="1105"/>
                    <a:pt x="1861" y="1103"/>
                    <a:pt x="1873" y="1101"/>
                  </a:cubicBezTo>
                  <a:cubicBezTo>
                    <a:pt x="1915" y="1091"/>
                    <a:pt x="1933" y="1126"/>
                    <a:pt x="1945" y="1150"/>
                  </a:cubicBezTo>
                  <a:cubicBezTo>
                    <a:pt x="1951" y="1161"/>
                    <a:pt x="1958" y="1175"/>
                    <a:pt x="1964" y="1175"/>
                  </a:cubicBezTo>
                  <a:lnTo>
                    <a:pt x="1964" y="1175"/>
                  </a:lnTo>
                  <a:cubicBezTo>
                    <a:pt x="1971" y="1175"/>
                    <a:pt x="1973" y="1159"/>
                    <a:pt x="1975" y="1137"/>
                  </a:cubicBezTo>
                  <a:cubicBezTo>
                    <a:pt x="1977" y="1115"/>
                    <a:pt x="1979" y="1091"/>
                    <a:pt x="1990" y="1073"/>
                  </a:cubicBezTo>
                  <a:cubicBezTo>
                    <a:pt x="1996" y="1063"/>
                    <a:pt x="1994" y="1057"/>
                    <a:pt x="1992" y="1054"/>
                  </a:cubicBezTo>
                  <a:cubicBezTo>
                    <a:pt x="1986" y="1041"/>
                    <a:pt x="1961" y="1029"/>
                    <a:pt x="1934" y="1026"/>
                  </a:cubicBezTo>
                  <a:cubicBezTo>
                    <a:pt x="1922" y="1025"/>
                    <a:pt x="1913" y="1022"/>
                    <a:pt x="1905" y="1020"/>
                  </a:cubicBezTo>
                  <a:cubicBezTo>
                    <a:pt x="1887" y="1016"/>
                    <a:pt x="1879" y="1014"/>
                    <a:pt x="1857" y="1028"/>
                  </a:cubicBezTo>
                  <a:lnTo>
                    <a:pt x="1857" y="1028"/>
                  </a:lnTo>
                  <a:cubicBezTo>
                    <a:pt x="1857" y="1028"/>
                    <a:pt x="1831" y="1051"/>
                    <a:pt x="1807" y="1079"/>
                  </a:cubicBezTo>
                  <a:cubicBezTo>
                    <a:pt x="1779" y="1113"/>
                    <a:pt x="1728" y="1124"/>
                    <a:pt x="1655" y="1113"/>
                  </a:cubicBezTo>
                  <a:lnTo>
                    <a:pt x="1639" y="1110"/>
                  </a:lnTo>
                  <a:cubicBezTo>
                    <a:pt x="1582" y="1100"/>
                    <a:pt x="1487" y="1084"/>
                    <a:pt x="1467" y="1143"/>
                  </a:cubicBezTo>
                  <a:cubicBezTo>
                    <a:pt x="1447" y="1206"/>
                    <a:pt x="1414" y="1197"/>
                    <a:pt x="1382" y="1189"/>
                  </a:cubicBezTo>
                  <a:cubicBezTo>
                    <a:pt x="1369" y="1186"/>
                    <a:pt x="1353" y="1182"/>
                    <a:pt x="1336" y="1182"/>
                  </a:cubicBezTo>
                  <a:cubicBezTo>
                    <a:pt x="1300" y="1182"/>
                    <a:pt x="1285" y="1172"/>
                    <a:pt x="1271" y="1162"/>
                  </a:cubicBezTo>
                  <a:cubicBezTo>
                    <a:pt x="1261" y="1154"/>
                    <a:pt x="1250" y="1146"/>
                    <a:pt x="1224" y="1142"/>
                  </a:cubicBezTo>
                  <a:cubicBezTo>
                    <a:pt x="1192" y="1135"/>
                    <a:pt x="1180" y="1153"/>
                    <a:pt x="1156" y="1193"/>
                  </a:cubicBezTo>
                  <a:cubicBezTo>
                    <a:pt x="1145" y="1211"/>
                    <a:pt x="1134" y="1230"/>
                    <a:pt x="1117" y="1251"/>
                  </a:cubicBezTo>
                  <a:cubicBezTo>
                    <a:pt x="1094" y="1280"/>
                    <a:pt x="1082" y="1306"/>
                    <a:pt x="1072" y="1329"/>
                  </a:cubicBezTo>
                  <a:cubicBezTo>
                    <a:pt x="1061" y="1356"/>
                    <a:pt x="1051" y="1378"/>
                    <a:pt x="1028" y="1392"/>
                  </a:cubicBezTo>
                  <a:cubicBezTo>
                    <a:pt x="996" y="1412"/>
                    <a:pt x="897" y="1419"/>
                    <a:pt x="837" y="1399"/>
                  </a:cubicBezTo>
                  <a:cubicBezTo>
                    <a:pt x="810" y="1391"/>
                    <a:pt x="792" y="1377"/>
                    <a:pt x="785" y="1360"/>
                  </a:cubicBezTo>
                  <a:cubicBezTo>
                    <a:pt x="775" y="1337"/>
                    <a:pt x="772" y="1314"/>
                    <a:pt x="769" y="1292"/>
                  </a:cubicBezTo>
                  <a:cubicBezTo>
                    <a:pt x="765" y="1257"/>
                    <a:pt x="761" y="1227"/>
                    <a:pt x="732" y="1206"/>
                  </a:cubicBezTo>
                  <a:cubicBezTo>
                    <a:pt x="703" y="1185"/>
                    <a:pt x="684" y="1184"/>
                    <a:pt x="666" y="1183"/>
                  </a:cubicBezTo>
                  <a:cubicBezTo>
                    <a:pt x="652" y="1182"/>
                    <a:pt x="639" y="1182"/>
                    <a:pt x="625" y="1173"/>
                  </a:cubicBezTo>
                  <a:cubicBezTo>
                    <a:pt x="593" y="1153"/>
                    <a:pt x="572" y="1135"/>
                    <a:pt x="544" y="1017"/>
                  </a:cubicBezTo>
                  <a:cubicBezTo>
                    <a:pt x="525" y="943"/>
                    <a:pt x="493" y="755"/>
                    <a:pt x="582" y="626"/>
                  </a:cubicBezTo>
                  <a:cubicBezTo>
                    <a:pt x="657" y="519"/>
                    <a:pt x="704" y="497"/>
                    <a:pt x="789" y="486"/>
                  </a:cubicBezTo>
                  <a:cubicBezTo>
                    <a:pt x="829" y="481"/>
                    <a:pt x="851" y="493"/>
                    <a:pt x="875" y="507"/>
                  </a:cubicBezTo>
                  <a:cubicBezTo>
                    <a:pt x="902" y="522"/>
                    <a:pt x="929" y="537"/>
                    <a:pt x="992" y="532"/>
                  </a:cubicBezTo>
                  <a:cubicBezTo>
                    <a:pt x="1053" y="527"/>
                    <a:pt x="1062" y="517"/>
                    <a:pt x="1068" y="510"/>
                  </a:cubicBezTo>
                  <a:cubicBezTo>
                    <a:pt x="1077" y="500"/>
                    <a:pt x="1086" y="493"/>
                    <a:pt x="1125" y="494"/>
                  </a:cubicBezTo>
                  <a:cubicBezTo>
                    <a:pt x="1152" y="495"/>
                    <a:pt x="1173" y="493"/>
                    <a:pt x="1192" y="492"/>
                  </a:cubicBezTo>
                  <a:cubicBezTo>
                    <a:pt x="1231" y="488"/>
                    <a:pt x="1261" y="485"/>
                    <a:pt x="1304" y="507"/>
                  </a:cubicBezTo>
                  <a:cubicBezTo>
                    <a:pt x="1336" y="524"/>
                    <a:pt x="1361" y="517"/>
                    <a:pt x="1394" y="508"/>
                  </a:cubicBezTo>
                  <a:cubicBezTo>
                    <a:pt x="1418" y="502"/>
                    <a:pt x="1445" y="495"/>
                    <a:pt x="1481" y="494"/>
                  </a:cubicBezTo>
                  <a:cubicBezTo>
                    <a:pt x="1536" y="494"/>
                    <a:pt x="1626" y="498"/>
                    <a:pt x="1699" y="502"/>
                  </a:cubicBezTo>
                  <a:cubicBezTo>
                    <a:pt x="1740" y="504"/>
                    <a:pt x="1777" y="505"/>
                    <a:pt x="1799" y="506"/>
                  </a:cubicBezTo>
                  <a:cubicBezTo>
                    <a:pt x="1840" y="507"/>
                    <a:pt x="1849" y="513"/>
                    <a:pt x="1862" y="525"/>
                  </a:cubicBezTo>
                  <a:cubicBezTo>
                    <a:pt x="1869" y="531"/>
                    <a:pt x="1875" y="537"/>
                    <a:pt x="1891" y="544"/>
                  </a:cubicBezTo>
                  <a:cubicBezTo>
                    <a:pt x="1906" y="552"/>
                    <a:pt x="1916" y="557"/>
                    <a:pt x="1924" y="562"/>
                  </a:cubicBezTo>
                  <a:cubicBezTo>
                    <a:pt x="1939" y="572"/>
                    <a:pt x="1946" y="576"/>
                    <a:pt x="1981" y="577"/>
                  </a:cubicBezTo>
                  <a:cubicBezTo>
                    <a:pt x="1997" y="577"/>
                    <a:pt x="2020" y="579"/>
                    <a:pt x="2045" y="581"/>
                  </a:cubicBezTo>
                  <a:cubicBezTo>
                    <a:pt x="2098" y="585"/>
                    <a:pt x="2166" y="590"/>
                    <a:pt x="2199" y="582"/>
                  </a:cubicBezTo>
                  <a:cubicBezTo>
                    <a:pt x="2220" y="577"/>
                    <a:pt x="2244" y="575"/>
                    <a:pt x="2270" y="574"/>
                  </a:cubicBezTo>
                  <a:cubicBezTo>
                    <a:pt x="2306" y="571"/>
                    <a:pt x="2347" y="568"/>
                    <a:pt x="2390" y="555"/>
                  </a:cubicBezTo>
                  <a:cubicBezTo>
                    <a:pt x="2426" y="545"/>
                    <a:pt x="2435" y="523"/>
                    <a:pt x="2450" y="491"/>
                  </a:cubicBezTo>
                  <a:cubicBezTo>
                    <a:pt x="2462" y="464"/>
                    <a:pt x="2477" y="429"/>
                    <a:pt x="2513" y="393"/>
                  </a:cubicBezTo>
                  <a:cubicBezTo>
                    <a:pt x="2542" y="364"/>
                    <a:pt x="2567" y="344"/>
                    <a:pt x="2587" y="328"/>
                  </a:cubicBezTo>
                  <a:cubicBezTo>
                    <a:pt x="2620" y="302"/>
                    <a:pt x="2642" y="285"/>
                    <a:pt x="2658" y="246"/>
                  </a:cubicBezTo>
                  <a:cubicBezTo>
                    <a:pt x="2666" y="226"/>
                    <a:pt x="2671" y="211"/>
                    <a:pt x="2674" y="200"/>
                  </a:cubicBezTo>
                  <a:cubicBezTo>
                    <a:pt x="2682" y="172"/>
                    <a:pt x="2686" y="160"/>
                    <a:pt x="2720" y="136"/>
                  </a:cubicBezTo>
                  <a:cubicBezTo>
                    <a:pt x="2733" y="127"/>
                    <a:pt x="2744" y="122"/>
                    <a:pt x="2753" y="117"/>
                  </a:cubicBezTo>
                  <a:cubicBezTo>
                    <a:pt x="2775" y="106"/>
                    <a:pt x="2776" y="105"/>
                    <a:pt x="2768" y="82"/>
                  </a:cubicBezTo>
                  <a:cubicBezTo>
                    <a:pt x="2758" y="56"/>
                    <a:pt x="2746" y="29"/>
                    <a:pt x="2731" y="24"/>
                  </a:cubicBezTo>
                  <a:cubicBezTo>
                    <a:pt x="2723" y="22"/>
                    <a:pt x="2713" y="25"/>
                    <a:pt x="2702" y="34"/>
                  </a:cubicBezTo>
                  <a:cubicBezTo>
                    <a:pt x="2655" y="68"/>
                    <a:pt x="2641" y="102"/>
                    <a:pt x="2634" y="124"/>
                  </a:cubicBezTo>
                  <a:cubicBezTo>
                    <a:pt x="2627" y="147"/>
                    <a:pt x="2611" y="153"/>
                    <a:pt x="2597" y="158"/>
                  </a:cubicBezTo>
                  <a:cubicBezTo>
                    <a:pt x="2590" y="161"/>
                    <a:pt x="2582" y="164"/>
                    <a:pt x="2574" y="169"/>
                  </a:cubicBezTo>
                  <a:cubicBezTo>
                    <a:pt x="2554" y="184"/>
                    <a:pt x="2555" y="191"/>
                    <a:pt x="2558" y="205"/>
                  </a:cubicBezTo>
                  <a:cubicBezTo>
                    <a:pt x="2561" y="214"/>
                    <a:pt x="2567" y="238"/>
                    <a:pt x="2554" y="256"/>
                  </a:cubicBezTo>
                  <a:cubicBezTo>
                    <a:pt x="2544" y="268"/>
                    <a:pt x="2527" y="273"/>
                    <a:pt x="2504" y="273"/>
                  </a:cubicBezTo>
                  <a:cubicBezTo>
                    <a:pt x="2485" y="272"/>
                    <a:pt x="2471" y="269"/>
                    <a:pt x="2460" y="266"/>
                  </a:cubicBezTo>
                  <a:cubicBezTo>
                    <a:pt x="2438" y="262"/>
                    <a:pt x="2434" y="261"/>
                    <a:pt x="2422" y="282"/>
                  </a:cubicBezTo>
                  <a:cubicBezTo>
                    <a:pt x="2398" y="325"/>
                    <a:pt x="2373" y="369"/>
                    <a:pt x="2311" y="381"/>
                  </a:cubicBezTo>
                  <a:cubicBezTo>
                    <a:pt x="2289" y="384"/>
                    <a:pt x="2277" y="394"/>
                    <a:pt x="2265" y="402"/>
                  </a:cubicBezTo>
                  <a:cubicBezTo>
                    <a:pt x="2248" y="415"/>
                    <a:pt x="2230" y="428"/>
                    <a:pt x="2192" y="418"/>
                  </a:cubicBezTo>
                  <a:lnTo>
                    <a:pt x="2188" y="417"/>
                  </a:lnTo>
                  <a:cubicBezTo>
                    <a:pt x="2136" y="403"/>
                    <a:pt x="2129" y="401"/>
                    <a:pt x="2034" y="388"/>
                  </a:cubicBezTo>
                  <a:cubicBezTo>
                    <a:pt x="1985" y="381"/>
                    <a:pt x="1958" y="393"/>
                    <a:pt x="1937" y="403"/>
                  </a:cubicBezTo>
                  <a:cubicBezTo>
                    <a:pt x="1917" y="412"/>
                    <a:pt x="1899" y="421"/>
                    <a:pt x="1878" y="404"/>
                  </a:cubicBezTo>
                  <a:cubicBezTo>
                    <a:pt x="1866" y="395"/>
                    <a:pt x="1858" y="383"/>
                    <a:pt x="1851" y="373"/>
                  </a:cubicBezTo>
                  <a:cubicBezTo>
                    <a:pt x="1845" y="366"/>
                    <a:pt x="1838" y="356"/>
                    <a:pt x="1834" y="356"/>
                  </a:cubicBezTo>
                  <a:lnTo>
                    <a:pt x="1834" y="356"/>
                  </a:lnTo>
                  <a:cubicBezTo>
                    <a:pt x="1833" y="356"/>
                    <a:pt x="1827" y="357"/>
                    <a:pt x="1814" y="374"/>
                  </a:cubicBezTo>
                  <a:cubicBezTo>
                    <a:pt x="1769" y="434"/>
                    <a:pt x="1728" y="406"/>
                    <a:pt x="1684" y="376"/>
                  </a:cubicBezTo>
                  <a:lnTo>
                    <a:pt x="1674" y="368"/>
                  </a:lnTo>
                  <a:cubicBezTo>
                    <a:pt x="1629" y="337"/>
                    <a:pt x="1562" y="326"/>
                    <a:pt x="1527" y="328"/>
                  </a:cubicBezTo>
                  <a:cubicBezTo>
                    <a:pt x="1519" y="328"/>
                    <a:pt x="1504" y="331"/>
                    <a:pt x="1489" y="335"/>
                  </a:cubicBezTo>
                  <a:cubicBezTo>
                    <a:pt x="1439" y="345"/>
                    <a:pt x="1378" y="358"/>
                    <a:pt x="1358" y="330"/>
                  </a:cubicBezTo>
                  <a:cubicBezTo>
                    <a:pt x="1340" y="306"/>
                    <a:pt x="1321" y="302"/>
                    <a:pt x="1254" y="312"/>
                  </a:cubicBezTo>
                  <a:cubicBezTo>
                    <a:pt x="1185" y="322"/>
                    <a:pt x="1163" y="305"/>
                    <a:pt x="1140" y="263"/>
                  </a:cubicBezTo>
                  <a:cubicBezTo>
                    <a:pt x="1130" y="246"/>
                    <a:pt x="1098" y="243"/>
                    <a:pt x="1070" y="241"/>
                  </a:cubicBezTo>
                  <a:cubicBezTo>
                    <a:pt x="1049" y="240"/>
                    <a:pt x="1031" y="238"/>
                    <a:pt x="1019" y="231"/>
                  </a:cubicBezTo>
                  <a:cubicBezTo>
                    <a:pt x="996" y="215"/>
                    <a:pt x="963" y="202"/>
                    <a:pt x="941" y="212"/>
                  </a:cubicBezTo>
                  <a:cubicBezTo>
                    <a:pt x="928" y="218"/>
                    <a:pt x="925" y="226"/>
                    <a:pt x="920" y="251"/>
                  </a:cubicBezTo>
                  <a:cubicBezTo>
                    <a:pt x="917" y="261"/>
                    <a:pt x="914" y="273"/>
                    <a:pt x="910" y="286"/>
                  </a:cubicBezTo>
                  <a:cubicBezTo>
                    <a:pt x="896" y="328"/>
                    <a:pt x="857" y="378"/>
                    <a:pt x="803" y="423"/>
                  </a:cubicBezTo>
                  <a:cubicBezTo>
                    <a:pt x="767" y="453"/>
                    <a:pt x="742" y="440"/>
                    <a:pt x="717" y="427"/>
                  </a:cubicBezTo>
                  <a:cubicBezTo>
                    <a:pt x="703" y="420"/>
                    <a:pt x="690" y="413"/>
                    <a:pt x="671" y="410"/>
                  </a:cubicBezTo>
                  <a:cubicBezTo>
                    <a:pt x="625" y="401"/>
                    <a:pt x="607" y="422"/>
                    <a:pt x="584" y="476"/>
                  </a:cubicBezTo>
                  <a:cubicBezTo>
                    <a:pt x="575" y="496"/>
                    <a:pt x="575" y="506"/>
                    <a:pt x="575" y="515"/>
                  </a:cubicBezTo>
                  <a:cubicBezTo>
                    <a:pt x="575" y="534"/>
                    <a:pt x="571" y="542"/>
                    <a:pt x="541" y="561"/>
                  </a:cubicBezTo>
                  <a:cubicBezTo>
                    <a:pt x="502" y="585"/>
                    <a:pt x="502" y="589"/>
                    <a:pt x="502" y="631"/>
                  </a:cubicBezTo>
                  <a:lnTo>
                    <a:pt x="502" y="646"/>
                  </a:lnTo>
                  <a:cubicBezTo>
                    <a:pt x="502" y="659"/>
                    <a:pt x="504" y="672"/>
                    <a:pt x="505" y="684"/>
                  </a:cubicBezTo>
                  <a:cubicBezTo>
                    <a:pt x="508" y="728"/>
                    <a:pt x="512" y="774"/>
                    <a:pt x="477" y="828"/>
                  </a:cubicBezTo>
                  <a:cubicBezTo>
                    <a:pt x="435" y="893"/>
                    <a:pt x="447" y="997"/>
                    <a:pt x="470" y="1018"/>
                  </a:cubicBezTo>
                  <a:cubicBezTo>
                    <a:pt x="493" y="1039"/>
                    <a:pt x="507" y="1069"/>
                    <a:pt x="504" y="1093"/>
                  </a:cubicBezTo>
                  <a:cubicBezTo>
                    <a:pt x="503" y="1107"/>
                    <a:pt x="495" y="1119"/>
                    <a:pt x="482" y="1126"/>
                  </a:cubicBezTo>
                  <a:cubicBezTo>
                    <a:pt x="447" y="1146"/>
                    <a:pt x="425" y="1120"/>
                    <a:pt x="406" y="1099"/>
                  </a:cubicBezTo>
                  <a:lnTo>
                    <a:pt x="401" y="1093"/>
                  </a:lnTo>
                  <a:cubicBezTo>
                    <a:pt x="398" y="1089"/>
                    <a:pt x="396" y="1090"/>
                    <a:pt x="394" y="1090"/>
                  </a:cubicBezTo>
                  <a:cubicBezTo>
                    <a:pt x="384" y="1094"/>
                    <a:pt x="369" y="1116"/>
                    <a:pt x="367" y="1144"/>
                  </a:cubicBezTo>
                  <a:cubicBezTo>
                    <a:pt x="366" y="1168"/>
                    <a:pt x="347" y="1188"/>
                    <a:pt x="327" y="1209"/>
                  </a:cubicBezTo>
                  <a:cubicBezTo>
                    <a:pt x="307" y="1231"/>
                    <a:pt x="285" y="1254"/>
                    <a:pt x="281" y="1282"/>
                  </a:cubicBezTo>
                  <a:cubicBezTo>
                    <a:pt x="279" y="1299"/>
                    <a:pt x="275" y="1310"/>
                    <a:pt x="272" y="1321"/>
                  </a:cubicBezTo>
                  <a:cubicBezTo>
                    <a:pt x="265" y="1347"/>
                    <a:pt x="260" y="1366"/>
                    <a:pt x="279" y="1459"/>
                  </a:cubicBezTo>
                  <a:cubicBezTo>
                    <a:pt x="286" y="1492"/>
                    <a:pt x="293" y="1517"/>
                    <a:pt x="298" y="1536"/>
                  </a:cubicBezTo>
                  <a:cubicBezTo>
                    <a:pt x="312" y="1589"/>
                    <a:pt x="315" y="1604"/>
                    <a:pt x="268" y="1622"/>
                  </a:cubicBezTo>
                  <a:cubicBezTo>
                    <a:pt x="202" y="1635"/>
                    <a:pt x="203" y="1657"/>
                    <a:pt x="206" y="1697"/>
                  </a:cubicBezTo>
                  <a:cubicBezTo>
                    <a:pt x="208" y="1725"/>
                    <a:pt x="210" y="1761"/>
                    <a:pt x="185" y="1797"/>
                  </a:cubicBezTo>
                  <a:cubicBezTo>
                    <a:pt x="182" y="1803"/>
                    <a:pt x="153" y="1854"/>
                    <a:pt x="127" y="1880"/>
                  </a:cubicBezTo>
                  <a:cubicBezTo>
                    <a:pt x="114" y="1894"/>
                    <a:pt x="97" y="1897"/>
                    <a:pt x="84" y="1900"/>
                  </a:cubicBezTo>
                  <a:cubicBezTo>
                    <a:pt x="70" y="1902"/>
                    <a:pt x="59" y="1905"/>
                    <a:pt x="47" y="1919"/>
                  </a:cubicBezTo>
                  <a:cubicBezTo>
                    <a:pt x="42" y="1925"/>
                    <a:pt x="38" y="1931"/>
                    <a:pt x="34" y="1936"/>
                  </a:cubicBezTo>
                  <a:cubicBezTo>
                    <a:pt x="29" y="1941"/>
                    <a:pt x="23" y="1948"/>
                    <a:pt x="23" y="1950"/>
                  </a:cubicBezTo>
                  <a:lnTo>
                    <a:pt x="23" y="1950"/>
                  </a:lnTo>
                  <a:cubicBezTo>
                    <a:pt x="23" y="1950"/>
                    <a:pt x="26" y="1954"/>
                    <a:pt x="43" y="1963"/>
                  </a:cubicBezTo>
                  <a:cubicBezTo>
                    <a:pt x="81" y="1981"/>
                    <a:pt x="74" y="2017"/>
                    <a:pt x="67" y="2059"/>
                  </a:cubicBezTo>
                  <a:cubicBezTo>
                    <a:pt x="63" y="2079"/>
                    <a:pt x="59" y="2102"/>
                    <a:pt x="58" y="2128"/>
                  </a:cubicBezTo>
                  <a:cubicBezTo>
                    <a:pt x="58" y="2150"/>
                    <a:pt x="56" y="2170"/>
                    <a:pt x="54" y="2187"/>
                  </a:cubicBezTo>
                  <a:cubicBezTo>
                    <a:pt x="51" y="2211"/>
                    <a:pt x="49" y="2232"/>
                    <a:pt x="55" y="2239"/>
                  </a:cubicBezTo>
                  <a:cubicBezTo>
                    <a:pt x="60" y="2245"/>
                    <a:pt x="82" y="2243"/>
                    <a:pt x="103" y="2244"/>
                  </a:cubicBezTo>
                  <a:cubicBezTo>
                    <a:pt x="150" y="2248"/>
                    <a:pt x="208" y="2252"/>
                    <a:pt x="257" y="2210"/>
                  </a:cubicBezTo>
                  <a:cubicBezTo>
                    <a:pt x="301" y="2171"/>
                    <a:pt x="331" y="2186"/>
                    <a:pt x="342" y="2195"/>
                  </a:cubicBezTo>
                  <a:cubicBezTo>
                    <a:pt x="364" y="2212"/>
                    <a:pt x="370" y="2249"/>
                    <a:pt x="356" y="2278"/>
                  </a:cubicBezTo>
                  <a:cubicBezTo>
                    <a:pt x="345" y="2299"/>
                    <a:pt x="346" y="2331"/>
                    <a:pt x="357" y="2361"/>
                  </a:cubicBezTo>
                  <a:cubicBezTo>
                    <a:pt x="364" y="2380"/>
                    <a:pt x="374" y="2394"/>
                    <a:pt x="383" y="2398"/>
                  </a:cubicBezTo>
                  <a:cubicBezTo>
                    <a:pt x="412" y="2410"/>
                    <a:pt x="407" y="2487"/>
                    <a:pt x="386" y="2654"/>
                  </a:cubicBezTo>
                  <a:cubicBezTo>
                    <a:pt x="383" y="2676"/>
                    <a:pt x="380" y="2695"/>
                    <a:pt x="379" y="2710"/>
                  </a:cubicBezTo>
                  <a:cubicBezTo>
                    <a:pt x="375" y="2743"/>
                    <a:pt x="366" y="2782"/>
                    <a:pt x="357" y="2822"/>
                  </a:cubicBezTo>
                  <a:cubicBezTo>
                    <a:pt x="342" y="2883"/>
                    <a:pt x="328" y="2945"/>
                    <a:pt x="328" y="3002"/>
                  </a:cubicBezTo>
                  <a:cubicBezTo>
                    <a:pt x="328" y="3035"/>
                    <a:pt x="321" y="3058"/>
                    <a:pt x="317" y="3074"/>
                  </a:cubicBezTo>
                  <a:cubicBezTo>
                    <a:pt x="314" y="3085"/>
                    <a:pt x="312" y="3094"/>
                    <a:pt x="314" y="3097"/>
                  </a:cubicBezTo>
                  <a:cubicBezTo>
                    <a:pt x="319" y="3105"/>
                    <a:pt x="357" y="3113"/>
                    <a:pt x="373" y="3116"/>
                  </a:cubicBezTo>
                  <a:cubicBezTo>
                    <a:pt x="443" y="3130"/>
                    <a:pt x="481" y="3118"/>
                    <a:pt x="511" y="3109"/>
                  </a:cubicBezTo>
                  <a:cubicBezTo>
                    <a:pt x="528" y="3103"/>
                    <a:pt x="543" y="3099"/>
                    <a:pt x="559" y="3100"/>
                  </a:cubicBezTo>
                  <a:cubicBezTo>
                    <a:pt x="571" y="3101"/>
                    <a:pt x="583" y="3105"/>
                    <a:pt x="594" y="3108"/>
                  </a:cubicBezTo>
                  <a:cubicBezTo>
                    <a:pt x="623" y="3117"/>
                    <a:pt x="639" y="3121"/>
                    <a:pt x="656" y="3096"/>
                  </a:cubicBezTo>
                  <a:cubicBezTo>
                    <a:pt x="671" y="3076"/>
                    <a:pt x="667" y="3069"/>
                    <a:pt x="657" y="3050"/>
                  </a:cubicBezTo>
                  <a:cubicBezTo>
                    <a:pt x="650" y="3036"/>
                    <a:pt x="640" y="3017"/>
                    <a:pt x="637" y="2988"/>
                  </a:cubicBezTo>
                  <a:cubicBezTo>
                    <a:pt x="632" y="2938"/>
                    <a:pt x="651" y="2907"/>
                    <a:pt x="666" y="2885"/>
                  </a:cubicBezTo>
                  <a:cubicBezTo>
                    <a:pt x="671" y="2876"/>
                    <a:pt x="676" y="2868"/>
                    <a:pt x="678" y="2862"/>
                  </a:cubicBezTo>
                  <a:cubicBezTo>
                    <a:pt x="682" y="2850"/>
                    <a:pt x="680" y="2818"/>
                    <a:pt x="678" y="2791"/>
                  </a:cubicBezTo>
                  <a:cubicBezTo>
                    <a:pt x="676" y="2761"/>
                    <a:pt x="674" y="2729"/>
                    <a:pt x="678" y="2709"/>
                  </a:cubicBezTo>
                  <a:cubicBezTo>
                    <a:pt x="680" y="2696"/>
                    <a:pt x="674" y="2663"/>
                    <a:pt x="668" y="2628"/>
                  </a:cubicBezTo>
                  <a:cubicBezTo>
                    <a:pt x="655" y="2560"/>
                    <a:pt x="640" y="2475"/>
                    <a:pt x="658" y="2425"/>
                  </a:cubicBezTo>
                  <a:cubicBezTo>
                    <a:pt x="663" y="2411"/>
                    <a:pt x="669" y="2397"/>
                    <a:pt x="675" y="2384"/>
                  </a:cubicBezTo>
                  <a:cubicBezTo>
                    <a:pt x="697" y="2329"/>
                    <a:pt x="717" y="2281"/>
                    <a:pt x="695" y="2238"/>
                  </a:cubicBezTo>
                  <a:cubicBezTo>
                    <a:pt x="683" y="2216"/>
                    <a:pt x="668" y="2199"/>
                    <a:pt x="654" y="2183"/>
                  </a:cubicBezTo>
                  <a:cubicBezTo>
                    <a:pt x="631" y="2156"/>
                    <a:pt x="609" y="2131"/>
                    <a:pt x="611" y="2091"/>
                  </a:cubicBezTo>
                  <a:cubicBezTo>
                    <a:pt x="614" y="2034"/>
                    <a:pt x="625" y="1980"/>
                    <a:pt x="712" y="1942"/>
                  </a:cubicBezTo>
                  <a:cubicBezTo>
                    <a:pt x="739" y="1930"/>
                    <a:pt x="758" y="1915"/>
                    <a:pt x="776" y="1903"/>
                  </a:cubicBezTo>
                  <a:cubicBezTo>
                    <a:pt x="806" y="1879"/>
                    <a:pt x="833" y="1859"/>
                    <a:pt x="876" y="1883"/>
                  </a:cubicBezTo>
                  <a:cubicBezTo>
                    <a:pt x="892" y="1893"/>
                    <a:pt x="912" y="1886"/>
                    <a:pt x="934" y="1879"/>
                  </a:cubicBezTo>
                  <a:cubicBezTo>
                    <a:pt x="958" y="1871"/>
                    <a:pt x="983" y="1863"/>
                    <a:pt x="1004" y="1877"/>
                  </a:cubicBezTo>
                  <a:cubicBezTo>
                    <a:pt x="1022" y="1889"/>
                    <a:pt x="1032" y="1915"/>
                    <a:pt x="1036" y="1960"/>
                  </a:cubicBezTo>
                  <a:cubicBezTo>
                    <a:pt x="1048" y="2110"/>
                    <a:pt x="1041" y="2126"/>
                    <a:pt x="993" y="2158"/>
                  </a:cubicBezTo>
                  <a:cubicBezTo>
                    <a:pt x="972" y="2172"/>
                    <a:pt x="944" y="2214"/>
                    <a:pt x="945" y="2257"/>
                  </a:cubicBezTo>
                  <a:cubicBezTo>
                    <a:pt x="945" y="2289"/>
                    <a:pt x="961" y="2315"/>
                    <a:pt x="992" y="2334"/>
                  </a:cubicBezTo>
                  <a:cubicBezTo>
                    <a:pt x="1039" y="2362"/>
                    <a:pt x="1066" y="2386"/>
                    <a:pt x="1088" y="2406"/>
                  </a:cubicBezTo>
                  <a:cubicBezTo>
                    <a:pt x="1111" y="2426"/>
                    <a:pt x="1128" y="2441"/>
                    <a:pt x="1157" y="2451"/>
                  </a:cubicBezTo>
                  <a:cubicBezTo>
                    <a:pt x="1174" y="2456"/>
                    <a:pt x="1190" y="2458"/>
                    <a:pt x="1204" y="2460"/>
                  </a:cubicBezTo>
                  <a:cubicBezTo>
                    <a:pt x="1237" y="2464"/>
                    <a:pt x="1270" y="2468"/>
                    <a:pt x="1269" y="2520"/>
                  </a:cubicBezTo>
                  <a:cubicBezTo>
                    <a:pt x="1268" y="2551"/>
                    <a:pt x="1260" y="2570"/>
                    <a:pt x="1250" y="2591"/>
                  </a:cubicBezTo>
                  <a:cubicBezTo>
                    <a:pt x="1239" y="2614"/>
                    <a:pt x="1228" y="2639"/>
                    <a:pt x="1220" y="2687"/>
                  </a:cubicBezTo>
                  <a:cubicBezTo>
                    <a:pt x="1212" y="2736"/>
                    <a:pt x="1208" y="2765"/>
                    <a:pt x="1217" y="2778"/>
                  </a:cubicBezTo>
                  <a:cubicBezTo>
                    <a:pt x="1224" y="2787"/>
                    <a:pt x="1240" y="2792"/>
                    <a:pt x="1276" y="2797"/>
                  </a:cubicBezTo>
                  <a:cubicBezTo>
                    <a:pt x="1317" y="2803"/>
                    <a:pt x="1345" y="2812"/>
                    <a:pt x="1366" y="2819"/>
                  </a:cubicBezTo>
                  <a:cubicBezTo>
                    <a:pt x="1377" y="2822"/>
                    <a:pt x="1391" y="2827"/>
                    <a:pt x="1394" y="2825"/>
                  </a:cubicBezTo>
                  <a:cubicBezTo>
                    <a:pt x="1396" y="2822"/>
                    <a:pt x="1394" y="2807"/>
                    <a:pt x="1393" y="2796"/>
                  </a:cubicBezTo>
                  <a:cubicBezTo>
                    <a:pt x="1390" y="2771"/>
                    <a:pt x="1386" y="2740"/>
                    <a:pt x="1402" y="2718"/>
                  </a:cubicBezTo>
                  <a:cubicBezTo>
                    <a:pt x="1405" y="2715"/>
                    <a:pt x="1407" y="2711"/>
                    <a:pt x="1410" y="2708"/>
                  </a:cubicBezTo>
                  <a:cubicBezTo>
                    <a:pt x="1430" y="2678"/>
                    <a:pt x="1455" y="2642"/>
                    <a:pt x="1552" y="2644"/>
                  </a:cubicBezTo>
                  <a:cubicBezTo>
                    <a:pt x="1645" y="2646"/>
                    <a:pt x="1648" y="2638"/>
                    <a:pt x="1659" y="2612"/>
                  </a:cubicBezTo>
                  <a:cubicBezTo>
                    <a:pt x="1664" y="2599"/>
                    <a:pt x="1670" y="2587"/>
                    <a:pt x="1683" y="2583"/>
                  </a:cubicBezTo>
                  <a:cubicBezTo>
                    <a:pt x="1696" y="2580"/>
                    <a:pt x="1708" y="2589"/>
                    <a:pt x="1725" y="2604"/>
                  </a:cubicBezTo>
                  <a:lnTo>
                    <a:pt x="1728" y="2607"/>
                  </a:lnTo>
                  <a:cubicBezTo>
                    <a:pt x="1755" y="2628"/>
                    <a:pt x="1775" y="2646"/>
                    <a:pt x="1751" y="2696"/>
                  </a:cubicBezTo>
                  <a:cubicBezTo>
                    <a:pt x="1730" y="2738"/>
                    <a:pt x="1703" y="2766"/>
                    <a:pt x="1692" y="2770"/>
                  </a:cubicBezTo>
                  <a:cubicBezTo>
                    <a:pt x="1663" y="2779"/>
                    <a:pt x="1641" y="2790"/>
                    <a:pt x="1629" y="2800"/>
                  </a:cubicBezTo>
                  <a:cubicBezTo>
                    <a:pt x="1622" y="2807"/>
                    <a:pt x="1612" y="2811"/>
                    <a:pt x="1602" y="2814"/>
                  </a:cubicBezTo>
                  <a:cubicBezTo>
                    <a:pt x="1581" y="2822"/>
                    <a:pt x="1567" y="2828"/>
                    <a:pt x="1572" y="2857"/>
                  </a:cubicBezTo>
                  <a:cubicBezTo>
                    <a:pt x="1575" y="2871"/>
                    <a:pt x="1578" y="2882"/>
                    <a:pt x="1581" y="2891"/>
                  </a:cubicBezTo>
                  <a:cubicBezTo>
                    <a:pt x="1589" y="2919"/>
                    <a:pt x="1592" y="2933"/>
                    <a:pt x="1569" y="2967"/>
                  </a:cubicBezTo>
                  <a:cubicBezTo>
                    <a:pt x="1554" y="2990"/>
                    <a:pt x="1548" y="3004"/>
                    <a:pt x="1551" y="3011"/>
                  </a:cubicBezTo>
                  <a:cubicBezTo>
                    <a:pt x="1553" y="3013"/>
                    <a:pt x="1559" y="3020"/>
                    <a:pt x="1588" y="3021"/>
                  </a:cubicBezTo>
                  <a:cubicBezTo>
                    <a:pt x="1633" y="3023"/>
                    <a:pt x="1633" y="3023"/>
                    <a:pt x="1636" y="3002"/>
                  </a:cubicBezTo>
                  <a:cubicBezTo>
                    <a:pt x="1637" y="2998"/>
                    <a:pt x="1637" y="2993"/>
                    <a:pt x="1638" y="2988"/>
                  </a:cubicBezTo>
                  <a:lnTo>
                    <a:pt x="1639" y="2982"/>
                  </a:lnTo>
                  <a:cubicBezTo>
                    <a:pt x="1645" y="2941"/>
                    <a:pt x="1647" y="2935"/>
                    <a:pt x="1681" y="2909"/>
                  </a:cubicBezTo>
                  <a:cubicBezTo>
                    <a:pt x="1712" y="2885"/>
                    <a:pt x="1721" y="2848"/>
                    <a:pt x="1714" y="2839"/>
                  </a:cubicBezTo>
                  <a:cubicBezTo>
                    <a:pt x="1710" y="2834"/>
                    <a:pt x="1706" y="2824"/>
                    <a:pt x="1713" y="2808"/>
                  </a:cubicBezTo>
                  <a:cubicBezTo>
                    <a:pt x="1722" y="2788"/>
                    <a:pt x="1747" y="2759"/>
                    <a:pt x="1768" y="2757"/>
                  </a:cubicBezTo>
                  <a:cubicBezTo>
                    <a:pt x="1776" y="2756"/>
                    <a:pt x="1783" y="2759"/>
                    <a:pt x="1788" y="2766"/>
                  </a:cubicBezTo>
                  <a:cubicBezTo>
                    <a:pt x="1805" y="2791"/>
                    <a:pt x="1803" y="2833"/>
                    <a:pt x="1784" y="2878"/>
                  </a:cubicBezTo>
                  <a:cubicBezTo>
                    <a:pt x="1773" y="2902"/>
                    <a:pt x="1769" y="2936"/>
                    <a:pt x="1765" y="2966"/>
                  </a:cubicBezTo>
                  <a:cubicBezTo>
                    <a:pt x="1763" y="2985"/>
                    <a:pt x="1761" y="3004"/>
                    <a:pt x="1757" y="3017"/>
                  </a:cubicBezTo>
                  <a:cubicBezTo>
                    <a:pt x="1753" y="3035"/>
                    <a:pt x="1738" y="3039"/>
                    <a:pt x="1726" y="3043"/>
                  </a:cubicBezTo>
                  <a:cubicBezTo>
                    <a:pt x="1705" y="3048"/>
                    <a:pt x="1680" y="3055"/>
                    <a:pt x="1682" y="31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0" name="Google Shape;940;p55"/>
            <p:cNvSpPr/>
            <p:nvPr/>
          </p:nvSpPr>
          <p:spPr>
            <a:xfrm>
              <a:off x="5939280" y="3881520"/>
              <a:ext cx="247680" cy="214560"/>
            </a:xfrm>
            <a:custGeom>
              <a:avLst/>
              <a:gdLst/>
              <a:ahLst/>
              <a:cxnLst/>
              <a:rect l="l" t="t" r="r" b="b"/>
              <a:pathLst>
                <a:path w="688" h="596" extrusionOk="0">
                  <a:moveTo>
                    <a:pt x="83" y="596"/>
                  </a:moveTo>
                  <a:cubicBezTo>
                    <a:pt x="43" y="596"/>
                    <a:pt x="7" y="587"/>
                    <a:pt x="1" y="552"/>
                  </a:cubicBezTo>
                  <a:cubicBezTo>
                    <a:pt x="-1" y="539"/>
                    <a:pt x="0" y="529"/>
                    <a:pt x="6" y="521"/>
                  </a:cubicBezTo>
                  <a:cubicBezTo>
                    <a:pt x="15" y="509"/>
                    <a:pt x="31" y="507"/>
                    <a:pt x="50" y="504"/>
                  </a:cubicBezTo>
                  <a:cubicBezTo>
                    <a:pt x="55" y="503"/>
                    <a:pt x="61" y="502"/>
                    <a:pt x="67" y="501"/>
                  </a:cubicBezTo>
                  <a:cubicBezTo>
                    <a:pt x="98" y="495"/>
                    <a:pt x="110" y="480"/>
                    <a:pt x="130" y="452"/>
                  </a:cubicBezTo>
                  <a:cubicBezTo>
                    <a:pt x="132" y="449"/>
                    <a:pt x="135" y="445"/>
                    <a:pt x="134" y="442"/>
                  </a:cubicBezTo>
                  <a:cubicBezTo>
                    <a:pt x="131" y="432"/>
                    <a:pt x="97" y="421"/>
                    <a:pt x="74" y="413"/>
                  </a:cubicBezTo>
                  <a:cubicBezTo>
                    <a:pt x="56" y="407"/>
                    <a:pt x="49" y="396"/>
                    <a:pt x="47" y="387"/>
                  </a:cubicBezTo>
                  <a:cubicBezTo>
                    <a:pt x="38" y="357"/>
                    <a:pt x="71" y="318"/>
                    <a:pt x="74" y="314"/>
                  </a:cubicBezTo>
                  <a:lnTo>
                    <a:pt x="75" y="313"/>
                  </a:lnTo>
                  <a:cubicBezTo>
                    <a:pt x="87" y="301"/>
                    <a:pt x="99" y="288"/>
                    <a:pt x="110" y="275"/>
                  </a:cubicBezTo>
                  <a:cubicBezTo>
                    <a:pt x="152" y="230"/>
                    <a:pt x="192" y="187"/>
                    <a:pt x="233" y="183"/>
                  </a:cubicBezTo>
                  <a:cubicBezTo>
                    <a:pt x="267" y="179"/>
                    <a:pt x="286" y="192"/>
                    <a:pt x="304" y="204"/>
                  </a:cubicBezTo>
                  <a:cubicBezTo>
                    <a:pt x="314" y="211"/>
                    <a:pt x="324" y="218"/>
                    <a:pt x="338" y="223"/>
                  </a:cubicBezTo>
                  <a:cubicBezTo>
                    <a:pt x="362" y="231"/>
                    <a:pt x="362" y="231"/>
                    <a:pt x="380" y="187"/>
                  </a:cubicBezTo>
                  <a:lnTo>
                    <a:pt x="389" y="167"/>
                  </a:lnTo>
                  <a:cubicBezTo>
                    <a:pt x="405" y="129"/>
                    <a:pt x="428" y="116"/>
                    <a:pt x="445" y="105"/>
                  </a:cubicBezTo>
                  <a:cubicBezTo>
                    <a:pt x="459" y="97"/>
                    <a:pt x="469" y="91"/>
                    <a:pt x="477" y="76"/>
                  </a:cubicBezTo>
                  <a:cubicBezTo>
                    <a:pt x="499" y="36"/>
                    <a:pt x="543" y="9"/>
                    <a:pt x="603" y="1"/>
                  </a:cubicBezTo>
                  <a:cubicBezTo>
                    <a:pt x="644" y="-5"/>
                    <a:pt x="676" y="16"/>
                    <a:pt x="685" y="39"/>
                  </a:cubicBezTo>
                  <a:cubicBezTo>
                    <a:pt x="691" y="54"/>
                    <a:pt x="686" y="69"/>
                    <a:pt x="674" y="77"/>
                  </a:cubicBezTo>
                  <a:cubicBezTo>
                    <a:pt x="667" y="82"/>
                    <a:pt x="659" y="84"/>
                    <a:pt x="653" y="87"/>
                  </a:cubicBezTo>
                  <a:cubicBezTo>
                    <a:pt x="635" y="93"/>
                    <a:pt x="627" y="96"/>
                    <a:pt x="642" y="143"/>
                  </a:cubicBezTo>
                  <a:cubicBezTo>
                    <a:pt x="658" y="190"/>
                    <a:pt x="651" y="205"/>
                    <a:pt x="637" y="228"/>
                  </a:cubicBezTo>
                  <a:cubicBezTo>
                    <a:pt x="629" y="240"/>
                    <a:pt x="619" y="256"/>
                    <a:pt x="612" y="288"/>
                  </a:cubicBezTo>
                  <a:cubicBezTo>
                    <a:pt x="597" y="357"/>
                    <a:pt x="537" y="383"/>
                    <a:pt x="498" y="401"/>
                  </a:cubicBezTo>
                  <a:cubicBezTo>
                    <a:pt x="486" y="406"/>
                    <a:pt x="476" y="410"/>
                    <a:pt x="470" y="415"/>
                  </a:cubicBezTo>
                  <a:cubicBezTo>
                    <a:pt x="465" y="419"/>
                    <a:pt x="462" y="425"/>
                    <a:pt x="459" y="436"/>
                  </a:cubicBezTo>
                  <a:cubicBezTo>
                    <a:pt x="452" y="460"/>
                    <a:pt x="442" y="493"/>
                    <a:pt x="370" y="494"/>
                  </a:cubicBezTo>
                  <a:cubicBezTo>
                    <a:pt x="345" y="495"/>
                    <a:pt x="325" y="494"/>
                    <a:pt x="309" y="494"/>
                  </a:cubicBezTo>
                  <a:cubicBezTo>
                    <a:pt x="265" y="492"/>
                    <a:pt x="256" y="492"/>
                    <a:pt x="240" y="516"/>
                  </a:cubicBezTo>
                  <a:cubicBezTo>
                    <a:pt x="235" y="521"/>
                    <a:pt x="232" y="527"/>
                    <a:pt x="229" y="532"/>
                  </a:cubicBezTo>
                  <a:cubicBezTo>
                    <a:pt x="209" y="562"/>
                    <a:pt x="193" y="586"/>
                    <a:pt x="130" y="593"/>
                  </a:cubicBezTo>
                  <a:cubicBezTo>
                    <a:pt x="114" y="595"/>
                    <a:pt x="99" y="596"/>
                    <a:pt x="83" y="596"/>
                  </a:cubicBezTo>
                  <a:moveTo>
                    <a:pt x="92" y="329"/>
                  </a:moveTo>
                  <a:cubicBezTo>
                    <a:pt x="83" y="340"/>
                    <a:pt x="65" y="366"/>
                    <a:pt x="69" y="381"/>
                  </a:cubicBezTo>
                  <a:cubicBezTo>
                    <a:pt x="70" y="384"/>
                    <a:pt x="72" y="388"/>
                    <a:pt x="82" y="391"/>
                  </a:cubicBezTo>
                  <a:cubicBezTo>
                    <a:pt x="124" y="405"/>
                    <a:pt x="150" y="415"/>
                    <a:pt x="156" y="435"/>
                  </a:cubicBezTo>
                  <a:cubicBezTo>
                    <a:pt x="159" y="445"/>
                    <a:pt x="157" y="455"/>
                    <a:pt x="149" y="466"/>
                  </a:cubicBezTo>
                  <a:cubicBezTo>
                    <a:pt x="130" y="492"/>
                    <a:pt x="113" y="516"/>
                    <a:pt x="72" y="524"/>
                  </a:cubicBezTo>
                  <a:cubicBezTo>
                    <a:pt x="65" y="525"/>
                    <a:pt x="59" y="526"/>
                    <a:pt x="53" y="527"/>
                  </a:cubicBezTo>
                  <a:cubicBezTo>
                    <a:pt x="40" y="529"/>
                    <a:pt x="28" y="531"/>
                    <a:pt x="25" y="535"/>
                  </a:cubicBezTo>
                  <a:cubicBezTo>
                    <a:pt x="23" y="538"/>
                    <a:pt x="23" y="543"/>
                    <a:pt x="24" y="547"/>
                  </a:cubicBezTo>
                  <a:cubicBezTo>
                    <a:pt x="27" y="562"/>
                    <a:pt x="40" y="580"/>
                    <a:pt x="127" y="570"/>
                  </a:cubicBezTo>
                  <a:cubicBezTo>
                    <a:pt x="179" y="564"/>
                    <a:pt x="190" y="548"/>
                    <a:pt x="209" y="519"/>
                  </a:cubicBezTo>
                  <a:cubicBezTo>
                    <a:pt x="212" y="514"/>
                    <a:pt x="216" y="508"/>
                    <a:pt x="220" y="502"/>
                  </a:cubicBezTo>
                  <a:cubicBezTo>
                    <a:pt x="244" y="468"/>
                    <a:pt x="265" y="469"/>
                    <a:pt x="310" y="470"/>
                  </a:cubicBezTo>
                  <a:cubicBezTo>
                    <a:pt x="326" y="471"/>
                    <a:pt x="345" y="471"/>
                    <a:pt x="369" y="471"/>
                  </a:cubicBezTo>
                  <a:cubicBezTo>
                    <a:pt x="425" y="470"/>
                    <a:pt x="430" y="451"/>
                    <a:pt x="436" y="429"/>
                  </a:cubicBezTo>
                  <a:cubicBezTo>
                    <a:pt x="440" y="418"/>
                    <a:pt x="444" y="405"/>
                    <a:pt x="456" y="396"/>
                  </a:cubicBezTo>
                  <a:cubicBezTo>
                    <a:pt x="464" y="390"/>
                    <a:pt x="475" y="385"/>
                    <a:pt x="488" y="379"/>
                  </a:cubicBezTo>
                  <a:cubicBezTo>
                    <a:pt x="526" y="363"/>
                    <a:pt x="577" y="340"/>
                    <a:pt x="589" y="283"/>
                  </a:cubicBezTo>
                  <a:cubicBezTo>
                    <a:pt x="597" y="247"/>
                    <a:pt x="608" y="229"/>
                    <a:pt x="617" y="215"/>
                  </a:cubicBezTo>
                  <a:cubicBezTo>
                    <a:pt x="628" y="198"/>
                    <a:pt x="633" y="190"/>
                    <a:pt x="620" y="150"/>
                  </a:cubicBezTo>
                  <a:cubicBezTo>
                    <a:pt x="601" y="92"/>
                    <a:pt x="613" y="75"/>
                    <a:pt x="645" y="64"/>
                  </a:cubicBezTo>
                  <a:cubicBezTo>
                    <a:pt x="651" y="62"/>
                    <a:pt x="656" y="60"/>
                    <a:pt x="661" y="57"/>
                  </a:cubicBezTo>
                  <a:cubicBezTo>
                    <a:pt x="662" y="56"/>
                    <a:pt x="665" y="54"/>
                    <a:pt x="663" y="48"/>
                  </a:cubicBezTo>
                  <a:cubicBezTo>
                    <a:pt x="658" y="36"/>
                    <a:pt x="637" y="20"/>
                    <a:pt x="606" y="24"/>
                  </a:cubicBezTo>
                  <a:cubicBezTo>
                    <a:pt x="553" y="32"/>
                    <a:pt x="516" y="53"/>
                    <a:pt x="497" y="88"/>
                  </a:cubicBezTo>
                  <a:cubicBezTo>
                    <a:pt x="487" y="108"/>
                    <a:pt x="472" y="116"/>
                    <a:pt x="458" y="125"/>
                  </a:cubicBezTo>
                  <a:cubicBezTo>
                    <a:pt x="440" y="136"/>
                    <a:pt x="424" y="146"/>
                    <a:pt x="410" y="177"/>
                  </a:cubicBezTo>
                  <a:lnTo>
                    <a:pt x="402" y="197"/>
                  </a:lnTo>
                  <a:cubicBezTo>
                    <a:pt x="383" y="241"/>
                    <a:pt x="375" y="261"/>
                    <a:pt x="330" y="245"/>
                  </a:cubicBezTo>
                  <a:cubicBezTo>
                    <a:pt x="314" y="239"/>
                    <a:pt x="301" y="231"/>
                    <a:pt x="291" y="224"/>
                  </a:cubicBezTo>
                  <a:cubicBezTo>
                    <a:pt x="274" y="212"/>
                    <a:pt x="261" y="203"/>
                    <a:pt x="235" y="206"/>
                  </a:cubicBezTo>
                  <a:cubicBezTo>
                    <a:pt x="203" y="210"/>
                    <a:pt x="166" y="249"/>
                    <a:pt x="127" y="292"/>
                  </a:cubicBezTo>
                  <a:cubicBezTo>
                    <a:pt x="116" y="304"/>
                    <a:pt x="104" y="317"/>
                    <a:pt x="92" y="32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1" name="Google Shape;941;p55"/>
            <p:cNvSpPr/>
            <p:nvPr/>
          </p:nvSpPr>
          <p:spPr>
            <a:xfrm>
              <a:off x="5871960" y="3756240"/>
              <a:ext cx="44280" cy="33840"/>
            </a:xfrm>
            <a:custGeom>
              <a:avLst/>
              <a:gdLst/>
              <a:ahLst/>
              <a:cxnLst/>
              <a:rect l="l" t="t" r="r" b="b"/>
              <a:pathLst>
                <a:path w="123" h="94" extrusionOk="0">
                  <a:moveTo>
                    <a:pt x="66" y="94"/>
                  </a:moveTo>
                  <a:cubicBezTo>
                    <a:pt x="39" y="94"/>
                    <a:pt x="20" y="87"/>
                    <a:pt x="9" y="73"/>
                  </a:cubicBezTo>
                  <a:cubicBezTo>
                    <a:pt x="-5" y="55"/>
                    <a:pt x="0" y="34"/>
                    <a:pt x="0" y="33"/>
                  </a:cubicBezTo>
                  <a:lnTo>
                    <a:pt x="0" y="31"/>
                  </a:lnTo>
                  <a:cubicBezTo>
                    <a:pt x="19" y="-16"/>
                    <a:pt x="97" y="3"/>
                    <a:pt x="101" y="4"/>
                  </a:cubicBezTo>
                  <a:lnTo>
                    <a:pt x="105" y="5"/>
                  </a:lnTo>
                  <a:lnTo>
                    <a:pt x="108" y="9"/>
                  </a:lnTo>
                  <a:cubicBezTo>
                    <a:pt x="110" y="13"/>
                    <a:pt x="131" y="46"/>
                    <a:pt x="118" y="71"/>
                  </a:cubicBezTo>
                  <a:cubicBezTo>
                    <a:pt x="110" y="85"/>
                    <a:pt x="94" y="93"/>
                    <a:pt x="70" y="94"/>
                  </a:cubicBezTo>
                  <a:cubicBezTo>
                    <a:pt x="69" y="94"/>
                    <a:pt x="67" y="94"/>
                    <a:pt x="66" y="94"/>
                  </a:cubicBezTo>
                  <a:moveTo>
                    <a:pt x="23" y="39"/>
                  </a:moveTo>
                  <a:cubicBezTo>
                    <a:pt x="22" y="42"/>
                    <a:pt x="21" y="51"/>
                    <a:pt x="27" y="58"/>
                  </a:cubicBezTo>
                  <a:cubicBezTo>
                    <a:pt x="34" y="66"/>
                    <a:pt x="49" y="70"/>
                    <a:pt x="69" y="70"/>
                  </a:cubicBezTo>
                  <a:cubicBezTo>
                    <a:pt x="80" y="70"/>
                    <a:pt x="93" y="68"/>
                    <a:pt x="97" y="60"/>
                  </a:cubicBezTo>
                  <a:cubicBezTo>
                    <a:pt x="102" y="51"/>
                    <a:pt x="95" y="35"/>
                    <a:pt x="90" y="26"/>
                  </a:cubicBezTo>
                  <a:cubicBezTo>
                    <a:pt x="72" y="22"/>
                    <a:pt x="32" y="19"/>
                    <a:pt x="23" y="3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2" name="Google Shape;942;p55"/>
            <p:cNvSpPr/>
            <p:nvPr/>
          </p:nvSpPr>
          <p:spPr>
            <a:xfrm>
              <a:off x="5919120" y="3781440"/>
              <a:ext cx="42840" cy="32040"/>
            </a:xfrm>
            <a:custGeom>
              <a:avLst/>
              <a:gdLst/>
              <a:ahLst/>
              <a:cxnLst/>
              <a:rect l="l" t="t" r="r" b="b"/>
              <a:pathLst>
                <a:path w="119" h="89" extrusionOk="0">
                  <a:moveTo>
                    <a:pt x="63" y="89"/>
                  </a:moveTo>
                  <a:cubicBezTo>
                    <a:pt x="44" y="89"/>
                    <a:pt x="14" y="85"/>
                    <a:pt x="3" y="67"/>
                  </a:cubicBezTo>
                  <a:cubicBezTo>
                    <a:pt x="-1" y="59"/>
                    <a:pt x="-4" y="46"/>
                    <a:pt x="9" y="28"/>
                  </a:cubicBezTo>
                  <a:cubicBezTo>
                    <a:pt x="35" y="-9"/>
                    <a:pt x="71" y="-2"/>
                    <a:pt x="87" y="7"/>
                  </a:cubicBezTo>
                  <a:cubicBezTo>
                    <a:pt x="108" y="15"/>
                    <a:pt x="120" y="32"/>
                    <a:pt x="118" y="51"/>
                  </a:cubicBezTo>
                  <a:cubicBezTo>
                    <a:pt x="115" y="71"/>
                    <a:pt x="99" y="86"/>
                    <a:pt x="78" y="88"/>
                  </a:cubicBezTo>
                  <a:cubicBezTo>
                    <a:pt x="75" y="88"/>
                    <a:pt x="69" y="89"/>
                    <a:pt x="63" y="89"/>
                  </a:cubicBezTo>
                  <a:moveTo>
                    <a:pt x="59" y="23"/>
                  </a:moveTo>
                  <a:cubicBezTo>
                    <a:pt x="50" y="23"/>
                    <a:pt x="39" y="27"/>
                    <a:pt x="29" y="41"/>
                  </a:cubicBezTo>
                  <a:cubicBezTo>
                    <a:pt x="24" y="48"/>
                    <a:pt x="22" y="53"/>
                    <a:pt x="24" y="55"/>
                  </a:cubicBezTo>
                  <a:cubicBezTo>
                    <a:pt x="27" y="62"/>
                    <a:pt x="48" y="67"/>
                    <a:pt x="76" y="65"/>
                  </a:cubicBezTo>
                  <a:cubicBezTo>
                    <a:pt x="87" y="64"/>
                    <a:pt x="93" y="56"/>
                    <a:pt x="94" y="48"/>
                  </a:cubicBezTo>
                  <a:cubicBezTo>
                    <a:pt x="95" y="40"/>
                    <a:pt x="89" y="33"/>
                    <a:pt x="78" y="29"/>
                  </a:cubicBezTo>
                  <a:lnTo>
                    <a:pt x="76" y="28"/>
                  </a:lnTo>
                  <a:cubicBezTo>
                    <a:pt x="75" y="27"/>
                    <a:pt x="68" y="23"/>
                    <a:pt x="59" y="2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3" name="Google Shape;943;p55"/>
            <p:cNvSpPr/>
            <p:nvPr/>
          </p:nvSpPr>
          <p:spPr>
            <a:xfrm>
              <a:off x="6058800" y="3747960"/>
              <a:ext cx="131040" cy="54360"/>
            </a:xfrm>
            <a:custGeom>
              <a:avLst/>
              <a:gdLst/>
              <a:ahLst/>
              <a:cxnLst/>
              <a:rect l="l" t="t" r="r" b="b"/>
              <a:pathLst>
                <a:path w="364" h="151" extrusionOk="0">
                  <a:moveTo>
                    <a:pt x="78" y="151"/>
                  </a:moveTo>
                  <a:cubicBezTo>
                    <a:pt x="48" y="151"/>
                    <a:pt x="12" y="147"/>
                    <a:pt x="2" y="129"/>
                  </a:cubicBezTo>
                  <a:cubicBezTo>
                    <a:pt x="-1" y="122"/>
                    <a:pt x="-3" y="111"/>
                    <a:pt x="10" y="97"/>
                  </a:cubicBezTo>
                  <a:cubicBezTo>
                    <a:pt x="11" y="96"/>
                    <a:pt x="12" y="95"/>
                    <a:pt x="13" y="93"/>
                  </a:cubicBezTo>
                  <a:cubicBezTo>
                    <a:pt x="57" y="31"/>
                    <a:pt x="115" y="-1"/>
                    <a:pt x="186" y="0"/>
                  </a:cubicBezTo>
                  <a:cubicBezTo>
                    <a:pt x="212" y="0"/>
                    <a:pt x="235" y="0"/>
                    <a:pt x="254" y="0"/>
                  </a:cubicBezTo>
                  <a:cubicBezTo>
                    <a:pt x="322" y="-1"/>
                    <a:pt x="355" y="-2"/>
                    <a:pt x="361" y="32"/>
                  </a:cubicBezTo>
                  <a:cubicBezTo>
                    <a:pt x="367" y="67"/>
                    <a:pt x="361" y="92"/>
                    <a:pt x="345" y="108"/>
                  </a:cubicBezTo>
                  <a:cubicBezTo>
                    <a:pt x="329" y="125"/>
                    <a:pt x="302" y="130"/>
                    <a:pt x="265" y="124"/>
                  </a:cubicBezTo>
                  <a:cubicBezTo>
                    <a:pt x="210" y="114"/>
                    <a:pt x="186" y="125"/>
                    <a:pt x="164" y="135"/>
                  </a:cubicBezTo>
                  <a:cubicBezTo>
                    <a:pt x="151" y="141"/>
                    <a:pt x="138" y="147"/>
                    <a:pt x="119" y="149"/>
                  </a:cubicBezTo>
                  <a:cubicBezTo>
                    <a:pt x="118" y="149"/>
                    <a:pt x="99" y="151"/>
                    <a:pt x="78" y="151"/>
                  </a:cubicBezTo>
                  <a:moveTo>
                    <a:pt x="27" y="113"/>
                  </a:moveTo>
                  <a:lnTo>
                    <a:pt x="27" y="113"/>
                  </a:lnTo>
                  <a:cubicBezTo>
                    <a:pt x="24" y="117"/>
                    <a:pt x="23" y="119"/>
                    <a:pt x="23" y="119"/>
                  </a:cubicBezTo>
                  <a:cubicBezTo>
                    <a:pt x="28" y="125"/>
                    <a:pt x="69" y="131"/>
                    <a:pt x="116" y="126"/>
                  </a:cubicBezTo>
                  <a:cubicBezTo>
                    <a:pt x="131" y="124"/>
                    <a:pt x="142" y="119"/>
                    <a:pt x="154" y="113"/>
                  </a:cubicBezTo>
                  <a:cubicBezTo>
                    <a:pt x="179" y="102"/>
                    <a:pt x="207" y="90"/>
                    <a:pt x="269" y="101"/>
                  </a:cubicBezTo>
                  <a:cubicBezTo>
                    <a:pt x="298" y="105"/>
                    <a:pt x="318" y="102"/>
                    <a:pt x="329" y="92"/>
                  </a:cubicBezTo>
                  <a:cubicBezTo>
                    <a:pt x="339" y="81"/>
                    <a:pt x="342" y="63"/>
                    <a:pt x="338" y="36"/>
                  </a:cubicBezTo>
                  <a:cubicBezTo>
                    <a:pt x="336" y="23"/>
                    <a:pt x="316" y="22"/>
                    <a:pt x="255" y="23"/>
                  </a:cubicBezTo>
                  <a:cubicBezTo>
                    <a:pt x="235" y="24"/>
                    <a:pt x="212" y="24"/>
                    <a:pt x="186" y="24"/>
                  </a:cubicBezTo>
                  <a:cubicBezTo>
                    <a:pt x="185" y="24"/>
                    <a:pt x="184" y="24"/>
                    <a:pt x="184" y="24"/>
                  </a:cubicBezTo>
                  <a:cubicBezTo>
                    <a:pt x="122" y="24"/>
                    <a:pt x="71" y="52"/>
                    <a:pt x="32" y="107"/>
                  </a:cubicBezTo>
                  <a:cubicBezTo>
                    <a:pt x="30" y="110"/>
                    <a:pt x="28" y="112"/>
                    <a:pt x="27" y="113"/>
                  </a:cubicBezTo>
                  <a:close/>
                </a:path>
              </a:pathLst>
            </a:custGeom>
            <a:solidFill>
              <a:schemeClr val="dk1"/>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4" name="Google Shape;944;p55"/>
            <p:cNvSpPr/>
            <p:nvPr/>
          </p:nvSpPr>
          <p:spPr>
            <a:xfrm>
              <a:off x="6305400" y="3647160"/>
              <a:ext cx="148680" cy="78480"/>
            </a:xfrm>
            <a:custGeom>
              <a:avLst/>
              <a:gdLst/>
              <a:ahLst/>
              <a:cxnLst/>
              <a:rect l="l" t="t" r="r" b="b"/>
              <a:pathLst>
                <a:path w="413" h="218" extrusionOk="0">
                  <a:moveTo>
                    <a:pt x="107" y="218"/>
                  </a:moveTo>
                  <a:cubicBezTo>
                    <a:pt x="83" y="218"/>
                    <a:pt x="60" y="214"/>
                    <a:pt x="37" y="202"/>
                  </a:cubicBezTo>
                  <a:cubicBezTo>
                    <a:pt x="-11" y="176"/>
                    <a:pt x="-1" y="140"/>
                    <a:pt x="6" y="126"/>
                  </a:cubicBezTo>
                  <a:cubicBezTo>
                    <a:pt x="16" y="105"/>
                    <a:pt x="37" y="88"/>
                    <a:pt x="62" y="82"/>
                  </a:cubicBezTo>
                  <a:lnTo>
                    <a:pt x="62" y="82"/>
                  </a:lnTo>
                  <a:cubicBezTo>
                    <a:pt x="86" y="76"/>
                    <a:pt x="111" y="71"/>
                    <a:pt x="135" y="66"/>
                  </a:cubicBezTo>
                  <a:cubicBezTo>
                    <a:pt x="195" y="54"/>
                    <a:pt x="252" y="43"/>
                    <a:pt x="299" y="15"/>
                  </a:cubicBezTo>
                  <a:cubicBezTo>
                    <a:pt x="330" y="-3"/>
                    <a:pt x="362" y="-5"/>
                    <a:pt x="386" y="9"/>
                  </a:cubicBezTo>
                  <a:cubicBezTo>
                    <a:pt x="403" y="19"/>
                    <a:pt x="413" y="36"/>
                    <a:pt x="413" y="53"/>
                  </a:cubicBezTo>
                  <a:cubicBezTo>
                    <a:pt x="413" y="68"/>
                    <a:pt x="404" y="81"/>
                    <a:pt x="390" y="89"/>
                  </a:cubicBezTo>
                  <a:cubicBezTo>
                    <a:pt x="375" y="97"/>
                    <a:pt x="367" y="113"/>
                    <a:pt x="358" y="131"/>
                  </a:cubicBezTo>
                  <a:cubicBezTo>
                    <a:pt x="343" y="159"/>
                    <a:pt x="324" y="195"/>
                    <a:pt x="271" y="195"/>
                  </a:cubicBezTo>
                  <a:cubicBezTo>
                    <a:pt x="245" y="195"/>
                    <a:pt x="219" y="201"/>
                    <a:pt x="191" y="207"/>
                  </a:cubicBezTo>
                  <a:cubicBezTo>
                    <a:pt x="163" y="212"/>
                    <a:pt x="135" y="218"/>
                    <a:pt x="107" y="218"/>
                  </a:cubicBezTo>
                  <a:moveTo>
                    <a:pt x="351" y="23"/>
                  </a:moveTo>
                  <a:cubicBezTo>
                    <a:pt x="339" y="23"/>
                    <a:pt x="325" y="27"/>
                    <a:pt x="311" y="36"/>
                  </a:cubicBezTo>
                  <a:cubicBezTo>
                    <a:pt x="261" y="66"/>
                    <a:pt x="199" y="78"/>
                    <a:pt x="140" y="89"/>
                  </a:cubicBezTo>
                  <a:cubicBezTo>
                    <a:pt x="116" y="94"/>
                    <a:pt x="91" y="99"/>
                    <a:pt x="68" y="105"/>
                  </a:cubicBezTo>
                  <a:lnTo>
                    <a:pt x="68" y="105"/>
                  </a:lnTo>
                  <a:cubicBezTo>
                    <a:pt x="50" y="109"/>
                    <a:pt x="35" y="121"/>
                    <a:pt x="27" y="136"/>
                  </a:cubicBezTo>
                  <a:cubicBezTo>
                    <a:pt x="21" y="149"/>
                    <a:pt x="18" y="165"/>
                    <a:pt x="49" y="181"/>
                  </a:cubicBezTo>
                  <a:cubicBezTo>
                    <a:pt x="90" y="204"/>
                    <a:pt x="137" y="194"/>
                    <a:pt x="187" y="183"/>
                  </a:cubicBezTo>
                  <a:cubicBezTo>
                    <a:pt x="214" y="178"/>
                    <a:pt x="243" y="172"/>
                    <a:pt x="271" y="172"/>
                  </a:cubicBezTo>
                  <a:cubicBezTo>
                    <a:pt x="310" y="172"/>
                    <a:pt x="322" y="147"/>
                    <a:pt x="337" y="120"/>
                  </a:cubicBezTo>
                  <a:cubicBezTo>
                    <a:pt x="347" y="100"/>
                    <a:pt x="358" y="79"/>
                    <a:pt x="379" y="68"/>
                  </a:cubicBezTo>
                  <a:cubicBezTo>
                    <a:pt x="386" y="64"/>
                    <a:pt x="390" y="59"/>
                    <a:pt x="390" y="52"/>
                  </a:cubicBezTo>
                  <a:cubicBezTo>
                    <a:pt x="390" y="44"/>
                    <a:pt x="384" y="35"/>
                    <a:pt x="374" y="29"/>
                  </a:cubicBezTo>
                  <a:cubicBezTo>
                    <a:pt x="367" y="25"/>
                    <a:pt x="360" y="23"/>
                    <a:pt x="351" y="23"/>
                  </a:cubicBezTo>
                  <a:close/>
                </a:path>
              </a:pathLst>
            </a:custGeom>
            <a:solidFill>
              <a:schemeClr val="dk1"/>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5" name="Google Shape;945;p55"/>
            <p:cNvSpPr/>
            <p:nvPr/>
          </p:nvSpPr>
          <p:spPr>
            <a:xfrm>
              <a:off x="6177600" y="2723400"/>
              <a:ext cx="144720" cy="59400"/>
            </a:xfrm>
            <a:custGeom>
              <a:avLst/>
              <a:gdLst/>
              <a:ahLst/>
              <a:cxnLst/>
              <a:rect l="l" t="t" r="r" b="b"/>
              <a:pathLst>
                <a:path w="402" h="165" extrusionOk="0">
                  <a:moveTo>
                    <a:pt x="103" y="165"/>
                  </a:moveTo>
                  <a:cubicBezTo>
                    <a:pt x="77" y="165"/>
                    <a:pt x="59" y="158"/>
                    <a:pt x="31" y="138"/>
                  </a:cubicBezTo>
                  <a:cubicBezTo>
                    <a:pt x="12" y="124"/>
                    <a:pt x="1" y="107"/>
                    <a:pt x="0" y="89"/>
                  </a:cubicBezTo>
                  <a:cubicBezTo>
                    <a:pt x="-1" y="65"/>
                    <a:pt x="14" y="39"/>
                    <a:pt x="44" y="13"/>
                  </a:cubicBezTo>
                  <a:cubicBezTo>
                    <a:pt x="57" y="1"/>
                    <a:pt x="71" y="0"/>
                    <a:pt x="79" y="1"/>
                  </a:cubicBezTo>
                  <a:cubicBezTo>
                    <a:pt x="100" y="3"/>
                    <a:pt x="115" y="21"/>
                    <a:pt x="119" y="26"/>
                  </a:cubicBezTo>
                  <a:cubicBezTo>
                    <a:pt x="125" y="31"/>
                    <a:pt x="155" y="35"/>
                    <a:pt x="176" y="37"/>
                  </a:cubicBezTo>
                  <a:cubicBezTo>
                    <a:pt x="200" y="40"/>
                    <a:pt x="226" y="44"/>
                    <a:pt x="250" y="50"/>
                  </a:cubicBezTo>
                  <a:cubicBezTo>
                    <a:pt x="266" y="54"/>
                    <a:pt x="286" y="55"/>
                    <a:pt x="305" y="56"/>
                  </a:cubicBezTo>
                  <a:cubicBezTo>
                    <a:pt x="350" y="57"/>
                    <a:pt x="400" y="60"/>
                    <a:pt x="401" y="105"/>
                  </a:cubicBezTo>
                  <a:cubicBezTo>
                    <a:pt x="402" y="117"/>
                    <a:pt x="398" y="127"/>
                    <a:pt x="391" y="134"/>
                  </a:cubicBezTo>
                  <a:cubicBezTo>
                    <a:pt x="374" y="151"/>
                    <a:pt x="342" y="151"/>
                    <a:pt x="297" y="150"/>
                  </a:cubicBezTo>
                  <a:cubicBezTo>
                    <a:pt x="269" y="150"/>
                    <a:pt x="237" y="149"/>
                    <a:pt x="204" y="153"/>
                  </a:cubicBezTo>
                  <a:cubicBezTo>
                    <a:pt x="187" y="155"/>
                    <a:pt x="173" y="157"/>
                    <a:pt x="161" y="159"/>
                  </a:cubicBezTo>
                  <a:cubicBezTo>
                    <a:pt x="136" y="162"/>
                    <a:pt x="118" y="165"/>
                    <a:pt x="103" y="165"/>
                  </a:cubicBezTo>
                  <a:moveTo>
                    <a:pt x="74" y="24"/>
                  </a:moveTo>
                  <a:cubicBezTo>
                    <a:pt x="69" y="24"/>
                    <a:pt x="64" y="26"/>
                    <a:pt x="59" y="30"/>
                  </a:cubicBezTo>
                  <a:cubicBezTo>
                    <a:pt x="35" y="52"/>
                    <a:pt x="23" y="71"/>
                    <a:pt x="24" y="88"/>
                  </a:cubicBezTo>
                  <a:cubicBezTo>
                    <a:pt x="25" y="99"/>
                    <a:pt x="31" y="109"/>
                    <a:pt x="45" y="118"/>
                  </a:cubicBezTo>
                  <a:cubicBezTo>
                    <a:pt x="82" y="146"/>
                    <a:pt x="95" y="144"/>
                    <a:pt x="157" y="136"/>
                  </a:cubicBezTo>
                  <a:cubicBezTo>
                    <a:pt x="170" y="134"/>
                    <a:pt x="184" y="132"/>
                    <a:pt x="201" y="130"/>
                  </a:cubicBezTo>
                  <a:cubicBezTo>
                    <a:pt x="236" y="126"/>
                    <a:pt x="269" y="126"/>
                    <a:pt x="298" y="127"/>
                  </a:cubicBezTo>
                  <a:cubicBezTo>
                    <a:pt x="332" y="127"/>
                    <a:pt x="364" y="128"/>
                    <a:pt x="374" y="118"/>
                  </a:cubicBezTo>
                  <a:cubicBezTo>
                    <a:pt x="376" y="116"/>
                    <a:pt x="378" y="113"/>
                    <a:pt x="378" y="106"/>
                  </a:cubicBezTo>
                  <a:cubicBezTo>
                    <a:pt x="377" y="84"/>
                    <a:pt x="349" y="81"/>
                    <a:pt x="304" y="79"/>
                  </a:cubicBezTo>
                  <a:cubicBezTo>
                    <a:pt x="284" y="78"/>
                    <a:pt x="262" y="77"/>
                    <a:pt x="244" y="73"/>
                  </a:cubicBezTo>
                  <a:cubicBezTo>
                    <a:pt x="222" y="67"/>
                    <a:pt x="196" y="64"/>
                    <a:pt x="173" y="61"/>
                  </a:cubicBezTo>
                  <a:cubicBezTo>
                    <a:pt x="134" y="56"/>
                    <a:pt x="112" y="52"/>
                    <a:pt x="102" y="42"/>
                  </a:cubicBezTo>
                  <a:lnTo>
                    <a:pt x="100" y="40"/>
                  </a:lnTo>
                  <a:cubicBezTo>
                    <a:pt x="97" y="36"/>
                    <a:pt x="87" y="25"/>
                    <a:pt x="76" y="24"/>
                  </a:cubicBezTo>
                  <a:cubicBezTo>
                    <a:pt x="76" y="24"/>
                    <a:pt x="75" y="24"/>
                    <a:pt x="74" y="24"/>
                  </a:cubicBez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6" name="Google Shape;946;p55"/>
            <p:cNvSpPr/>
            <p:nvPr/>
          </p:nvSpPr>
          <p:spPr>
            <a:xfrm>
              <a:off x="6542640" y="2684160"/>
              <a:ext cx="125640" cy="66600"/>
            </a:xfrm>
            <a:custGeom>
              <a:avLst/>
              <a:gdLst/>
              <a:ahLst/>
              <a:cxnLst/>
              <a:rect l="l" t="t" r="r" b="b"/>
              <a:pathLst>
                <a:path w="349" h="185" extrusionOk="0">
                  <a:moveTo>
                    <a:pt x="110" y="185"/>
                  </a:moveTo>
                  <a:cubicBezTo>
                    <a:pt x="44" y="185"/>
                    <a:pt x="18" y="142"/>
                    <a:pt x="2" y="99"/>
                  </a:cubicBezTo>
                  <a:cubicBezTo>
                    <a:pt x="-2" y="86"/>
                    <a:pt x="-2" y="73"/>
                    <a:pt x="5" y="61"/>
                  </a:cubicBezTo>
                  <a:cubicBezTo>
                    <a:pt x="24" y="24"/>
                    <a:pt x="87" y="5"/>
                    <a:pt x="94" y="3"/>
                  </a:cubicBezTo>
                  <a:lnTo>
                    <a:pt x="97" y="2"/>
                  </a:lnTo>
                  <a:cubicBezTo>
                    <a:pt x="183" y="-4"/>
                    <a:pt x="203" y="15"/>
                    <a:pt x="229" y="46"/>
                  </a:cubicBezTo>
                  <a:cubicBezTo>
                    <a:pt x="239" y="58"/>
                    <a:pt x="249" y="71"/>
                    <a:pt x="269" y="84"/>
                  </a:cubicBezTo>
                  <a:cubicBezTo>
                    <a:pt x="289" y="98"/>
                    <a:pt x="306" y="107"/>
                    <a:pt x="319" y="113"/>
                  </a:cubicBezTo>
                  <a:cubicBezTo>
                    <a:pt x="337" y="123"/>
                    <a:pt x="348" y="128"/>
                    <a:pt x="349" y="140"/>
                  </a:cubicBezTo>
                  <a:cubicBezTo>
                    <a:pt x="350" y="152"/>
                    <a:pt x="340" y="160"/>
                    <a:pt x="329" y="168"/>
                  </a:cubicBezTo>
                  <a:cubicBezTo>
                    <a:pt x="306" y="184"/>
                    <a:pt x="277" y="182"/>
                    <a:pt x="243" y="179"/>
                  </a:cubicBezTo>
                  <a:cubicBezTo>
                    <a:pt x="215" y="177"/>
                    <a:pt x="183" y="175"/>
                    <a:pt x="146" y="182"/>
                  </a:cubicBezTo>
                  <a:cubicBezTo>
                    <a:pt x="133" y="184"/>
                    <a:pt x="121" y="185"/>
                    <a:pt x="110" y="185"/>
                  </a:cubicBezTo>
                  <a:moveTo>
                    <a:pt x="99" y="26"/>
                  </a:moveTo>
                  <a:cubicBezTo>
                    <a:pt x="82" y="31"/>
                    <a:pt x="37" y="48"/>
                    <a:pt x="26" y="71"/>
                  </a:cubicBezTo>
                  <a:cubicBezTo>
                    <a:pt x="22" y="78"/>
                    <a:pt x="22" y="84"/>
                    <a:pt x="24" y="91"/>
                  </a:cubicBezTo>
                  <a:cubicBezTo>
                    <a:pt x="43" y="143"/>
                    <a:pt x="70" y="172"/>
                    <a:pt x="142" y="159"/>
                  </a:cubicBezTo>
                  <a:cubicBezTo>
                    <a:pt x="181" y="151"/>
                    <a:pt x="217" y="154"/>
                    <a:pt x="245" y="156"/>
                  </a:cubicBezTo>
                  <a:cubicBezTo>
                    <a:pt x="275" y="158"/>
                    <a:pt x="299" y="160"/>
                    <a:pt x="315" y="149"/>
                  </a:cubicBezTo>
                  <a:cubicBezTo>
                    <a:pt x="319" y="146"/>
                    <a:pt x="322" y="144"/>
                    <a:pt x="323" y="142"/>
                  </a:cubicBezTo>
                  <a:cubicBezTo>
                    <a:pt x="320" y="140"/>
                    <a:pt x="313" y="137"/>
                    <a:pt x="308" y="134"/>
                  </a:cubicBezTo>
                  <a:cubicBezTo>
                    <a:pt x="295" y="127"/>
                    <a:pt x="277" y="118"/>
                    <a:pt x="256" y="104"/>
                  </a:cubicBezTo>
                  <a:cubicBezTo>
                    <a:pt x="233" y="89"/>
                    <a:pt x="221" y="73"/>
                    <a:pt x="210" y="61"/>
                  </a:cubicBezTo>
                  <a:cubicBezTo>
                    <a:pt x="190" y="36"/>
                    <a:pt x="178" y="21"/>
                    <a:pt x="99" y="26"/>
                  </a:cubicBezTo>
                  <a:close/>
                </a:path>
              </a:pathLst>
            </a:custGeom>
            <a:solidFill>
              <a:schemeClr val="dk1"/>
            </a:solidFill>
            <a:ln>
              <a:noFill/>
            </a:ln>
          </p:spPr>
          <p:txBody>
            <a:bodyPr spcFirstLastPara="1" wrap="square" lIns="90000" tIns="21600" rIns="90000" bIns="21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7" name="Google Shape;947;p55"/>
            <p:cNvSpPr/>
            <p:nvPr/>
          </p:nvSpPr>
          <p:spPr>
            <a:xfrm>
              <a:off x="6489000" y="2514600"/>
              <a:ext cx="37800" cy="38160"/>
            </a:xfrm>
            <a:custGeom>
              <a:avLst/>
              <a:gdLst/>
              <a:ahLst/>
              <a:cxnLst/>
              <a:rect l="l" t="t" r="r" b="b"/>
              <a:pathLst>
                <a:path w="105" h="106" extrusionOk="0">
                  <a:moveTo>
                    <a:pt x="62" y="106"/>
                  </a:moveTo>
                  <a:cubicBezTo>
                    <a:pt x="50" y="106"/>
                    <a:pt x="37" y="101"/>
                    <a:pt x="23" y="91"/>
                  </a:cubicBezTo>
                  <a:cubicBezTo>
                    <a:pt x="8" y="79"/>
                    <a:pt x="0" y="67"/>
                    <a:pt x="0" y="52"/>
                  </a:cubicBezTo>
                  <a:cubicBezTo>
                    <a:pt x="0" y="30"/>
                    <a:pt x="20" y="14"/>
                    <a:pt x="23" y="12"/>
                  </a:cubicBezTo>
                  <a:cubicBezTo>
                    <a:pt x="40" y="-1"/>
                    <a:pt x="60" y="-3"/>
                    <a:pt x="77" y="7"/>
                  </a:cubicBezTo>
                  <a:cubicBezTo>
                    <a:pt x="95" y="17"/>
                    <a:pt x="106" y="38"/>
                    <a:pt x="104" y="57"/>
                  </a:cubicBezTo>
                  <a:cubicBezTo>
                    <a:pt x="101" y="80"/>
                    <a:pt x="91" y="97"/>
                    <a:pt x="76" y="103"/>
                  </a:cubicBezTo>
                  <a:cubicBezTo>
                    <a:pt x="71" y="105"/>
                    <a:pt x="67" y="106"/>
                    <a:pt x="62" y="106"/>
                  </a:cubicBezTo>
                  <a:moveTo>
                    <a:pt x="54" y="24"/>
                  </a:moveTo>
                  <a:cubicBezTo>
                    <a:pt x="49" y="24"/>
                    <a:pt x="43" y="26"/>
                    <a:pt x="38" y="30"/>
                  </a:cubicBezTo>
                  <a:lnTo>
                    <a:pt x="37" y="31"/>
                  </a:lnTo>
                  <a:cubicBezTo>
                    <a:pt x="34" y="33"/>
                    <a:pt x="24" y="43"/>
                    <a:pt x="24" y="52"/>
                  </a:cubicBezTo>
                  <a:cubicBezTo>
                    <a:pt x="24" y="59"/>
                    <a:pt x="28" y="65"/>
                    <a:pt x="37" y="72"/>
                  </a:cubicBezTo>
                  <a:cubicBezTo>
                    <a:pt x="50" y="81"/>
                    <a:pt x="60" y="84"/>
                    <a:pt x="67" y="81"/>
                  </a:cubicBezTo>
                  <a:cubicBezTo>
                    <a:pt x="73" y="78"/>
                    <a:pt x="79" y="68"/>
                    <a:pt x="80" y="54"/>
                  </a:cubicBezTo>
                  <a:cubicBezTo>
                    <a:pt x="82" y="44"/>
                    <a:pt x="75" y="33"/>
                    <a:pt x="66" y="28"/>
                  </a:cubicBezTo>
                  <a:cubicBezTo>
                    <a:pt x="62" y="26"/>
                    <a:pt x="58" y="24"/>
                    <a:pt x="54"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8" name="Google Shape;948;p55"/>
            <p:cNvSpPr/>
            <p:nvPr/>
          </p:nvSpPr>
          <p:spPr>
            <a:xfrm>
              <a:off x="6533640" y="2521440"/>
              <a:ext cx="54720" cy="88920"/>
            </a:xfrm>
            <a:custGeom>
              <a:avLst/>
              <a:gdLst/>
              <a:ahLst/>
              <a:cxnLst/>
              <a:rect l="l" t="t" r="r" b="b"/>
              <a:pathLst>
                <a:path w="152" h="247" extrusionOk="0">
                  <a:moveTo>
                    <a:pt x="98" y="247"/>
                  </a:moveTo>
                  <a:cubicBezTo>
                    <a:pt x="97" y="247"/>
                    <a:pt x="96" y="247"/>
                    <a:pt x="94" y="247"/>
                  </a:cubicBezTo>
                  <a:cubicBezTo>
                    <a:pt x="82" y="245"/>
                    <a:pt x="77" y="233"/>
                    <a:pt x="68" y="216"/>
                  </a:cubicBezTo>
                  <a:cubicBezTo>
                    <a:pt x="63" y="206"/>
                    <a:pt x="57" y="193"/>
                    <a:pt x="47" y="178"/>
                  </a:cubicBezTo>
                  <a:cubicBezTo>
                    <a:pt x="37" y="162"/>
                    <a:pt x="27" y="150"/>
                    <a:pt x="20" y="141"/>
                  </a:cubicBezTo>
                  <a:cubicBezTo>
                    <a:pt x="0" y="117"/>
                    <a:pt x="-14" y="99"/>
                    <a:pt x="19" y="67"/>
                  </a:cubicBezTo>
                  <a:cubicBezTo>
                    <a:pt x="54" y="32"/>
                    <a:pt x="70" y="13"/>
                    <a:pt x="70" y="13"/>
                  </a:cubicBezTo>
                  <a:lnTo>
                    <a:pt x="71" y="12"/>
                  </a:lnTo>
                  <a:cubicBezTo>
                    <a:pt x="83" y="-1"/>
                    <a:pt x="100" y="-3"/>
                    <a:pt x="115" y="8"/>
                  </a:cubicBezTo>
                  <a:cubicBezTo>
                    <a:pt x="144" y="29"/>
                    <a:pt x="164" y="91"/>
                    <a:pt x="144" y="129"/>
                  </a:cubicBezTo>
                  <a:cubicBezTo>
                    <a:pt x="134" y="147"/>
                    <a:pt x="138" y="159"/>
                    <a:pt x="142" y="172"/>
                  </a:cubicBezTo>
                  <a:cubicBezTo>
                    <a:pt x="147" y="188"/>
                    <a:pt x="154" y="208"/>
                    <a:pt x="129" y="230"/>
                  </a:cubicBezTo>
                  <a:cubicBezTo>
                    <a:pt x="117" y="241"/>
                    <a:pt x="108" y="247"/>
                    <a:pt x="98" y="247"/>
                  </a:cubicBezTo>
                  <a:moveTo>
                    <a:pt x="88" y="28"/>
                  </a:moveTo>
                  <a:cubicBezTo>
                    <a:pt x="86" y="31"/>
                    <a:pt x="70" y="50"/>
                    <a:pt x="35" y="83"/>
                  </a:cubicBezTo>
                  <a:cubicBezTo>
                    <a:pt x="18" y="101"/>
                    <a:pt x="19" y="102"/>
                    <a:pt x="38" y="126"/>
                  </a:cubicBezTo>
                  <a:cubicBezTo>
                    <a:pt x="46" y="136"/>
                    <a:pt x="56" y="148"/>
                    <a:pt x="67" y="166"/>
                  </a:cubicBezTo>
                  <a:cubicBezTo>
                    <a:pt x="77" y="182"/>
                    <a:pt x="84" y="196"/>
                    <a:pt x="89" y="206"/>
                  </a:cubicBezTo>
                  <a:cubicBezTo>
                    <a:pt x="93" y="214"/>
                    <a:pt x="97" y="222"/>
                    <a:pt x="100" y="224"/>
                  </a:cubicBezTo>
                  <a:cubicBezTo>
                    <a:pt x="99" y="223"/>
                    <a:pt x="103" y="222"/>
                    <a:pt x="114" y="212"/>
                  </a:cubicBezTo>
                  <a:cubicBezTo>
                    <a:pt x="127" y="200"/>
                    <a:pt x="125" y="194"/>
                    <a:pt x="120" y="179"/>
                  </a:cubicBezTo>
                  <a:cubicBezTo>
                    <a:pt x="115" y="165"/>
                    <a:pt x="109" y="145"/>
                    <a:pt x="123" y="118"/>
                  </a:cubicBezTo>
                  <a:cubicBezTo>
                    <a:pt x="138" y="90"/>
                    <a:pt x="120" y="41"/>
                    <a:pt x="101" y="28"/>
                  </a:cubicBezTo>
                  <a:cubicBezTo>
                    <a:pt x="94" y="23"/>
                    <a:pt x="91" y="25"/>
                    <a:pt x="88" y="28"/>
                  </a:cubicBezTo>
                  <a:close/>
                </a:path>
              </a:pathLst>
            </a:custGeom>
            <a:solidFill>
              <a:schemeClr val="dk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49" name="Google Shape;949;p55"/>
            <p:cNvSpPr/>
            <p:nvPr/>
          </p:nvSpPr>
          <p:spPr>
            <a:xfrm>
              <a:off x="6679080" y="2067120"/>
              <a:ext cx="61920" cy="97560"/>
            </a:xfrm>
            <a:custGeom>
              <a:avLst/>
              <a:gdLst/>
              <a:ahLst/>
              <a:cxnLst/>
              <a:rect l="l" t="t" r="r" b="b"/>
              <a:pathLst>
                <a:path w="172" h="271" extrusionOk="0">
                  <a:moveTo>
                    <a:pt x="63" y="271"/>
                  </a:moveTo>
                  <a:cubicBezTo>
                    <a:pt x="59" y="271"/>
                    <a:pt x="55" y="271"/>
                    <a:pt x="51" y="270"/>
                  </a:cubicBezTo>
                  <a:cubicBezTo>
                    <a:pt x="-5" y="262"/>
                    <a:pt x="-2" y="207"/>
                    <a:pt x="1" y="163"/>
                  </a:cubicBezTo>
                  <a:cubicBezTo>
                    <a:pt x="2" y="152"/>
                    <a:pt x="3" y="142"/>
                    <a:pt x="3" y="132"/>
                  </a:cubicBezTo>
                  <a:cubicBezTo>
                    <a:pt x="3" y="76"/>
                    <a:pt x="112" y="13"/>
                    <a:pt x="124" y="6"/>
                  </a:cubicBezTo>
                  <a:lnTo>
                    <a:pt x="125" y="6"/>
                  </a:lnTo>
                  <a:cubicBezTo>
                    <a:pt x="131" y="3"/>
                    <a:pt x="148" y="-5"/>
                    <a:pt x="161" y="5"/>
                  </a:cubicBezTo>
                  <a:cubicBezTo>
                    <a:pt x="178" y="18"/>
                    <a:pt x="172" y="49"/>
                    <a:pt x="164" y="89"/>
                  </a:cubicBezTo>
                  <a:cubicBezTo>
                    <a:pt x="161" y="109"/>
                    <a:pt x="157" y="130"/>
                    <a:pt x="156" y="148"/>
                  </a:cubicBezTo>
                  <a:cubicBezTo>
                    <a:pt x="154" y="193"/>
                    <a:pt x="139" y="231"/>
                    <a:pt x="113" y="253"/>
                  </a:cubicBezTo>
                  <a:cubicBezTo>
                    <a:pt x="99" y="265"/>
                    <a:pt x="82" y="271"/>
                    <a:pt x="63" y="271"/>
                  </a:cubicBezTo>
                  <a:moveTo>
                    <a:pt x="135" y="27"/>
                  </a:moveTo>
                  <a:cubicBezTo>
                    <a:pt x="93" y="51"/>
                    <a:pt x="26" y="100"/>
                    <a:pt x="26" y="132"/>
                  </a:cubicBezTo>
                  <a:cubicBezTo>
                    <a:pt x="26" y="142"/>
                    <a:pt x="25" y="153"/>
                    <a:pt x="25" y="164"/>
                  </a:cubicBezTo>
                  <a:cubicBezTo>
                    <a:pt x="21" y="217"/>
                    <a:pt x="23" y="242"/>
                    <a:pt x="54" y="247"/>
                  </a:cubicBezTo>
                  <a:cubicBezTo>
                    <a:pt x="71" y="249"/>
                    <a:pt x="86" y="245"/>
                    <a:pt x="98" y="235"/>
                  </a:cubicBezTo>
                  <a:cubicBezTo>
                    <a:pt x="118" y="218"/>
                    <a:pt x="131" y="185"/>
                    <a:pt x="132" y="147"/>
                  </a:cubicBezTo>
                  <a:cubicBezTo>
                    <a:pt x="133" y="128"/>
                    <a:pt x="137" y="106"/>
                    <a:pt x="141" y="85"/>
                  </a:cubicBezTo>
                  <a:cubicBezTo>
                    <a:pt x="145" y="64"/>
                    <a:pt x="152" y="29"/>
                    <a:pt x="147" y="23"/>
                  </a:cubicBezTo>
                  <a:cubicBezTo>
                    <a:pt x="147" y="24"/>
                    <a:pt x="144" y="23"/>
                    <a:pt x="135" y="2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0" name="Google Shape;950;p55"/>
            <p:cNvSpPr/>
            <p:nvPr/>
          </p:nvSpPr>
          <p:spPr>
            <a:xfrm>
              <a:off x="6546240" y="2138400"/>
              <a:ext cx="96120" cy="198000"/>
            </a:xfrm>
            <a:custGeom>
              <a:avLst/>
              <a:gdLst/>
              <a:ahLst/>
              <a:cxnLst/>
              <a:rect l="l" t="t" r="r" b="b"/>
              <a:pathLst>
                <a:path w="267" h="550" extrusionOk="0">
                  <a:moveTo>
                    <a:pt x="60" y="550"/>
                  </a:moveTo>
                  <a:cubicBezTo>
                    <a:pt x="49" y="550"/>
                    <a:pt x="41" y="546"/>
                    <a:pt x="36" y="542"/>
                  </a:cubicBezTo>
                  <a:cubicBezTo>
                    <a:pt x="8" y="523"/>
                    <a:pt x="2" y="473"/>
                    <a:pt x="0" y="422"/>
                  </a:cubicBezTo>
                  <a:cubicBezTo>
                    <a:pt x="-1" y="395"/>
                    <a:pt x="17" y="376"/>
                    <a:pt x="35" y="358"/>
                  </a:cubicBezTo>
                  <a:cubicBezTo>
                    <a:pt x="54" y="337"/>
                    <a:pt x="71" y="318"/>
                    <a:pt x="66" y="289"/>
                  </a:cubicBezTo>
                  <a:lnTo>
                    <a:pt x="65" y="285"/>
                  </a:lnTo>
                  <a:cubicBezTo>
                    <a:pt x="53" y="225"/>
                    <a:pt x="48" y="205"/>
                    <a:pt x="86" y="163"/>
                  </a:cubicBezTo>
                  <a:cubicBezTo>
                    <a:pt x="107" y="140"/>
                    <a:pt x="116" y="117"/>
                    <a:pt x="126" y="92"/>
                  </a:cubicBezTo>
                  <a:cubicBezTo>
                    <a:pt x="133" y="76"/>
                    <a:pt x="140" y="59"/>
                    <a:pt x="149" y="42"/>
                  </a:cubicBezTo>
                  <a:cubicBezTo>
                    <a:pt x="178" y="-10"/>
                    <a:pt x="218" y="-1"/>
                    <a:pt x="244" y="4"/>
                  </a:cubicBezTo>
                  <a:cubicBezTo>
                    <a:pt x="257" y="6"/>
                    <a:pt x="264" y="15"/>
                    <a:pt x="266" y="27"/>
                  </a:cubicBezTo>
                  <a:cubicBezTo>
                    <a:pt x="269" y="52"/>
                    <a:pt x="248" y="97"/>
                    <a:pt x="215" y="114"/>
                  </a:cubicBezTo>
                  <a:cubicBezTo>
                    <a:pt x="188" y="129"/>
                    <a:pt x="202" y="165"/>
                    <a:pt x="203" y="166"/>
                  </a:cubicBezTo>
                  <a:lnTo>
                    <a:pt x="203" y="168"/>
                  </a:lnTo>
                  <a:cubicBezTo>
                    <a:pt x="207" y="179"/>
                    <a:pt x="213" y="188"/>
                    <a:pt x="221" y="199"/>
                  </a:cubicBezTo>
                  <a:cubicBezTo>
                    <a:pt x="236" y="220"/>
                    <a:pt x="255" y="245"/>
                    <a:pt x="254" y="301"/>
                  </a:cubicBezTo>
                  <a:cubicBezTo>
                    <a:pt x="254" y="369"/>
                    <a:pt x="218" y="391"/>
                    <a:pt x="190" y="410"/>
                  </a:cubicBezTo>
                  <a:cubicBezTo>
                    <a:pt x="182" y="415"/>
                    <a:pt x="175" y="419"/>
                    <a:pt x="168" y="425"/>
                  </a:cubicBezTo>
                  <a:cubicBezTo>
                    <a:pt x="158" y="434"/>
                    <a:pt x="151" y="450"/>
                    <a:pt x="143" y="468"/>
                  </a:cubicBezTo>
                  <a:cubicBezTo>
                    <a:pt x="130" y="499"/>
                    <a:pt x="114" y="535"/>
                    <a:pt x="77" y="547"/>
                  </a:cubicBezTo>
                  <a:cubicBezTo>
                    <a:pt x="71" y="549"/>
                    <a:pt x="65" y="550"/>
                    <a:pt x="60" y="550"/>
                  </a:cubicBezTo>
                  <a:moveTo>
                    <a:pt x="214" y="24"/>
                  </a:moveTo>
                  <a:cubicBezTo>
                    <a:pt x="197" y="24"/>
                    <a:pt x="183" y="30"/>
                    <a:pt x="170" y="53"/>
                  </a:cubicBezTo>
                  <a:cubicBezTo>
                    <a:pt x="161" y="69"/>
                    <a:pt x="154" y="85"/>
                    <a:pt x="148" y="100"/>
                  </a:cubicBezTo>
                  <a:cubicBezTo>
                    <a:pt x="138" y="126"/>
                    <a:pt x="127" y="153"/>
                    <a:pt x="104" y="179"/>
                  </a:cubicBezTo>
                  <a:cubicBezTo>
                    <a:pt x="74" y="212"/>
                    <a:pt x="76" y="221"/>
                    <a:pt x="88" y="280"/>
                  </a:cubicBezTo>
                  <a:lnTo>
                    <a:pt x="89" y="284"/>
                  </a:lnTo>
                  <a:cubicBezTo>
                    <a:pt x="97" y="325"/>
                    <a:pt x="72" y="352"/>
                    <a:pt x="52" y="374"/>
                  </a:cubicBezTo>
                  <a:cubicBezTo>
                    <a:pt x="37" y="390"/>
                    <a:pt x="23" y="404"/>
                    <a:pt x="24" y="421"/>
                  </a:cubicBezTo>
                  <a:cubicBezTo>
                    <a:pt x="25" y="445"/>
                    <a:pt x="27" y="508"/>
                    <a:pt x="49" y="523"/>
                  </a:cubicBezTo>
                  <a:cubicBezTo>
                    <a:pt x="52" y="525"/>
                    <a:pt x="58" y="528"/>
                    <a:pt x="70" y="524"/>
                  </a:cubicBezTo>
                  <a:cubicBezTo>
                    <a:pt x="97" y="515"/>
                    <a:pt x="109" y="487"/>
                    <a:pt x="122" y="459"/>
                  </a:cubicBezTo>
                  <a:cubicBezTo>
                    <a:pt x="130" y="438"/>
                    <a:pt x="139" y="419"/>
                    <a:pt x="153" y="407"/>
                  </a:cubicBezTo>
                  <a:cubicBezTo>
                    <a:pt x="161" y="401"/>
                    <a:pt x="169" y="395"/>
                    <a:pt x="177" y="390"/>
                  </a:cubicBezTo>
                  <a:cubicBezTo>
                    <a:pt x="204" y="372"/>
                    <a:pt x="230" y="356"/>
                    <a:pt x="231" y="300"/>
                  </a:cubicBezTo>
                  <a:cubicBezTo>
                    <a:pt x="231" y="253"/>
                    <a:pt x="216" y="233"/>
                    <a:pt x="202" y="213"/>
                  </a:cubicBezTo>
                  <a:cubicBezTo>
                    <a:pt x="194" y="202"/>
                    <a:pt x="185" y="190"/>
                    <a:pt x="181" y="175"/>
                  </a:cubicBezTo>
                  <a:cubicBezTo>
                    <a:pt x="173" y="155"/>
                    <a:pt x="167" y="113"/>
                    <a:pt x="204" y="94"/>
                  </a:cubicBezTo>
                  <a:cubicBezTo>
                    <a:pt x="223" y="83"/>
                    <a:pt x="239" y="56"/>
                    <a:pt x="242" y="38"/>
                  </a:cubicBezTo>
                  <a:cubicBezTo>
                    <a:pt x="243" y="31"/>
                    <a:pt x="242" y="28"/>
                    <a:pt x="242" y="27"/>
                  </a:cubicBezTo>
                  <a:cubicBezTo>
                    <a:pt x="232" y="25"/>
                    <a:pt x="223" y="24"/>
                    <a:pt x="214"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1" name="Google Shape;951;p55"/>
            <p:cNvSpPr/>
            <p:nvPr/>
          </p:nvSpPr>
          <p:spPr>
            <a:xfrm>
              <a:off x="6562440" y="2244600"/>
              <a:ext cx="185400" cy="344160"/>
            </a:xfrm>
            <a:custGeom>
              <a:avLst/>
              <a:gdLst/>
              <a:ahLst/>
              <a:cxnLst/>
              <a:rect l="l" t="t" r="r" b="b"/>
              <a:pathLst>
                <a:path w="515" h="956" extrusionOk="0">
                  <a:moveTo>
                    <a:pt x="265" y="956"/>
                  </a:moveTo>
                  <a:cubicBezTo>
                    <a:pt x="261" y="956"/>
                    <a:pt x="257" y="956"/>
                    <a:pt x="255" y="955"/>
                  </a:cubicBezTo>
                  <a:lnTo>
                    <a:pt x="245" y="953"/>
                  </a:lnTo>
                  <a:cubicBezTo>
                    <a:pt x="207" y="946"/>
                    <a:pt x="186" y="940"/>
                    <a:pt x="154" y="869"/>
                  </a:cubicBezTo>
                  <a:cubicBezTo>
                    <a:pt x="140" y="838"/>
                    <a:pt x="125" y="824"/>
                    <a:pt x="111" y="812"/>
                  </a:cubicBezTo>
                  <a:cubicBezTo>
                    <a:pt x="92" y="794"/>
                    <a:pt x="75" y="779"/>
                    <a:pt x="74" y="730"/>
                  </a:cubicBezTo>
                  <a:cubicBezTo>
                    <a:pt x="74" y="719"/>
                    <a:pt x="74" y="706"/>
                    <a:pt x="74" y="692"/>
                  </a:cubicBezTo>
                  <a:cubicBezTo>
                    <a:pt x="74" y="619"/>
                    <a:pt x="73" y="518"/>
                    <a:pt x="49" y="484"/>
                  </a:cubicBezTo>
                  <a:cubicBezTo>
                    <a:pt x="43" y="477"/>
                    <a:pt x="-2" y="430"/>
                    <a:pt x="0" y="383"/>
                  </a:cubicBezTo>
                  <a:cubicBezTo>
                    <a:pt x="0" y="363"/>
                    <a:pt x="9" y="346"/>
                    <a:pt x="24" y="332"/>
                  </a:cubicBezTo>
                  <a:cubicBezTo>
                    <a:pt x="62" y="299"/>
                    <a:pt x="90" y="307"/>
                    <a:pt x="113" y="313"/>
                  </a:cubicBezTo>
                  <a:cubicBezTo>
                    <a:pt x="130" y="317"/>
                    <a:pt x="143" y="321"/>
                    <a:pt x="160" y="310"/>
                  </a:cubicBezTo>
                  <a:cubicBezTo>
                    <a:pt x="184" y="295"/>
                    <a:pt x="187" y="280"/>
                    <a:pt x="192" y="258"/>
                  </a:cubicBezTo>
                  <a:cubicBezTo>
                    <a:pt x="195" y="241"/>
                    <a:pt x="199" y="221"/>
                    <a:pt x="214" y="197"/>
                  </a:cubicBezTo>
                  <a:cubicBezTo>
                    <a:pt x="233" y="165"/>
                    <a:pt x="256" y="167"/>
                    <a:pt x="271" y="168"/>
                  </a:cubicBezTo>
                  <a:cubicBezTo>
                    <a:pt x="285" y="169"/>
                    <a:pt x="292" y="170"/>
                    <a:pt x="300" y="144"/>
                  </a:cubicBezTo>
                  <a:cubicBezTo>
                    <a:pt x="306" y="124"/>
                    <a:pt x="306" y="106"/>
                    <a:pt x="305" y="91"/>
                  </a:cubicBezTo>
                  <a:cubicBezTo>
                    <a:pt x="304" y="51"/>
                    <a:pt x="308" y="25"/>
                    <a:pt x="377" y="9"/>
                  </a:cubicBezTo>
                  <a:cubicBezTo>
                    <a:pt x="431" y="-5"/>
                    <a:pt x="470" y="-1"/>
                    <a:pt x="493" y="20"/>
                  </a:cubicBezTo>
                  <a:cubicBezTo>
                    <a:pt x="512" y="38"/>
                    <a:pt x="519" y="65"/>
                    <a:pt x="513" y="101"/>
                  </a:cubicBezTo>
                  <a:cubicBezTo>
                    <a:pt x="511" y="121"/>
                    <a:pt x="511" y="137"/>
                    <a:pt x="512" y="151"/>
                  </a:cubicBezTo>
                  <a:cubicBezTo>
                    <a:pt x="514" y="192"/>
                    <a:pt x="512" y="217"/>
                    <a:pt x="451" y="232"/>
                  </a:cubicBezTo>
                  <a:cubicBezTo>
                    <a:pt x="386" y="248"/>
                    <a:pt x="325" y="267"/>
                    <a:pt x="310" y="298"/>
                  </a:cubicBezTo>
                  <a:cubicBezTo>
                    <a:pt x="302" y="315"/>
                    <a:pt x="301" y="326"/>
                    <a:pt x="305" y="337"/>
                  </a:cubicBezTo>
                  <a:cubicBezTo>
                    <a:pt x="311" y="352"/>
                    <a:pt x="331" y="367"/>
                    <a:pt x="365" y="382"/>
                  </a:cubicBezTo>
                  <a:cubicBezTo>
                    <a:pt x="385" y="391"/>
                    <a:pt x="403" y="398"/>
                    <a:pt x="418" y="403"/>
                  </a:cubicBezTo>
                  <a:cubicBezTo>
                    <a:pt x="460" y="419"/>
                    <a:pt x="486" y="428"/>
                    <a:pt x="480" y="468"/>
                  </a:cubicBezTo>
                  <a:cubicBezTo>
                    <a:pt x="477" y="489"/>
                    <a:pt x="461" y="505"/>
                    <a:pt x="436" y="512"/>
                  </a:cubicBezTo>
                  <a:cubicBezTo>
                    <a:pt x="409" y="520"/>
                    <a:pt x="370" y="517"/>
                    <a:pt x="345" y="491"/>
                  </a:cubicBezTo>
                  <a:cubicBezTo>
                    <a:pt x="319" y="463"/>
                    <a:pt x="280" y="461"/>
                    <a:pt x="255" y="460"/>
                  </a:cubicBezTo>
                  <a:lnTo>
                    <a:pt x="246" y="460"/>
                  </a:lnTo>
                  <a:cubicBezTo>
                    <a:pt x="240" y="460"/>
                    <a:pt x="232" y="458"/>
                    <a:pt x="224" y="457"/>
                  </a:cubicBezTo>
                  <a:cubicBezTo>
                    <a:pt x="209" y="453"/>
                    <a:pt x="189" y="449"/>
                    <a:pt x="181" y="455"/>
                  </a:cubicBezTo>
                  <a:cubicBezTo>
                    <a:pt x="180" y="456"/>
                    <a:pt x="177" y="458"/>
                    <a:pt x="176" y="465"/>
                  </a:cubicBezTo>
                  <a:cubicBezTo>
                    <a:pt x="169" y="519"/>
                    <a:pt x="160" y="706"/>
                    <a:pt x="181" y="736"/>
                  </a:cubicBezTo>
                  <a:cubicBezTo>
                    <a:pt x="207" y="775"/>
                    <a:pt x="234" y="829"/>
                    <a:pt x="253" y="868"/>
                  </a:cubicBezTo>
                  <a:cubicBezTo>
                    <a:pt x="257" y="878"/>
                    <a:pt x="263" y="888"/>
                    <a:pt x="269" y="898"/>
                  </a:cubicBezTo>
                  <a:cubicBezTo>
                    <a:pt x="282" y="920"/>
                    <a:pt x="292" y="936"/>
                    <a:pt x="283" y="949"/>
                  </a:cubicBezTo>
                  <a:cubicBezTo>
                    <a:pt x="279" y="955"/>
                    <a:pt x="272" y="956"/>
                    <a:pt x="265" y="956"/>
                  </a:cubicBezTo>
                  <a:moveTo>
                    <a:pt x="81" y="331"/>
                  </a:moveTo>
                  <a:cubicBezTo>
                    <a:pt x="69" y="331"/>
                    <a:pt x="56" y="335"/>
                    <a:pt x="40" y="350"/>
                  </a:cubicBezTo>
                  <a:cubicBezTo>
                    <a:pt x="29" y="359"/>
                    <a:pt x="24" y="370"/>
                    <a:pt x="23" y="383"/>
                  </a:cubicBezTo>
                  <a:cubicBezTo>
                    <a:pt x="22" y="423"/>
                    <a:pt x="66" y="467"/>
                    <a:pt x="66" y="468"/>
                  </a:cubicBezTo>
                  <a:lnTo>
                    <a:pt x="67" y="469"/>
                  </a:lnTo>
                  <a:cubicBezTo>
                    <a:pt x="97" y="509"/>
                    <a:pt x="97" y="611"/>
                    <a:pt x="98" y="692"/>
                  </a:cubicBezTo>
                  <a:cubicBezTo>
                    <a:pt x="98" y="706"/>
                    <a:pt x="98" y="718"/>
                    <a:pt x="98" y="730"/>
                  </a:cubicBezTo>
                  <a:cubicBezTo>
                    <a:pt x="99" y="768"/>
                    <a:pt x="109" y="778"/>
                    <a:pt x="127" y="794"/>
                  </a:cubicBezTo>
                  <a:cubicBezTo>
                    <a:pt x="141" y="808"/>
                    <a:pt x="159" y="824"/>
                    <a:pt x="175" y="859"/>
                  </a:cubicBezTo>
                  <a:cubicBezTo>
                    <a:pt x="204" y="922"/>
                    <a:pt x="219" y="925"/>
                    <a:pt x="249" y="930"/>
                  </a:cubicBezTo>
                  <a:lnTo>
                    <a:pt x="260" y="932"/>
                  </a:lnTo>
                  <a:lnTo>
                    <a:pt x="261" y="932"/>
                  </a:lnTo>
                  <a:cubicBezTo>
                    <a:pt x="258" y="926"/>
                    <a:pt x="253" y="917"/>
                    <a:pt x="249" y="910"/>
                  </a:cubicBezTo>
                  <a:cubicBezTo>
                    <a:pt x="243" y="900"/>
                    <a:pt x="236" y="889"/>
                    <a:pt x="231" y="878"/>
                  </a:cubicBezTo>
                  <a:cubicBezTo>
                    <a:pt x="217" y="847"/>
                    <a:pt x="188" y="788"/>
                    <a:pt x="161" y="749"/>
                  </a:cubicBezTo>
                  <a:cubicBezTo>
                    <a:pt x="129" y="703"/>
                    <a:pt x="153" y="464"/>
                    <a:pt x="153" y="462"/>
                  </a:cubicBezTo>
                  <a:cubicBezTo>
                    <a:pt x="154" y="451"/>
                    <a:pt x="159" y="442"/>
                    <a:pt x="167" y="436"/>
                  </a:cubicBezTo>
                  <a:cubicBezTo>
                    <a:pt x="184" y="424"/>
                    <a:pt x="209" y="429"/>
                    <a:pt x="229" y="433"/>
                  </a:cubicBezTo>
                  <a:cubicBezTo>
                    <a:pt x="236" y="435"/>
                    <a:pt x="242" y="436"/>
                    <a:pt x="248" y="437"/>
                  </a:cubicBezTo>
                  <a:lnTo>
                    <a:pt x="256" y="437"/>
                  </a:lnTo>
                  <a:cubicBezTo>
                    <a:pt x="283" y="438"/>
                    <a:pt x="329" y="439"/>
                    <a:pt x="362" y="475"/>
                  </a:cubicBezTo>
                  <a:cubicBezTo>
                    <a:pt x="379" y="493"/>
                    <a:pt x="409" y="496"/>
                    <a:pt x="429" y="490"/>
                  </a:cubicBezTo>
                  <a:cubicBezTo>
                    <a:pt x="437" y="487"/>
                    <a:pt x="454" y="481"/>
                    <a:pt x="457" y="464"/>
                  </a:cubicBezTo>
                  <a:cubicBezTo>
                    <a:pt x="460" y="445"/>
                    <a:pt x="453" y="441"/>
                    <a:pt x="409" y="425"/>
                  </a:cubicBezTo>
                  <a:cubicBezTo>
                    <a:pt x="394" y="420"/>
                    <a:pt x="376" y="413"/>
                    <a:pt x="355" y="404"/>
                  </a:cubicBezTo>
                  <a:cubicBezTo>
                    <a:pt x="314" y="386"/>
                    <a:pt x="291" y="367"/>
                    <a:pt x="283" y="345"/>
                  </a:cubicBezTo>
                  <a:cubicBezTo>
                    <a:pt x="275" y="324"/>
                    <a:pt x="281" y="304"/>
                    <a:pt x="289" y="288"/>
                  </a:cubicBezTo>
                  <a:cubicBezTo>
                    <a:pt x="306" y="250"/>
                    <a:pt x="362" y="230"/>
                    <a:pt x="445" y="209"/>
                  </a:cubicBezTo>
                  <a:cubicBezTo>
                    <a:pt x="491" y="198"/>
                    <a:pt x="490" y="186"/>
                    <a:pt x="488" y="153"/>
                  </a:cubicBezTo>
                  <a:cubicBezTo>
                    <a:pt x="488" y="138"/>
                    <a:pt x="487" y="120"/>
                    <a:pt x="490" y="98"/>
                  </a:cubicBezTo>
                  <a:cubicBezTo>
                    <a:pt x="494" y="70"/>
                    <a:pt x="490" y="49"/>
                    <a:pt x="477" y="38"/>
                  </a:cubicBezTo>
                  <a:cubicBezTo>
                    <a:pt x="460" y="23"/>
                    <a:pt x="428" y="20"/>
                    <a:pt x="382" y="31"/>
                  </a:cubicBezTo>
                  <a:cubicBezTo>
                    <a:pt x="327" y="45"/>
                    <a:pt x="328" y="59"/>
                    <a:pt x="329" y="90"/>
                  </a:cubicBezTo>
                  <a:cubicBezTo>
                    <a:pt x="329" y="107"/>
                    <a:pt x="330" y="127"/>
                    <a:pt x="323" y="151"/>
                  </a:cubicBezTo>
                  <a:cubicBezTo>
                    <a:pt x="310" y="191"/>
                    <a:pt x="290" y="193"/>
                    <a:pt x="269" y="191"/>
                  </a:cubicBezTo>
                  <a:cubicBezTo>
                    <a:pt x="255" y="190"/>
                    <a:pt x="245" y="189"/>
                    <a:pt x="234" y="209"/>
                  </a:cubicBezTo>
                  <a:cubicBezTo>
                    <a:pt x="222" y="229"/>
                    <a:pt x="218" y="246"/>
                    <a:pt x="215" y="263"/>
                  </a:cubicBezTo>
                  <a:cubicBezTo>
                    <a:pt x="209" y="287"/>
                    <a:pt x="205" y="310"/>
                    <a:pt x="172" y="330"/>
                  </a:cubicBezTo>
                  <a:cubicBezTo>
                    <a:pt x="147" y="346"/>
                    <a:pt x="125" y="340"/>
                    <a:pt x="107" y="335"/>
                  </a:cubicBezTo>
                  <a:cubicBezTo>
                    <a:pt x="98" y="333"/>
                    <a:pt x="89" y="331"/>
                    <a:pt x="81" y="33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2" name="Google Shape;952;p55"/>
            <p:cNvSpPr/>
            <p:nvPr/>
          </p:nvSpPr>
          <p:spPr>
            <a:xfrm>
              <a:off x="6323760" y="2953440"/>
              <a:ext cx="199080" cy="114840"/>
            </a:xfrm>
            <a:custGeom>
              <a:avLst/>
              <a:gdLst/>
              <a:ahLst/>
              <a:cxnLst/>
              <a:rect l="l" t="t" r="r" b="b"/>
              <a:pathLst>
                <a:path w="553" h="319" extrusionOk="0">
                  <a:moveTo>
                    <a:pt x="305" y="319"/>
                  </a:moveTo>
                  <a:cubicBezTo>
                    <a:pt x="284" y="319"/>
                    <a:pt x="261" y="316"/>
                    <a:pt x="236" y="309"/>
                  </a:cubicBezTo>
                  <a:cubicBezTo>
                    <a:pt x="88" y="266"/>
                    <a:pt x="14" y="116"/>
                    <a:pt x="11" y="110"/>
                  </a:cubicBezTo>
                  <a:lnTo>
                    <a:pt x="10" y="110"/>
                  </a:lnTo>
                  <a:cubicBezTo>
                    <a:pt x="1" y="90"/>
                    <a:pt x="-4" y="74"/>
                    <a:pt x="3" y="63"/>
                  </a:cubicBezTo>
                  <a:cubicBezTo>
                    <a:pt x="10" y="52"/>
                    <a:pt x="23" y="52"/>
                    <a:pt x="39" y="51"/>
                  </a:cubicBezTo>
                  <a:cubicBezTo>
                    <a:pt x="58" y="51"/>
                    <a:pt x="83" y="50"/>
                    <a:pt x="109" y="32"/>
                  </a:cubicBezTo>
                  <a:cubicBezTo>
                    <a:pt x="159" y="-2"/>
                    <a:pt x="173" y="-2"/>
                    <a:pt x="220" y="1"/>
                  </a:cubicBezTo>
                  <a:cubicBezTo>
                    <a:pt x="236" y="2"/>
                    <a:pt x="255" y="3"/>
                    <a:pt x="281" y="3"/>
                  </a:cubicBezTo>
                  <a:cubicBezTo>
                    <a:pt x="367" y="3"/>
                    <a:pt x="382" y="10"/>
                    <a:pt x="411" y="29"/>
                  </a:cubicBezTo>
                  <a:cubicBezTo>
                    <a:pt x="415" y="32"/>
                    <a:pt x="420" y="35"/>
                    <a:pt x="426" y="39"/>
                  </a:cubicBezTo>
                  <a:cubicBezTo>
                    <a:pt x="446" y="51"/>
                    <a:pt x="455" y="70"/>
                    <a:pt x="463" y="88"/>
                  </a:cubicBezTo>
                  <a:cubicBezTo>
                    <a:pt x="473" y="112"/>
                    <a:pt x="481" y="126"/>
                    <a:pt x="503" y="130"/>
                  </a:cubicBezTo>
                  <a:cubicBezTo>
                    <a:pt x="537" y="135"/>
                    <a:pt x="554" y="165"/>
                    <a:pt x="553" y="191"/>
                  </a:cubicBezTo>
                  <a:cubicBezTo>
                    <a:pt x="552" y="215"/>
                    <a:pt x="535" y="242"/>
                    <a:pt x="497" y="245"/>
                  </a:cubicBezTo>
                  <a:cubicBezTo>
                    <a:pt x="479" y="246"/>
                    <a:pt x="461" y="258"/>
                    <a:pt x="440" y="272"/>
                  </a:cubicBezTo>
                  <a:cubicBezTo>
                    <a:pt x="407" y="293"/>
                    <a:pt x="366" y="319"/>
                    <a:pt x="305" y="319"/>
                  </a:cubicBezTo>
                  <a:moveTo>
                    <a:pt x="32" y="99"/>
                  </a:moveTo>
                  <a:cubicBezTo>
                    <a:pt x="34" y="103"/>
                    <a:pt x="106" y="247"/>
                    <a:pt x="242" y="286"/>
                  </a:cubicBezTo>
                  <a:cubicBezTo>
                    <a:pt x="333" y="313"/>
                    <a:pt x="383" y="280"/>
                    <a:pt x="427" y="252"/>
                  </a:cubicBezTo>
                  <a:cubicBezTo>
                    <a:pt x="450" y="237"/>
                    <a:pt x="472" y="223"/>
                    <a:pt x="495" y="221"/>
                  </a:cubicBezTo>
                  <a:cubicBezTo>
                    <a:pt x="520" y="219"/>
                    <a:pt x="529" y="204"/>
                    <a:pt x="530" y="190"/>
                  </a:cubicBezTo>
                  <a:cubicBezTo>
                    <a:pt x="530" y="175"/>
                    <a:pt x="521" y="157"/>
                    <a:pt x="499" y="153"/>
                  </a:cubicBezTo>
                  <a:cubicBezTo>
                    <a:pt x="463" y="147"/>
                    <a:pt x="452" y="121"/>
                    <a:pt x="441" y="98"/>
                  </a:cubicBezTo>
                  <a:cubicBezTo>
                    <a:pt x="434" y="82"/>
                    <a:pt x="427" y="67"/>
                    <a:pt x="414" y="59"/>
                  </a:cubicBezTo>
                  <a:cubicBezTo>
                    <a:pt x="408" y="55"/>
                    <a:pt x="403" y="52"/>
                    <a:pt x="398" y="49"/>
                  </a:cubicBezTo>
                  <a:cubicBezTo>
                    <a:pt x="374" y="33"/>
                    <a:pt x="364" y="26"/>
                    <a:pt x="281" y="26"/>
                  </a:cubicBezTo>
                  <a:cubicBezTo>
                    <a:pt x="254" y="26"/>
                    <a:pt x="235" y="25"/>
                    <a:pt x="219" y="24"/>
                  </a:cubicBezTo>
                  <a:cubicBezTo>
                    <a:pt x="176" y="22"/>
                    <a:pt x="167" y="21"/>
                    <a:pt x="122" y="52"/>
                  </a:cubicBezTo>
                  <a:cubicBezTo>
                    <a:pt x="91" y="73"/>
                    <a:pt x="60" y="74"/>
                    <a:pt x="40" y="75"/>
                  </a:cubicBezTo>
                  <a:cubicBezTo>
                    <a:pt x="33" y="75"/>
                    <a:pt x="25" y="75"/>
                    <a:pt x="22" y="76"/>
                  </a:cubicBezTo>
                  <a:cubicBezTo>
                    <a:pt x="23" y="76"/>
                    <a:pt x="23" y="76"/>
                    <a:pt x="23" y="76"/>
                  </a:cubicBezTo>
                  <a:cubicBezTo>
                    <a:pt x="23" y="76"/>
                    <a:pt x="23" y="82"/>
                    <a:pt x="32" y="9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3" name="Google Shape;953;p55"/>
            <p:cNvSpPr/>
            <p:nvPr/>
          </p:nvSpPr>
          <p:spPr>
            <a:xfrm>
              <a:off x="6624720" y="2969640"/>
              <a:ext cx="81720" cy="84960"/>
            </a:xfrm>
            <a:custGeom>
              <a:avLst/>
              <a:gdLst/>
              <a:ahLst/>
              <a:cxnLst/>
              <a:rect l="l" t="t" r="r" b="b"/>
              <a:pathLst>
                <a:path w="227" h="236" extrusionOk="0">
                  <a:moveTo>
                    <a:pt x="41" y="236"/>
                  </a:moveTo>
                  <a:cubicBezTo>
                    <a:pt x="23" y="236"/>
                    <a:pt x="10" y="229"/>
                    <a:pt x="3" y="212"/>
                  </a:cubicBezTo>
                  <a:cubicBezTo>
                    <a:pt x="-11" y="176"/>
                    <a:pt x="19" y="120"/>
                    <a:pt x="55" y="92"/>
                  </a:cubicBezTo>
                  <a:cubicBezTo>
                    <a:pt x="82" y="70"/>
                    <a:pt x="88" y="34"/>
                    <a:pt x="89" y="29"/>
                  </a:cubicBezTo>
                  <a:cubicBezTo>
                    <a:pt x="90" y="22"/>
                    <a:pt x="91" y="4"/>
                    <a:pt x="105" y="0"/>
                  </a:cubicBezTo>
                  <a:cubicBezTo>
                    <a:pt x="126" y="-6"/>
                    <a:pt x="149" y="22"/>
                    <a:pt x="196" y="94"/>
                  </a:cubicBezTo>
                  <a:cubicBezTo>
                    <a:pt x="203" y="104"/>
                    <a:pt x="210" y="114"/>
                    <a:pt x="214" y="120"/>
                  </a:cubicBezTo>
                  <a:cubicBezTo>
                    <a:pt x="221" y="130"/>
                    <a:pt x="230" y="144"/>
                    <a:pt x="225" y="159"/>
                  </a:cubicBezTo>
                  <a:cubicBezTo>
                    <a:pt x="218" y="181"/>
                    <a:pt x="190" y="191"/>
                    <a:pt x="144" y="207"/>
                  </a:cubicBezTo>
                  <a:lnTo>
                    <a:pt x="130" y="212"/>
                  </a:lnTo>
                  <a:cubicBezTo>
                    <a:pt x="95" y="225"/>
                    <a:pt x="64" y="236"/>
                    <a:pt x="41" y="236"/>
                  </a:cubicBezTo>
                  <a:moveTo>
                    <a:pt x="113" y="24"/>
                  </a:moveTo>
                  <a:cubicBezTo>
                    <a:pt x="113" y="26"/>
                    <a:pt x="113" y="28"/>
                    <a:pt x="113" y="31"/>
                  </a:cubicBezTo>
                  <a:lnTo>
                    <a:pt x="113" y="32"/>
                  </a:lnTo>
                  <a:cubicBezTo>
                    <a:pt x="112" y="34"/>
                    <a:pt x="106" y="82"/>
                    <a:pt x="70" y="110"/>
                  </a:cubicBezTo>
                  <a:cubicBezTo>
                    <a:pt x="38" y="135"/>
                    <a:pt x="16" y="181"/>
                    <a:pt x="25" y="204"/>
                  </a:cubicBezTo>
                  <a:cubicBezTo>
                    <a:pt x="32" y="221"/>
                    <a:pt x="66" y="210"/>
                    <a:pt x="122" y="190"/>
                  </a:cubicBezTo>
                  <a:lnTo>
                    <a:pt x="134" y="186"/>
                  </a:lnTo>
                  <a:cubicBezTo>
                    <a:pt x="170" y="173"/>
                    <a:pt x="200" y="162"/>
                    <a:pt x="203" y="152"/>
                  </a:cubicBezTo>
                  <a:cubicBezTo>
                    <a:pt x="204" y="149"/>
                    <a:pt x="201" y="142"/>
                    <a:pt x="195" y="134"/>
                  </a:cubicBezTo>
                  <a:cubicBezTo>
                    <a:pt x="190" y="127"/>
                    <a:pt x="184" y="118"/>
                    <a:pt x="177" y="107"/>
                  </a:cubicBezTo>
                  <a:cubicBezTo>
                    <a:pt x="162" y="84"/>
                    <a:pt x="129" y="34"/>
                    <a:pt x="113" y="24"/>
                  </a:cubicBezTo>
                  <a:close/>
                </a:path>
              </a:pathLst>
            </a:custGeom>
            <a:solidFill>
              <a:schemeClr val="dk1"/>
            </a:solidFill>
            <a:ln>
              <a:noFill/>
            </a:ln>
          </p:spPr>
          <p:txBody>
            <a:bodyPr spcFirstLastPara="1" wrap="square" lIns="90000" tIns="39950" rIns="90000" bIns="39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4" name="Google Shape;954;p55"/>
            <p:cNvSpPr/>
            <p:nvPr/>
          </p:nvSpPr>
          <p:spPr>
            <a:xfrm>
              <a:off x="6611760" y="2950200"/>
              <a:ext cx="34560" cy="41760"/>
            </a:xfrm>
            <a:custGeom>
              <a:avLst/>
              <a:gdLst/>
              <a:ahLst/>
              <a:cxnLst/>
              <a:rect l="l" t="t" r="r" b="b"/>
              <a:pathLst>
                <a:path w="96" h="116" extrusionOk="0">
                  <a:moveTo>
                    <a:pt x="44" y="116"/>
                  </a:moveTo>
                  <a:cubicBezTo>
                    <a:pt x="35" y="116"/>
                    <a:pt x="24" y="113"/>
                    <a:pt x="12" y="103"/>
                  </a:cubicBezTo>
                  <a:cubicBezTo>
                    <a:pt x="-18" y="77"/>
                    <a:pt x="16" y="28"/>
                    <a:pt x="23" y="19"/>
                  </a:cubicBezTo>
                  <a:cubicBezTo>
                    <a:pt x="31" y="4"/>
                    <a:pt x="41" y="1"/>
                    <a:pt x="48" y="0"/>
                  </a:cubicBezTo>
                  <a:cubicBezTo>
                    <a:pt x="60" y="-1"/>
                    <a:pt x="74" y="8"/>
                    <a:pt x="83" y="23"/>
                  </a:cubicBezTo>
                  <a:cubicBezTo>
                    <a:pt x="94" y="39"/>
                    <a:pt x="101" y="64"/>
                    <a:pt x="92" y="81"/>
                  </a:cubicBezTo>
                  <a:cubicBezTo>
                    <a:pt x="82" y="101"/>
                    <a:pt x="68" y="113"/>
                    <a:pt x="52" y="116"/>
                  </a:cubicBezTo>
                  <a:cubicBezTo>
                    <a:pt x="50" y="116"/>
                    <a:pt x="47" y="116"/>
                    <a:pt x="44" y="116"/>
                  </a:cubicBezTo>
                  <a:moveTo>
                    <a:pt x="50" y="24"/>
                  </a:moveTo>
                  <a:lnTo>
                    <a:pt x="50" y="24"/>
                  </a:lnTo>
                  <a:cubicBezTo>
                    <a:pt x="48" y="24"/>
                    <a:pt x="46" y="26"/>
                    <a:pt x="44" y="30"/>
                  </a:cubicBezTo>
                  <a:lnTo>
                    <a:pt x="43" y="32"/>
                  </a:lnTo>
                  <a:cubicBezTo>
                    <a:pt x="33" y="45"/>
                    <a:pt x="16" y="75"/>
                    <a:pt x="27" y="85"/>
                  </a:cubicBezTo>
                  <a:cubicBezTo>
                    <a:pt x="34" y="91"/>
                    <a:pt x="41" y="94"/>
                    <a:pt x="47" y="93"/>
                  </a:cubicBezTo>
                  <a:cubicBezTo>
                    <a:pt x="56" y="91"/>
                    <a:pt x="64" y="83"/>
                    <a:pt x="71" y="70"/>
                  </a:cubicBezTo>
                  <a:cubicBezTo>
                    <a:pt x="75" y="63"/>
                    <a:pt x="72" y="48"/>
                    <a:pt x="64" y="36"/>
                  </a:cubicBezTo>
                  <a:cubicBezTo>
                    <a:pt x="58" y="27"/>
                    <a:pt x="52" y="24"/>
                    <a:pt x="50"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5" name="Google Shape;955;p55"/>
            <p:cNvSpPr/>
            <p:nvPr/>
          </p:nvSpPr>
          <p:spPr>
            <a:xfrm>
              <a:off x="6667920" y="2914200"/>
              <a:ext cx="415080" cy="154800"/>
            </a:xfrm>
            <a:custGeom>
              <a:avLst/>
              <a:gdLst/>
              <a:ahLst/>
              <a:cxnLst/>
              <a:rect l="l" t="t" r="r" b="b"/>
              <a:pathLst>
                <a:path w="1153" h="430" extrusionOk="0">
                  <a:moveTo>
                    <a:pt x="1093" y="430"/>
                  </a:moveTo>
                  <a:cubicBezTo>
                    <a:pt x="1078" y="430"/>
                    <a:pt x="1068" y="421"/>
                    <a:pt x="1057" y="411"/>
                  </a:cubicBezTo>
                  <a:cubicBezTo>
                    <a:pt x="1042" y="397"/>
                    <a:pt x="1019" y="376"/>
                    <a:pt x="969" y="358"/>
                  </a:cubicBezTo>
                  <a:cubicBezTo>
                    <a:pt x="888" y="329"/>
                    <a:pt x="858" y="309"/>
                    <a:pt x="812" y="279"/>
                  </a:cubicBezTo>
                  <a:cubicBezTo>
                    <a:pt x="795" y="268"/>
                    <a:pt x="776" y="256"/>
                    <a:pt x="752" y="241"/>
                  </a:cubicBezTo>
                  <a:cubicBezTo>
                    <a:pt x="675" y="195"/>
                    <a:pt x="610" y="224"/>
                    <a:pt x="547" y="252"/>
                  </a:cubicBezTo>
                  <a:lnTo>
                    <a:pt x="530" y="259"/>
                  </a:lnTo>
                  <a:cubicBezTo>
                    <a:pt x="475" y="283"/>
                    <a:pt x="432" y="252"/>
                    <a:pt x="383" y="216"/>
                  </a:cubicBezTo>
                  <a:cubicBezTo>
                    <a:pt x="364" y="202"/>
                    <a:pt x="345" y="188"/>
                    <a:pt x="322" y="175"/>
                  </a:cubicBezTo>
                  <a:cubicBezTo>
                    <a:pt x="279" y="149"/>
                    <a:pt x="262" y="169"/>
                    <a:pt x="235" y="206"/>
                  </a:cubicBezTo>
                  <a:cubicBezTo>
                    <a:pt x="221" y="225"/>
                    <a:pt x="207" y="245"/>
                    <a:pt x="187" y="255"/>
                  </a:cubicBezTo>
                  <a:cubicBezTo>
                    <a:pt x="140" y="277"/>
                    <a:pt x="113" y="232"/>
                    <a:pt x="90" y="192"/>
                  </a:cubicBezTo>
                  <a:cubicBezTo>
                    <a:pt x="81" y="177"/>
                    <a:pt x="72" y="161"/>
                    <a:pt x="62" y="150"/>
                  </a:cubicBezTo>
                  <a:lnTo>
                    <a:pt x="50" y="137"/>
                  </a:lnTo>
                  <a:cubicBezTo>
                    <a:pt x="19" y="100"/>
                    <a:pt x="-4" y="73"/>
                    <a:pt x="0" y="41"/>
                  </a:cubicBezTo>
                  <a:cubicBezTo>
                    <a:pt x="1" y="33"/>
                    <a:pt x="5" y="27"/>
                    <a:pt x="12" y="22"/>
                  </a:cubicBezTo>
                  <a:cubicBezTo>
                    <a:pt x="36" y="4"/>
                    <a:pt x="94" y="12"/>
                    <a:pt x="105" y="14"/>
                  </a:cubicBezTo>
                  <a:lnTo>
                    <a:pt x="106" y="14"/>
                  </a:lnTo>
                  <a:cubicBezTo>
                    <a:pt x="151" y="24"/>
                    <a:pt x="196" y="27"/>
                    <a:pt x="236" y="30"/>
                  </a:cubicBezTo>
                  <a:cubicBezTo>
                    <a:pt x="295" y="34"/>
                    <a:pt x="347" y="38"/>
                    <a:pt x="381" y="62"/>
                  </a:cubicBezTo>
                  <a:cubicBezTo>
                    <a:pt x="407" y="80"/>
                    <a:pt x="419" y="72"/>
                    <a:pt x="446" y="52"/>
                  </a:cubicBezTo>
                  <a:cubicBezTo>
                    <a:pt x="465" y="39"/>
                    <a:pt x="487" y="22"/>
                    <a:pt x="521" y="11"/>
                  </a:cubicBezTo>
                  <a:cubicBezTo>
                    <a:pt x="610" y="-19"/>
                    <a:pt x="668" y="15"/>
                    <a:pt x="720" y="53"/>
                  </a:cubicBezTo>
                  <a:cubicBezTo>
                    <a:pt x="754" y="78"/>
                    <a:pt x="805" y="78"/>
                    <a:pt x="854" y="78"/>
                  </a:cubicBezTo>
                  <a:cubicBezTo>
                    <a:pt x="876" y="77"/>
                    <a:pt x="898" y="77"/>
                    <a:pt x="918" y="79"/>
                  </a:cubicBezTo>
                  <a:cubicBezTo>
                    <a:pt x="990" y="86"/>
                    <a:pt x="1024" y="115"/>
                    <a:pt x="1039" y="182"/>
                  </a:cubicBezTo>
                  <a:cubicBezTo>
                    <a:pt x="1051" y="231"/>
                    <a:pt x="1061" y="238"/>
                    <a:pt x="1089" y="258"/>
                  </a:cubicBezTo>
                  <a:lnTo>
                    <a:pt x="1102" y="267"/>
                  </a:lnTo>
                  <a:cubicBezTo>
                    <a:pt x="1128" y="286"/>
                    <a:pt x="1155" y="331"/>
                    <a:pt x="1152" y="372"/>
                  </a:cubicBezTo>
                  <a:cubicBezTo>
                    <a:pt x="1150" y="395"/>
                    <a:pt x="1139" y="412"/>
                    <a:pt x="1121" y="422"/>
                  </a:cubicBezTo>
                  <a:cubicBezTo>
                    <a:pt x="1110" y="428"/>
                    <a:pt x="1101" y="430"/>
                    <a:pt x="1093" y="430"/>
                  </a:cubicBezTo>
                  <a:moveTo>
                    <a:pt x="669" y="194"/>
                  </a:moveTo>
                  <a:cubicBezTo>
                    <a:pt x="699" y="194"/>
                    <a:pt x="730" y="201"/>
                    <a:pt x="764" y="221"/>
                  </a:cubicBezTo>
                  <a:cubicBezTo>
                    <a:pt x="789" y="236"/>
                    <a:pt x="808" y="249"/>
                    <a:pt x="825" y="260"/>
                  </a:cubicBezTo>
                  <a:cubicBezTo>
                    <a:pt x="869" y="288"/>
                    <a:pt x="899" y="307"/>
                    <a:pt x="977" y="336"/>
                  </a:cubicBezTo>
                  <a:cubicBezTo>
                    <a:pt x="1031" y="356"/>
                    <a:pt x="1056" y="378"/>
                    <a:pt x="1073" y="393"/>
                  </a:cubicBezTo>
                  <a:cubicBezTo>
                    <a:pt x="1089" y="408"/>
                    <a:pt x="1092" y="410"/>
                    <a:pt x="1110" y="401"/>
                  </a:cubicBezTo>
                  <a:cubicBezTo>
                    <a:pt x="1121" y="395"/>
                    <a:pt x="1127" y="385"/>
                    <a:pt x="1128" y="370"/>
                  </a:cubicBezTo>
                  <a:cubicBezTo>
                    <a:pt x="1131" y="339"/>
                    <a:pt x="1109" y="301"/>
                    <a:pt x="1088" y="286"/>
                  </a:cubicBezTo>
                  <a:lnTo>
                    <a:pt x="1076" y="277"/>
                  </a:lnTo>
                  <a:cubicBezTo>
                    <a:pt x="1046" y="256"/>
                    <a:pt x="1030" y="245"/>
                    <a:pt x="1017" y="188"/>
                  </a:cubicBezTo>
                  <a:cubicBezTo>
                    <a:pt x="1003" y="130"/>
                    <a:pt x="978" y="109"/>
                    <a:pt x="916" y="103"/>
                  </a:cubicBezTo>
                  <a:cubicBezTo>
                    <a:pt x="897" y="101"/>
                    <a:pt x="876" y="101"/>
                    <a:pt x="854" y="101"/>
                  </a:cubicBezTo>
                  <a:cubicBezTo>
                    <a:pt x="801" y="101"/>
                    <a:pt x="746" y="102"/>
                    <a:pt x="706" y="72"/>
                  </a:cubicBezTo>
                  <a:cubicBezTo>
                    <a:pt x="657" y="37"/>
                    <a:pt x="607" y="7"/>
                    <a:pt x="529" y="33"/>
                  </a:cubicBezTo>
                  <a:cubicBezTo>
                    <a:pt x="498" y="44"/>
                    <a:pt x="478" y="58"/>
                    <a:pt x="460" y="71"/>
                  </a:cubicBezTo>
                  <a:cubicBezTo>
                    <a:pt x="432" y="91"/>
                    <a:pt x="408" y="109"/>
                    <a:pt x="368" y="81"/>
                  </a:cubicBezTo>
                  <a:cubicBezTo>
                    <a:pt x="339" y="61"/>
                    <a:pt x="290" y="58"/>
                    <a:pt x="234" y="54"/>
                  </a:cubicBezTo>
                  <a:cubicBezTo>
                    <a:pt x="194" y="51"/>
                    <a:pt x="148" y="47"/>
                    <a:pt x="101" y="37"/>
                  </a:cubicBezTo>
                  <a:cubicBezTo>
                    <a:pt x="77" y="33"/>
                    <a:pt x="37" y="32"/>
                    <a:pt x="26" y="41"/>
                  </a:cubicBezTo>
                  <a:cubicBezTo>
                    <a:pt x="24" y="42"/>
                    <a:pt x="24" y="43"/>
                    <a:pt x="24" y="44"/>
                  </a:cubicBezTo>
                  <a:cubicBezTo>
                    <a:pt x="21" y="66"/>
                    <a:pt x="40" y="88"/>
                    <a:pt x="68" y="121"/>
                  </a:cubicBezTo>
                  <a:lnTo>
                    <a:pt x="80" y="135"/>
                  </a:lnTo>
                  <a:cubicBezTo>
                    <a:pt x="91" y="148"/>
                    <a:pt x="101" y="164"/>
                    <a:pt x="110" y="180"/>
                  </a:cubicBezTo>
                  <a:cubicBezTo>
                    <a:pt x="137" y="225"/>
                    <a:pt x="152" y="245"/>
                    <a:pt x="177" y="233"/>
                  </a:cubicBezTo>
                  <a:cubicBezTo>
                    <a:pt x="192" y="226"/>
                    <a:pt x="204" y="210"/>
                    <a:pt x="216" y="192"/>
                  </a:cubicBezTo>
                  <a:cubicBezTo>
                    <a:pt x="240" y="159"/>
                    <a:pt x="270" y="117"/>
                    <a:pt x="334" y="155"/>
                  </a:cubicBezTo>
                  <a:cubicBezTo>
                    <a:pt x="358" y="168"/>
                    <a:pt x="378" y="183"/>
                    <a:pt x="397" y="197"/>
                  </a:cubicBezTo>
                  <a:cubicBezTo>
                    <a:pt x="444" y="231"/>
                    <a:pt x="478" y="256"/>
                    <a:pt x="520" y="238"/>
                  </a:cubicBezTo>
                  <a:lnTo>
                    <a:pt x="538" y="230"/>
                  </a:lnTo>
                  <a:cubicBezTo>
                    <a:pt x="576" y="213"/>
                    <a:pt x="620" y="194"/>
                    <a:pt x="669" y="1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6" name="Google Shape;956;p55"/>
            <p:cNvSpPr/>
            <p:nvPr/>
          </p:nvSpPr>
          <p:spPr>
            <a:xfrm>
              <a:off x="6912720" y="2733120"/>
              <a:ext cx="99000" cy="60480"/>
            </a:xfrm>
            <a:custGeom>
              <a:avLst/>
              <a:gdLst/>
              <a:ahLst/>
              <a:cxnLst/>
              <a:rect l="l" t="t" r="r" b="b"/>
              <a:pathLst>
                <a:path w="275" h="168" extrusionOk="0">
                  <a:moveTo>
                    <a:pt x="184" y="168"/>
                  </a:moveTo>
                  <a:cubicBezTo>
                    <a:pt x="174" y="168"/>
                    <a:pt x="162" y="168"/>
                    <a:pt x="148" y="167"/>
                  </a:cubicBezTo>
                  <a:cubicBezTo>
                    <a:pt x="133" y="166"/>
                    <a:pt x="116" y="166"/>
                    <a:pt x="96" y="165"/>
                  </a:cubicBezTo>
                  <a:cubicBezTo>
                    <a:pt x="46" y="164"/>
                    <a:pt x="16" y="153"/>
                    <a:pt x="4" y="133"/>
                  </a:cubicBezTo>
                  <a:cubicBezTo>
                    <a:pt x="-4" y="118"/>
                    <a:pt x="1" y="102"/>
                    <a:pt x="5" y="95"/>
                  </a:cubicBezTo>
                  <a:cubicBezTo>
                    <a:pt x="15" y="73"/>
                    <a:pt x="29" y="68"/>
                    <a:pt x="41" y="65"/>
                  </a:cubicBezTo>
                  <a:cubicBezTo>
                    <a:pt x="49" y="62"/>
                    <a:pt x="54" y="60"/>
                    <a:pt x="59" y="54"/>
                  </a:cubicBezTo>
                  <a:cubicBezTo>
                    <a:pt x="77" y="31"/>
                    <a:pt x="123" y="14"/>
                    <a:pt x="201" y="2"/>
                  </a:cubicBezTo>
                  <a:cubicBezTo>
                    <a:pt x="230" y="-2"/>
                    <a:pt x="251" y="3"/>
                    <a:pt x="263" y="18"/>
                  </a:cubicBezTo>
                  <a:cubicBezTo>
                    <a:pt x="279" y="38"/>
                    <a:pt x="278" y="71"/>
                    <a:pt x="260" y="116"/>
                  </a:cubicBezTo>
                  <a:cubicBezTo>
                    <a:pt x="243" y="160"/>
                    <a:pt x="224" y="168"/>
                    <a:pt x="184" y="168"/>
                  </a:cubicBezTo>
                  <a:moveTo>
                    <a:pt x="25" y="106"/>
                  </a:moveTo>
                  <a:cubicBezTo>
                    <a:pt x="25" y="107"/>
                    <a:pt x="21" y="114"/>
                    <a:pt x="25" y="121"/>
                  </a:cubicBezTo>
                  <a:cubicBezTo>
                    <a:pt x="28" y="127"/>
                    <a:pt x="42" y="140"/>
                    <a:pt x="97" y="142"/>
                  </a:cubicBezTo>
                  <a:cubicBezTo>
                    <a:pt x="117" y="142"/>
                    <a:pt x="134" y="143"/>
                    <a:pt x="149" y="144"/>
                  </a:cubicBezTo>
                  <a:cubicBezTo>
                    <a:pt x="215" y="147"/>
                    <a:pt x="223" y="147"/>
                    <a:pt x="238" y="108"/>
                  </a:cubicBezTo>
                  <a:cubicBezTo>
                    <a:pt x="252" y="72"/>
                    <a:pt x="255" y="45"/>
                    <a:pt x="245" y="33"/>
                  </a:cubicBezTo>
                  <a:cubicBezTo>
                    <a:pt x="238" y="25"/>
                    <a:pt x="225" y="22"/>
                    <a:pt x="205" y="25"/>
                  </a:cubicBezTo>
                  <a:cubicBezTo>
                    <a:pt x="112" y="39"/>
                    <a:pt x="85" y="58"/>
                    <a:pt x="78" y="68"/>
                  </a:cubicBezTo>
                  <a:cubicBezTo>
                    <a:pt x="68" y="80"/>
                    <a:pt x="57" y="84"/>
                    <a:pt x="48" y="87"/>
                  </a:cubicBezTo>
                  <a:cubicBezTo>
                    <a:pt x="39" y="90"/>
                    <a:pt x="32" y="92"/>
                    <a:pt x="26" y="105"/>
                  </a:cubicBezTo>
                  <a:lnTo>
                    <a:pt x="25" y="106"/>
                  </a:lnTo>
                  <a:close/>
                </a:path>
              </a:pathLst>
            </a:custGeom>
            <a:solidFill>
              <a:schemeClr val="dk1"/>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7" name="Google Shape;957;p55"/>
            <p:cNvSpPr/>
            <p:nvPr/>
          </p:nvSpPr>
          <p:spPr>
            <a:xfrm>
              <a:off x="6343920" y="2748240"/>
              <a:ext cx="110160" cy="32400"/>
            </a:xfrm>
            <a:custGeom>
              <a:avLst/>
              <a:gdLst/>
              <a:ahLst/>
              <a:cxnLst/>
              <a:rect l="l" t="t" r="r" b="b"/>
              <a:pathLst>
                <a:path w="306" h="90" extrusionOk="0">
                  <a:moveTo>
                    <a:pt x="227" y="90"/>
                  </a:moveTo>
                  <a:cubicBezTo>
                    <a:pt x="219" y="90"/>
                    <a:pt x="210" y="90"/>
                    <a:pt x="200" y="90"/>
                  </a:cubicBezTo>
                  <a:cubicBezTo>
                    <a:pt x="184" y="90"/>
                    <a:pt x="166" y="89"/>
                    <a:pt x="143" y="89"/>
                  </a:cubicBezTo>
                  <a:cubicBezTo>
                    <a:pt x="24" y="89"/>
                    <a:pt x="5" y="45"/>
                    <a:pt x="2" y="35"/>
                  </a:cubicBezTo>
                  <a:cubicBezTo>
                    <a:pt x="-2" y="25"/>
                    <a:pt x="1" y="18"/>
                    <a:pt x="3" y="15"/>
                  </a:cubicBezTo>
                  <a:cubicBezTo>
                    <a:pt x="15" y="-3"/>
                    <a:pt x="54" y="-2"/>
                    <a:pt x="143" y="6"/>
                  </a:cubicBezTo>
                  <a:cubicBezTo>
                    <a:pt x="164" y="8"/>
                    <a:pt x="184" y="10"/>
                    <a:pt x="195" y="9"/>
                  </a:cubicBezTo>
                  <a:lnTo>
                    <a:pt x="196" y="9"/>
                  </a:lnTo>
                  <a:cubicBezTo>
                    <a:pt x="228" y="9"/>
                    <a:pt x="295" y="27"/>
                    <a:pt x="304" y="52"/>
                  </a:cubicBezTo>
                  <a:cubicBezTo>
                    <a:pt x="307" y="60"/>
                    <a:pt x="304" y="68"/>
                    <a:pt x="297" y="74"/>
                  </a:cubicBezTo>
                  <a:cubicBezTo>
                    <a:pt x="280" y="88"/>
                    <a:pt x="271" y="90"/>
                    <a:pt x="227" y="90"/>
                  </a:cubicBezTo>
                  <a:moveTo>
                    <a:pt x="25" y="28"/>
                  </a:moveTo>
                  <a:cubicBezTo>
                    <a:pt x="25" y="29"/>
                    <a:pt x="35" y="66"/>
                    <a:pt x="143" y="66"/>
                  </a:cubicBezTo>
                  <a:cubicBezTo>
                    <a:pt x="166" y="66"/>
                    <a:pt x="185" y="66"/>
                    <a:pt x="200" y="66"/>
                  </a:cubicBezTo>
                  <a:cubicBezTo>
                    <a:pt x="263" y="67"/>
                    <a:pt x="269" y="66"/>
                    <a:pt x="280" y="58"/>
                  </a:cubicBezTo>
                  <a:cubicBezTo>
                    <a:pt x="270" y="48"/>
                    <a:pt x="227" y="32"/>
                    <a:pt x="195" y="33"/>
                  </a:cubicBezTo>
                  <a:cubicBezTo>
                    <a:pt x="183" y="33"/>
                    <a:pt x="163" y="31"/>
                    <a:pt x="141" y="29"/>
                  </a:cubicBezTo>
                  <a:cubicBezTo>
                    <a:pt x="108" y="26"/>
                    <a:pt x="40" y="20"/>
                    <a:pt x="24" y="27"/>
                  </a:cubicBezTo>
                  <a:lnTo>
                    <a:pt x="25" y="2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8" name="Google Shape;958;p55"/>
            <p:cNvSpPr/>
            <p:nvPr/>
          </p:nvSpPr>
          <p:spPr>
            <a:xfrm>
              <a:off x="7007760" y="2480040"/>
              <a:ext cx="47880" cy="43560"/>
            </a:xfrm>
            <a:custGeom>
              <a:avLst/>
              <a:gdLst/>
              <a:ahLst/>
              <a:cxnLst/>
              <a:rect l="l" t="t" r="r" b="b"/>
              <a:pathLst>
                <a:path w="133" h="121" extrusionOk="0">
                  <a:moveTo>
                    <a:pt x="101" y="121"/>
                  </a:moveTo>
                  <a:cubicBezTo>
                    <a:pt x="100" y="121"/>
                    <a:pt x="99" y="121"/>
                    <a:pt x="98" y="121"/>
                  </a:cubicBezTo>
                  <a:cubicBezTo>
                    <a:pt x="6" y="117"/>
                    <a:pt x="0" y="38"/>
                    <a:pt x="0" y="37"/>
                  </a:cubicBezTo>
                  <a:lnTo>
                    <a:pt x="0" y="36"/>
                  </a:lnTo>
                  <a:lnTo>
                    <a:pt x="0" y="36"/>
                  </a:lnTo>
                  <a:cubicBezTo>
                    <a:pt x="2" y="2"/>
                    <a:pt x="26" y="0"/>
                    <a:pt x="33" y="1"/>
                  </a:cubicBezTo>
                  <a:cubicBezTo>
                    <a:pt x="71" y="3"/>
                    <a:pt x="134" y="64"/>
                    <a:pt x="133" y="97"/>
                  </a:cubicBezTo>
                  <a:cubicBezTo>
                    <a:pt x="133" y="103"/>
                    <a:pt x="129" y="121"/>
                    <a:pt x="101" y="121"/>
                  </a:cubicBezTo>
                  <a:moveTo>
                    <a:pt x="24" y="36"/>
                  </a:moveTo>
                  <a:cubicBezTo>
                    <a:pt x="24" y="42"/>
                    <a:pt x="31" y="95"/>
                    <a:pt x="99" y="98"/>
                  </a:cubicBezTo>
                  <a:cubicBezTo>
                    <a:pt x="107" y="98"/>
                    <a:pt x="109" y="96"/>
                    <a:pt x="109" y="96"/>
                  </a:cubicBezTo>
                  <a:cubicBezTo>
                    <a:pt x="111" y="93"/>
                    <a:pt x="105" y="77"/>
                    <a:pt x="85" y="57"/>
                  </a:cubicBezTo>
                  <a:cubicBezTo>
                    <a:pt x="61" y="34"/>
                    <a:pt x="37" y="21"/>
                    <a:pt x="28" y="25"/>
                  </a:cubicBezTo>
                  <a:cubicBezTo>
                    <a:pt x="25" y="26"/>
                    <a:pt x="24" y="33"/>
                    <a:pt x="24" y="3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59" name="Google Shape;959;p55"/>
            <p:cNvSpPr/>
            <p:nvPr/>
          </p:nvSpPr>
          <p:spPr>
            <a:xfrm>
              <a:off x="7067880" y="2473200"/>
              <a:ext cx="98280" cy="59400"/>
            </a:xfrm>
            <a:custGeom>
              <a:avLst/>
              <a:gdLst/>
              <a:ahLst/>
              <a:cxnLst/>
              <a:rect l="l" t="t" r="r" b="b"/>
              <a:pathLst>
                <a:path w="273" h="165" extrusionOk="0">
                  <a:moveTo>
                    <a:pt x="229" y="165"/>
                  </a:moveTo>
                  <a:cubicBezTo>
                    <a:pt x="208" y="165"/>
                    <a:pt x="179" y="158"/>
                    <a:pt x="144" y="148"/>
                  </a:cubicBezTo>
                  <a:cubicBezTo>
                    <a:pt x="134" y="145"/>
                    <a:pt x="123" y="143"/>
                    <a:pt x="112" y="140"/>
                  </a:cubicBezTo>
                  <a:cubicBezTo>
                    <a:pt x="22" y="117"/>
                    <a:pt x="6" y="59"/>
                    <a:pt x="3" y="47"/>
                  </a:cubicBezTo>
                  <a:cubicBezTo>
                    <a:pt x="-4" y="30"/>
                    <a:pt x="0" y="19"/>
                    <a:pt x="6" y="13"/>
                  </a:cubicBezTo>
                  <a:cubicBezTo>
                    <a:pt x="31" y="-15"/>
                    <a:pt x="118" y="13"/>
                    <a:pt x="144" y="23"/>
                  </a:cubicBezTo>
                  <a:cubicBezTo>
                    <a:pt x="165" y="30"/>
                    <a:pt x="271" y="71"/>
                    <a:pt x="273" y="116"/>
                  </a:cubicBezTo>
                  <a:cubicBezTo>
                    <a:pt x="274" y="135"/>
                    <a:pt x="270" y="148"/>
                    <a:pt x="260" y="156"/>
                  </a:cubicBezTo>
                  <a:cubicBezTo>
                    <a:pt x="252" y="162"/>
                    <a:pt x="241" y="165"/>
                    <a:pt x="229" y="165"/>
                  </a:cubicBezTo>
                  <a:moveTo>
                    <a:pt x="26" y="42"/>
                  </a:moveTo>
                  <a:cubicBezTo>
                    <a:pt x="27" y="45"/>
                    <a:pt x="37" y="97"/>
                    <a:pt x="118" y="117"/>
                  </a:cubicBezTo>
                  <a:cubicBezTo>
                    <a:pt x="129" y="120"/>
                    <a:pt x="140" y="123"/>
                    <a:pt x="150" y="125"/>
                  </a:cubicBezTo>
                  <a:cubicBezTo>
                    <a:pt x="194" y="137"/>
                    <a:pt x="233" y="147"/>
                    <a:pt x="245" y="138"/>
                  </a:cubicBezTo>
                  <a:cubicBezTo>
                    <a:pt x="249" y="135"/>
                    <a:pt x="250" y="128"/>
                    <a:pt x="250" y="117"/>
                  </a:cubicBezTo>
                  <a:cubicBezTo>
                    <a:pt x="249" y="102"/>
                    <a:pt x="205" y="70"/>
                    <a:pt x="136" y="45"/>
                  </a:cubicBezTo>
                  <a:cubicBezTo>
                    <a:pt x="70" y="21"/>
                    <a:pt x="30" y="21"/>
                    <a:pt x="23" y="28"/>
                  </a:cubicBezTo>
                  <a:cubicBezTo>
                    <a:pt x="22" y="30"/>
                    <a:pt x="23" y="34"/>
                    <a:pt x="25" y="38"/>
                  </a:cubicBezTo>
                  <a:lnTo>
                    <a:pt x="26" y="42"/>
                  </a:ln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0" name="Google Shape;960;p55"/>
            <p:cNvSpPr/>
            <p:nvPr/>
          </p:nvSpPr>
          <p:spPr>
            <a:xfrm>
              <a:off x="7052040" y="2607840"/>
              <a:ext cx="61920" cy="71280"/>
            </a:xfrm>
            <a:custGeom>
              <a:avLst/>
              <a:gdLst/>
              <a:ahLst/>
              <a:cxnLst/>
              <a:rect l="l" t="t" r="r" b="b"/>
              <a:pathLst>
                <a:path w="172" h="198" extrusionOk="0">
                  <a:moveTo>
                    <a:pt x="80" y="198"/>
                  </a:moveTo>
                  <a:cubicBezTo>
                    <a:pt x="71" y="198"/>
                    <a:pt x="61" y="196"/>
                    <a:pt x="51" y="192"/>
                  </a:cubicBezTo>
                  <a:cubicBezTo>
                    <a:pt x="30" y="184"/>
                    <a:pt x="15" y="170"/>
                    <a:pt x="7" y="149"/>
                  </a:cubicBezTo>
                  <a:cubicBezTo>
                    <a:pt x="-11" y="103"/>
                    <a:pt x="10" y="41"/>
                    <a:pt x="15" y="31"/>
                  </a:cubicBezTo>
                  <a:cubicBezTo>
                    <a:pt x="28" y="2"/>
                    <a:pt x="63" y="-7"/>
                    <a:pt x="106" y="7"/>
                  </a:cubicBezTo>
                  <a:cubicBezTo>
                    <a:pt x="142" y="19"/>
                    <a:pt x="176" y="46"/>
                    <a:pt x="171" y="76"/>
                  </a:cubicBezTo>
                  <a:cubicBezTo>
                    <a:pt x="163" y="117"/>
                    <a:pt x="146" y="171"/>
                    <a:pt x="110" y="191"/>
                  </a:cubicBezTo>
                  <a:cubicBezTo>
                    <a:pt x="101" y="196"/>
                    <a:pt x="91" y="198"/>
                    <a:pt x="80" y="198"/>
                  </a:cubicBezTo>
                  <a:moveTo>
                    <a:pt x="25" y="36"/>
                  </a:moveTo>
                  <a:lnTo>
                    <a:pt x="36" y="41"/>
                  </a:lnTo>
                  <a:cubicBezTo>
                    <a:pt x="33" y="48"/>
                    <a:pt x="14" y="103"/>
                    <a:pt x="29" y="140"/>
                  </a:cubicBezTo>
                  <a:cubicBezTo>
                    <a:pt x="35" y="155"/>
                    <a:pt x="45" y="165"/>
                    <a:pt x="59" y="171"/>
                  </a:cubicBezTo>
                  <a:cubicBezTo>
                    <a:pt x="75" y="177"/>
                    <a:pt x="87" y="176"/>
                    <a:pt x="99" y="170"/>
                  </a:cubicBezTo>
                  <a:cubicBezTo>
                    <a:pt x="121" y="158"/>
                    <a:pt x="138" y="123"/>
                    <a:pt x="148" y="71"/>
                  </a:cubicBezTo>
                  <a:cubicBezTo>
                    <a:pt x="150" y="60"/>
                    <a:pt x="129" y="39"/>
                    <a:pt x="98" y="29"/>
                  </a:cubicBezTo>
                  <a:cubicBezTo>
                    <a:pt x="75" y="22"/>
                    <a:pt x="46" y="21"/>
                    <a:pt x="36" y="41"/>
                  </a:cubicBezTo>
                  <a:lnTo>
                    <a:pt x="25" y="36"/>
                  </a:ln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1" name="Google Shape;961;p55"/>
            <p:cNvSpPr/>
            <p:nvPr/>
          </p:nvSpPr>
          <p:spPr>
            <a:xfrm>
              <a:off x="7106760" y="2534400"/>
              <a:ext cx="1538280" cy="1362240"/>
            </a:xfrm>
            <a:custGeom>
              <a:avLst/>
              <a:gdLst/>
              <a:ahLst/>
              <a:cxnLst/>
              <a:rect l="l" t="t" r="r" b="b"/>
              <a:pathLst>
                <a:path w="4273" h="3784" extrusionOk="0">
                  <a:moveTo>
                    <a:pt x="4273" y="3784"/>
                  </a:moveTo>
                  <a:lnTo>
                    <a:pt x="4254" y="3771"/>
                  </a:lnTo>
                  <a:cubicBezTo>
                    <a:pt x="4189" y="3725"/>
                    <a:pt x="4158" y="3675"/>
                    <a:pt x="4133" y="3635"/>
                  </a:cubicBezTo>
                  <a:cubicBezTo>
                    <a:pt x="4114" y="3604"/>
                    <a:pt x="4099" y="3579"/>
                    <a:pt x="4074" y="3564"/>
                  </a:cubicBezTo>
                  <a:cubicBezTo>
                    <a:pt x="4045" y="3546"/>
                    <a:pt x="4023" y="3520"/>
                    <a:pt x="4001" y="3496"/>
                  </a:cubicBezTo>
                  <a:cubicBezTo>
                    <a:pt x="3975" y="3467"/>
                    <a:pt x="3951" y="3440"/>
                    <a:pt x="3920" y="3430"/>
                  </a:cubicBezTo>
                  <a:cubicBezTo>
                    <a:pt x="3901" y="3423"/>
                    <a:pt x="3890" y="3414"/>
                    <a:pt x="3886" y="3403"/>
                  </a:cubicBezTo>
                  <a:cubicBezTo>
                    <a:pt x="3880" y="3386"/>
                    <a:pt x="3890" y="3370"/>
                    <a:pt x="3900" y="3354"/>
                  </a:cubicBezTo>
                  <a:cubicBezTo>
                    <a:pt x="3907" y="3344"/>
                    <a:pt x="3914" y="3333"/>
                    <a:pt x="3916" y="3323"/>
                  </a:cubicBezTo>
                  <a:cubicBezTo>
                    <a:pt x="3920" y="3307"/>
                    <a:pt x="3930" y="3295"/>
                    <a:pt x="3938" y="3285"/>
                  </a:cubicBezTo>
                  <a:cubicBezTo>
                    <a:pt x="3954" y="3266"/>
                    <a:pt x="3963" y="3254"/>
                    <a:pt x="3942" y="3226"/>
                  </a:cubicBezTo>
                  <a:cubicBezTo>
                    <a:pt x="3936" y="3219"/>
                    <a:pt x="3934" y="3218"/>
                    <a:pt x="3933" y="3218"/>
                  </a:cubicBezTo>
                  <a:cubicBezTo>
                    <a:pt x="3932" y="3219"/>
                    <a:pt x="3926" y="3231"/>
                    <a:pt x="3922" y="3238"/>
                  </a:cubicBezTo>
                  <a:cubicBezTo>
                    <a:pt x="3910" y="3263"/>
                    <a:pt x="3891" y="3300"/>
                    <a:pt x="3848" y="3303"/>
                  </a:cubicBezTo>
                  <a:cubicBezTo>
                    <a:pt x="3816" y="3305"/>
                    <a:pt x="3790" y="3326"/>
                    <a:pt x="3762" y="3347"/>
                  </a:cubicBezTo>
                  <a:cubicBezTo>
                    <a:pt x="3733" y="3370"/>
                    <a:pt x="3702" y="3394"/>
                    <a:pt x="3662" y="3396"/>
                  </a:cubicBezTo>
                  <a:cubicBezTo>
                    <a:pt x="3588" y="3400"/>
                    <a:pt x="3586" y="3359"/>
                    <a:pt x="3583" y="3324"/>
                  </a:cubicBezTo>
                  <a:cubicBezTo>
                    <a:pt x="3583" y="3318"/>
                    <a:pt x="3582" y="3312"/>
                    <a:pt x="3581" y="3306"/>
                  </a:cubicBezTo>
                  <a:cubicBezTo>
                    <a:pt x="3580" y="3290"/>
                    <a:pt x="3569" y="3282"/>
                    <a:pt x="3559" y="3281"/>
                  </a:cubicBezTo>
                  <a:cubicBezTo>
                    <a:pt x="3550" y="3280"/>
                    <a:pt x="3538" y="3286"/>
                    <a:pt x="3534" y="3304"/>
                  </a:cubicBezTo>
                  <a:cubicBezTo>
                    <a:pt x="3523" y="3357"/>
                    <a:pt x="3458" y="3398"/>
                    <a:pt x="3411" y="3396"/>
                  </a:cubicBezTo>
                  <a:cubicBezTo>
                    <a:pt x="3406" y="3396"/>
                    <a:pt x="3391" y="3395"/>
                    <a:pt x="3384" y="3383"/>
                  </a:cubicBezTo>
                  <a:cubicBezTo>
                    <a:pt x="3377" y="3370"/>
                    <a:pt x="3387" y="3354"/>
                    <a:pt x="3398" y="3335"/>
                  </a:cubicBezTo>
                  <a:cubicBezTo>
                    <a:pt x="3404" y="3324"/>
                    <a:pt x="3410" y="3314"/>
                    <a:pt x="3414" y="3303"/>
                  </a:cubicBezTo>
                  <a:cubicBezTo>
                    <a:pt x="3419" y="3289"/>
                    <a:pt x="3427" y="3269"/>
                    <a:pt x="3436" y="3247"/>
                  </a:cubicBezTo>
                  <a:cubicBezTo>
                    <a:pt x="3452" y="3206"/>
                    <a:pt x="3472" y="3155"/>
                    <a:pt x="3482" y="3121"/>
                  </a:cubicBezTo>
                  <a:cubicBezTo>
                    <a:pt x="3485" y="3112"/>
                    <a:pt x="3483" y="3108"/>
                    <a:pt x="3483" y="3107"/>
                  </a:cubicBezTo>
                  <a:cubicBezTo>
                    <a:pt x="3477" y="3097"/>
                    <a:pt x="3456" y="3091"/>
                    <a:pt x="3438" y="3086"/>
                  </a:cubicBezTo>
                  <a:cubicBezTo>
                    <a:pt x="3417" y="3081"/>
                    <a:pt x="3395" y="3075"/>
                    <a:pt x="3383" y="3061"/>
                  </a:cubicBezTo>
                  <a:cubicBezTo>
                    <a:pt x="3368" y="3041"/>
                    <a:pt x="3372" y="3024"/>
                    <a:pt x="3380" y="3014"/>
                  </a:cubicBezTo>
                  <a:cubicBezTo>
                    <a:pt x="3392" y="3000"/>
                    <a:pt x="3419" y="2994"/>
                    <a:pt x="3447" y="3010"/>
                  </a:cubicBezTo>
                  <a:cubicBezTo>
                    <a:pt x="3459" y="3018"/>
                    <a:pt x="3472" y="3019"/>
                    <a:pt x="3483" y="3012"/>
                  </a:cubicBezTo>
                  <a:cubicBezTo>
                    <a:pt x="3497" y="3004"/>
                    <a:pt x="3505" y="2986"/>
                    <a:pt x="3504" y="2964"/>
                  </a:cubicBezTo>
                  <a:cubicBezTo>
                    <a:pt x="3504" y="2957"/>
                    <a:pt x="3502" y="2955"/>
                    <a:pt x="3502" y="2955"/>
                  </a:cubicBezTo>
                  <a:cubicBezTo>
                    <a:pt x="3499" y="2952"/>
                    <a:pt x="3489" y="2953"/>
                    <a:pt x="3480" y="2954"/>
                  </a:cubicBezTo>
                  <a:cubicBezTo>
                    <a:pt x="3456" y="2956"/>
                    <a:pt x="3420" y="2959"/>
                    <a:pt x="3390" y="2924"/>
                  </a:cubicBezTo>
                  <a:cubicBezTo>
                    <a:pt x="3368" y="2897"/>
                    <a:pt x="3342" y="2888"/>
                    <a:pt x="3321" y="2881"/>
                  </a:cubicBezTo>
                  <a:cubicBezTo>
                    <a:pt x="3299" y="2873"/>
                    <a:pt x="3273" y="2864"/>
                    <a:pt x="3280" y="2833"/>
                  </a:cubicBezTo>
                  <a:cubicBezTo>
                    <a:pt x="3283" y="2817"/>
                    <a:pt x="3295" y="2805"/>
                    <a:pt x="3314" y="2798"/>
                  </a:cubicBezTo>
                  <a:cubicBezTo>
                    <a:pt x="3352" y="2785"/>
                    <a:pt x="3409" y="2796"/>
                    <a:pt x="3441" y="2823"/>
                  </a:cubicBezTo>
                  <a:cubicBezTo>
                    <a:pt x="3454" y="2833"/>
                    <a:pt x="3463" y="2844"/>
                    <a:pt x="3471" y="2853"/>
                  </a:cubicBezTo>
                  <a:cubicBezTo>
                    <a:pt x="3492" y="2877"/>
                    <a:pt x="3499" y="2885"/>
                    <a:pt x="3527" y="2868"/>
                  </a:cubicBezTo>
                  <a:cubicBezTo>
                    <a:pt x="3535" y="2863"/>
                    <a:pt x="3536" y="2858"/>
                    <a:pt x="3536" y="2855"/>
                  </a:cubicBezTo>
                  <a:cubicBezTo>
                    <a:pt x="3536" y="2826"/>
                    <a:pt x="3466" y="2769"/>
                    <a:pt x="3328" y="2686"/>
                  </a:cubicBezTo>
                  <a:cubicBezTo>
                    <a:pt x="3198" y="2607"/>
                    <a:pt x="3200" y="2545"/>
                    <a:pt x="3202" y="2490"/>
                  </a:cubicBezTo>
                  <a:cubicBezTo>
                    <a:pt x="3202" y="2471"/>
                    <a:pt x="3203" y="2452"/>
                    <a:pt x="3196" y="2435"/>
                  </a:cubicBezTo>
                  <a:cubicBezTo>
                    <a:pt x="3187" y="2411"/>
                    <a:pt x="3186" y="2394"/>
                    <a:pt x="3184" y="2381"/>
                  </a:cubicBezTo>
                  <a:cubicBezTo>
                    <a:pt x="3182" y="2357"/>
                    <a:pt x="3180" y="2345"/>
                    <a:pt x="3128" y="2306"/>
                  </a:cubicBezTo>
                  <a:cubicBezTo>
                    <a:pt x="3085" y="2275"/>
                    <a:pt x="3084" y="2260"/>
                    <a:pt x="3088" y="2241"/>
                  </a:cubicBezTo>
                  <a:cubicBezTo>
                    <a:pt x="3090" y="2229"/>
                    <a:pt x="3093" y="2215"/>
                    <a:pt x="3048" y="2171"/>
                  </a:cubicBezTo>
                  <a:cubicBezTo>
                    <a:pt x="2996" y="2121"/>
                    <a:pt x="2971" y="2116"/>
                    <a:pt x="2935" y="2110"/>
                  </a:cubicBezTo>
                  <a:cubicBezTo>
                    <a:pt x="2909" y="2105"/>
                    <a:pt x="2875" y="2099"/>
                    <a:pt x="2824" y="2072"/>
                  </a:cubicBezTo>
                  <a:cubicBezTo>
                    <a:pt x="2779" y="2049"/>
                    <a:pt x="2755" y="2029"/>
                    <a:pt x="2737" y="2014"/>
                  </a:cubicBezTo>
                  <a:cubicBezTo>
                    <a:pt x="2706" y="1988"/>
                    <a:pt x="2690" y="1974"/>
                    <a:pt x="2604" y="1968"/>
                  </a:cubicBezTo>
                  <a:cubicBezTo>
                    <a:pt x="2514" y="1961"/>
                    <a:pt x="2454" y="1932"/>
                    <a:pt x="2391" y="1900"/>
                  </a:cubicBezTo>
                  <a:cubicBezTo>
                    <a:pt x="2354" y="1882"/>
                    <a:pt x="2317" y="1863"/>
                    <a:pt x="2272" y="1849"/>
                  </a:cubicBezTo>
                  <a:cubicBezTo>
                    <a:pt x="2239" y="1838"/>
                    <a:pt x="2208" y="1825"/>
                    <a:pt x="2178" y="1812"/>
                  </a:cubicBezTo>
                  <a:cubicBezTo>
                    <a:pt x="2099" y="1777"/>
                    <a:pt x="2017" y="1742"/>
                    <a:pt x="1877" y="1753"/>
                  </a:cubicBezTo>
                  <a:cubicBezTo>
                    <a:pt x="1729" y="1765"/>
                    <a:pt x="1674" y="1714"/>
                    <a:pt x="1641" y="1684"/>
                  </a:cubicBezTo>
                  <a:cubicBezTo>
                    <a:pt x="1630" y="1674"/>
                    <a:pt x="1622" y="1667"/>
                    <a:pt x="1615" y="1665"/>
                  </a:cubicBezTo>
                  <a:cubicBezTo>
                    <a:pt x="1600" y="1662"/>
                    <a:pt x="1590" y="1655"/>
                    <a:pt x="1586" y="1644"/>
                  </a:cubicBezTo>
                  <a:cubicBezTo>
                    <a:pt x="1577" y="1624"/>
                    <a:pt x="1590" y="1597"/>
                    <a:pt x="1607" y="1567"/>
                  </a:cubicBezTo>
                  <a:cubicBezTo>
                    <a:pt x="1623" y="1538"/>
                    <a:pt x="1642" y="1540"/>
                    <a:pt x="1656" y="1542"/>
                  </a:cubicBezTo>
                  <a:cubicBezTo>
                    <a:pt x="1665" y="1543"/>
                    <a:pt x="1670" y="1543"/>
                    <a:pt x="1676" y="1537"/>
                  </a:cubicBezTo>
                  <a:cubicBezTo>
                    <a:pt x="1682" y="1532"/>
                    <a:pt x="1683" y="1529"/>
                    <a:pt x="1683" y="1529"/>
                  </a:cubicBezTo>
                  <a:cubicBezTo>
                    <a:pt x="1683" y="1529"/>
                    <a:pt x="1675" y="1523"/>
                    <a:pt x="1636" y="1523"/>
                  </a:cubicBezTo>
                  <a:cubicBezTo>
                    <a:pt x="1630" y="1523"/>
                    <a:pt x="1623" y="1523"/>
                    <a:pt x="1616" y="1523"/>
                  </a:cubicBezTo>
                  <a:cubicBezTo>
                    <a:pt x="1592" y="1524"/>
                    <a:pt x="1578" y="1527"/>
                    <a:pt x="1565" y="1529"/>
                  </a:cubicBezTo>
                  <a:cubicBezTo>
                    <a:pt x="1537" y="1534"/>
                    <a:pt x="1520" y="1537"/>
                    <a:pt x="1450" y="1517"/>
                  </a:cubicBezTo>
                  <a:cubicBezTo>
                    <a:pt x="1396" y="1501"/>
                    <a:pt x="1386" y="1486"/>
                    <a:pt x="1387" y="1464"/>
                  </a:cubicBezTo>
                  <a:cubicBezTo>
                    <a:pt x="1387" y="1463"/>
                    <a:pt x="1387" y="1461"/>
                    <a:pt x="1387" y="1460"/>
                  </a:cubicBezTo>
                  <a:lnTo>
                    <a:pt x="1387" y="1460"/>
                  </a:lnTo>
                  <a:cubicBezTo>
                    <a:pt x="1386" y="1460"/>
                    <a:pt x="1384" y="1457"/>
                    <a:pt x="1369" y="1454"/>
                  </a:cubicBezTo>
                  <a:cubicBezTo>
                    <a:pt x="1345" y="1449"/>
                    <a:pt x="1325" y="1448"/>
                    <a:pt x="1308" y="1447"/>
                  </a:cubicBezTo>
                  <a:cubicBezTo>
                    <a:pt x="1281" y="1445"/>
                    <a:pt x="1259" y="1444"/>
                    <a:pt x="1239" y="1428"/>
                  </a:cubicBezTo>
                  <a:cubicBezTo>
                    <a:pt x="1225" y="1417"/>
                    <a:pt x="1222" y="1407"/>
                    <a:pt x="1220" y="1400"/>
                  </a:cubicBezTo>
                  <a:cubicBezTo>
                    <a:pt x="1218" y="1392"/>
                    <a:pt x="1216" y="1387"/>
                    <a:pt x="1184" y="1381"/>
                  </a:cubicBezTo>
                  <a:cubicBezTo>
                    <a:pt x="1165" y="1378"/>
                    <a:pt x="1152" y="1370"/>
                    <a:pt x="1145" y="1359"/>
                  </a:cubicBezTo>
                  <a:cubicBezTo>
                    <a:pt x="1134" y="1341"/>
                    <a:pt x="1140" y="1320"/>
                    <a:pt x="1145" y="1299"/>
                  </a:cubicBezTo>
                  <a:cubicBezTo>
                    <a:pt x="1148" y="1288"/>
                    <a:pt x="1151" y="1277"/>
                    <a:pt x="1151" y="1268"/>
                  </a:cubicBezTo>
                  <a:cubicBezTo>
                    <a:pt x="1151" y="1215"/>
                    <a:pt x="1207" y="1212"/>
                    <a:pt x="1261" y="1208"/>
                  </a:cubicBezTo>
                  <a:cubicBezTo>
                    <a:pt x="1271" y="1207"/>
                    <a:pt x="1277" y="1204"/>
                    <a:pt x="1280" y="1200"/>
                  </a:cubicBezTo>
                  <a:cubicBezTo>
                    <a:pt x="1289" y="1184"/>
                    <a:pt x="1265" y="1142"/>
                    <a:pt x="1251" y="1118"/>
                  </a:cubicBezTo>
                  <a:lnTo>
                    <a:pt x="1247" y="1110"/>
                  </a:lnTo>
                  <a:cubicBezTo>
                    <a:pt x="1244" y="1105"/>
                    <a:pt x="1240" y="1099"/>
                    <a:pt x="1235" y="1098"/>
                  </a:cubicBezTo>
                  <a:cubicBezTo>
                    <a:pt x="1227" y="1096"/>
                    <a:pt x="1212" y="1107"/>
                    <a:pt x="1196" y="1119"/>
                  </a:cubicBezTo>
                  <a:cubicBezTo>
                    <a:pt x="1187" y="1126"/>
                    <a:pt x="1176" y="1134"/>
                    <a:pt x="1165" y="1141"/>
                  </a:cubicBezTo>
                  <a:cubicBezTo>
                    <a:pt x="1136" y="1160"/>
                    <a:pt x="1128" y="1199"/>
                    <a:pt x="1121" y="1236"/>
                  </a:cubicBezTo>
                  <a:cubicBezTo>
                    <a:pt x="1118" y="1253"/>
                    <a:pt x="1115" y="1269"/>
                    <a:pt x="1110" y="1284"/>
                  </a:cubicBezTo>
                  <a:cubicBezTo>
                    <a:pt x="1105" y="1299"/>
                    <a:pt x="1099" y="1307"/>
                    <a:pt x="1091" y="1311"/>
                  </a:cubicBezTo>
                  <a:cubicBezTo>
                    <a:pt x="1082" y="1315"/>
                    <a:pt x="1073" y="1311"/>
                    <a:pt x="1067" y="1308"/>
                  </a:cubicBezTo>
                  <a:cubicBezTo>
                    <a:pt x="1059" y="1305"/>
                    <a:pt x="1058" y="1304"/>
                    <a:pt x="1052" y="1314"/>
                  </a:cubicBezTo>
                  <a:cubicBezTo>
                    <a:pt x="1046" y="1325"/>
                    <a:pt x="1047" y="1326"/>
                    <a:pt x="1059" y="1336"/>
                  </a:cubicBezTo>
                  <a:cubicBezTo>
                    <a:pt x="1071" y="1345"/>
                    <a:pt x="1089" y="1359"/>
                    <a:pt x="1086" y="1389"/>
                  </a:cubicBezTo>
                  <a:cubicBezTo>
                    <a:pt x="1084" y="1420"/>
                    <a:pt x="1062" y="1429"/>
                    <a:pt x="1047" y="1435"/>
                  </a:cubicBezTo>
                  <a:cubicBezTo>
                    <a:pt x="1030" y="1442"/>
                    <a:pt x="1025" y="1444"/>
                    <a:pt x="1031" y="1461"/>
                  </a:cubicBezTo>
                  <a:cubicBezTo>
                    <a:pt x="1051" y="1522"/>
                    <a:pt x="1033" y="1557"/>
                    <a:pt x="968" y="1586"/>
                  </a:cubicBezTo>
                  <a:cubicBezTo>
                    <a:pt x="901" y="1616"/>
                    <a:pt x="846" y="1613"/>
                    <a:pt x="802" y="1578"/>
                  </a:cubicBezTo>
                  <a:cubicBezTo>
                    <a:pt x="781" y="1562"/>
                    <a:pt x="770" y="1532"/>
                    <a:pt x="771" y="1497"/>
                  </a:cubicBezTo>
                  <a:cubicBezTo>
                    <a:pt x="771" y="1469"/>
                    <a:pt x="781" y="1434"/>
                    <a:pt x="800" y="1420"/>
                  </a:cubicBezTo>
                  <a:cubicBezTo>
                    <a:pt x="827" y="1401"/>
                    <a:pt x="834" y="1395"/>
                    <a:pt x="819" y="1370"/>
                  </a:cubicBezTo>
                  <a:cubicBezTo>
                    <a:pt x="814" y="1361"/>
                    <a:pt x="811" y="1358"/>
                    <a:pt x="810" y="1356"/>
                  </a:cubicBezTo>
                  <a:cubicBezTo>
                    <a:pt x="803" y="1350"/>
                    <a:pt x="803" y="1347"/>
                    <a:pt x="801" y="1326"/>
                  </a:cubicBezTo>
                  <a:cubicBezTo>
                    <a:pt x="800" y="1317"/>
                    <a:pt x="798" y="1302"/>
                    <a:pt x="795" y="1280"/>
                  </a:cubicBezTo>
                  <a:cubicBezTo>
                    <a:pt x="793" y="1262"/>
                    <a:pt x="791" y="1254"/>
                    <a:pt x="790" y="1250"/>
                  </a:cubicBezTo>
                  <a:cubicBezTo>
                    <a:pt x="789" y="1251"/>
                    <a:pt x="788" y="1251"/>
                    <a:pt x="787" y="1252"/>
                  </a:cubicBezTo>
                  <a:cubicBezTo>
                    <a:pt x="774" y="1259"/>
                    <a:pt x="748" y="1272"/>
                    <a:pt x="711" y="1232"/>
                  </a:cubicBezTo>
                  <a:cubicBezTo>
                    <a:pt x="698" y="1218"/>
                    <a:pt x="687" y="1205"/>
                    <a:pt x="677" y="1193"/>
                  </a:cubicBezTo>
                  <a:cubicBezTo>
                    <a:pt x="640" y="1150"/>
                    <a:pt x="617" y="1124"/>
                    <a:pt x="564" y="1116"/>
                  </a:cubicBezTo>
                  <a:cubicBezTo>
                    <a:pt x="494" y="1107"/>
                    <a:pt x="453" y="1090"/>
                    <a:pt x="442" y="1067"/>
                  </a:cubicBezTo>
                  <a:cubicBezTo>
                    <a:pt x="439" y="1060"/>
                    <a:pt x="436" y="1049"/>
                    <a:pt x="445" y="1036"/>
                  </a:cubicBezTo>
                  <a:cubicBezTo>
                    <a:pt x="466" y="1001"/>
                    <a:pt x="547" y="981"/>
                    <a:pt x="639" y="1013"/>
                  </a:cubicBezTo>
                  <a:cubicBezTo>
                    <a:pt x="660" y="1020"/>
                    <a:pt x="677" y="1028"/>
                    <a:pt x="692" y="1035"/>
                  </a:cubicBezTo>
                  <a:cubicBezTo>
                    <a:pt x="736" y="1056"/>
                    <a:pt x="749" y="1062"/>
                    <a:pt x="786" y="1016"/>
                  </a:cubicBezTo>
                  <a:cubicBezTo>
                    <a:pt x="842" y="948"/>
                    <a:pt x="892" y="903"/>
                    <a:pt x="956" y="909"/>
                  </a:cubicBezTo>
                  <a:cubicBezTo>
                    <a:pt x="995" y="912"/>
                    <a:pt x="1011" y="949"/>
                    <a:pt x="1022" y="976"/>
                  </a:cubicBezTo>
                  <a:cubicBezTo>
                    <a:pt x="1026" y="985"/>
                    <a:pt x="1032" y="999"/>
                    <a:pt x="1035" y="1001"/>
                  </a:cubicBezTo>
                  <a:cubicBezTo>
                    <a:pt x="1042" y="998"/>
                    <a:pt x="1049" y="992"/>
                    <a:pt x="1057" y="985"/>
                  </a:cubicBezTo>
                  <a:cubicBezTo>
                    <a:pt x="1070" y="974"/>
                    <a:pt x="1084" y="963"/>
                    <a:pt x="1100" y="964"/>
                  </a:cubicBezTo>
                  <a:cubicBezTo>
                    <a:pt x="1111" y="966"/>
                    <a:pt x="1120" y="971"/>
                    <a:pt x="1129" y="983"/>
                  </a:cubicBezTo>
                  <a:cubicBezTo>
                    <a:pt x="1147" y="1005"/>
                    <a:pt x="1152" y="1003"/>
                    <a:pt x="1180" y="990"/>
                  </a:cubicBezTo>
                  <a:cubicBezTo>
                    <a:pt x="1187" y="986"/>
                    <a:pt x="1194" y="983"/>
                    <a:pt x="1202" y="979"/>
                  </a:cubicBezTo>
                  <a:cubicBezTo>
                    <a:pt x="1222" y="971"/>
                    <a:pt x="1223" y="969"/>
                    <a:pt x="1226" y="959"/>
                  </a:cubicBezTo>
                  <a:cubicBezTo>
                    <a:pt x="1229" y="949"/>
                    <a:pt x="1233" y="933"/>
                    <a:pt x="1252" y="907"/>
                  </a:cubicBezTo>
                  <a:cubicBezTo>
                    <a:pt x="1271" y="881"/>
                    <a:pt x="1278" y="840"/>
                    <a:pt x="1271" y="801"/>
                  </a:cubicBezTo>
                  <a:cubicBezTo>
                    <a:pt x="1266" y="776"/>
                    <a:pt x="1256" y="755"/>
                    <a:pt x="1242" y="747"/>
                  </a:cubicBezTo>
                  <a:cubicBezTo>
                    <a:pt x="1226" y="736"/>
                    <a:pt x="1206" y="742"/>
                    <a:pt x="1170" y="754"/>
                  </a:cubicBezTo>
                  <a:cubicBezTo>
                    <a:pt x="1141" y="763"/>
                    <a:pt x="1106" y="775"/>
                    <a:pt x="1060" y="780"/>
                  </a:cubicBezTo>
                  <a:cubicBezTo>
                    <a:pt x="1041" y="781"/>
                    <a:pt x="1022" y="784"/>
                    <a:pt x="1002" y="786"/>
                  </a:cubicBezTo>
                  <a:cubicBezTo>
                    <a:pt x="913" y="795"/>
                    <a:pt x="812" y="806"/>
                    <a:pt x="718" y="801"/>
                  </a:cubicBezTo>
                  <a:cubicBezTo>
                    <a:pt x="681" y="799"/>
                    <a:pt x="652" y="799"/>
                    <a:pt x="628" y="799"/>
                  </a:cubicBezTo>
                  <a:cubicBezTo>
                    <a:pt x="576" y="798"/>
                    <a:pt x="551" y="798"/>
                    <a:pt x="533" y="777"/>
                  </a:cubicBezTo>
                  <a:cubicBezTo>
                    <a:pt x="528" y="772"/>
                    <a:pt x="516" y="763"/>
                    <a:pt x="502" y="755"/>
                  </a:cubicBezTo>
                  <a:cubicBezTo>
                    <a:pt x="463" y="730"/>
                    <a:pt x="402" y="691"/>
                    <a:pt x="431" y="640"/>
                  </a:cubicBezTo>
                  <a:cubicBezTo>
                    <a:pt x="459" y="587"/>
                    <a:pt x="442" y="515"/>
                    <a:pt x="419" y="490"/>
                  </a:cubicBezTo>
                  <a:cubicBezTo>
                    <a:pt x="411" y="482"/>
                    <a:pt x="404" y="482"/>
                    <a:pt x="380" y="485"/>
                  </a:cubicBezTo>
                  <a:cubicBezTo>
                    <a:pt x="352" y="488"/>
                    <a:pt x="311" y="493"/>
                    <a:pt x="239" y="481"/>
                  </a:cubicBezTo>
                  <a:cubicBezTo>
                    <a:pt x="212" y="480"/>
                    <a:pt x="196" y="470"/>
                    <a:pt x="182" y="463"/>
                  </a:cubicBezTo>
                  <a:cubicBezTo>
                    <a:pt x="166" y="454"/>
                    <a:pt x="158" y="450"/>
                    <a:pt x="132" y="464"/>
                  </a:cubicBezTo>
                  <a:cubicBezTo>
                    <a:pt x="90" y="496"/>
                    <a:pt x="45" y="493"/>
                    <a:pt x="20" y="475"/>
                  </a:cubicBezTo>
                  <a:cubicBezTo>
                    <a:pt x="3" y="462"/>
                    <a:pt x="-4" y="443"/>
                    <a:pt x="2" y="425"/>
                  </a:cubicBezTo>
                  <a:cubicBezTo>
                    <a:pt x="18" y="382"/>
                    <a:pt x="81" y="359"/>
                    <a:pt x="82" y="359"/>
                  </a:cubicBezTo>
                  <a:cubicBezTo>
                    <a:pt x="118" y="347"/>
                    <a:pt x="119" y="334"/>
                    <a:pt x="122" y="280"/>
                  </a:cubicBezTo>
                  <a:cubicBezTo>
                    <a:pt x="123" y="267"/>
                    <a:pt x="124" y="252"/>
                    <a:pt x="126" y="235"/>
                  </a:cubicBezTo>
                  <a:cubicBezTo>
                    <a:pt x="132" y="167"/>
                    <a:pt x="164" y="169"/>
                    <a:pt x="213" y="172"/>
                  </a:cubicBezTo>
                  <a:cubicBezTo>
                    <a:pt x="242" y="174"/>
                    <a:pt x="277" y="176"/>
                    <a:pt x="324" y="168"/>
                  </a:cubicBezTo>
                  <a:cubicBezTo>
                    <a:pt x="387" y="157"/>
                    <a:pt x="409" y="126"/>
                    <a:pt x="433" y="94"/>
                  </a:cubicBezTo>
                  <a:cubicBezTo>
                    <a:pt x="458" y="60"/>
                    <a:pt x="483" y="25"/>
                    <a:pt x="550" y="10"/>
                  </a:cubicBezTo>
                  <a:cubicBezTo>
                    <a:pt x="665" y="-15"/>
                    <a:pt x="772" y="7"/>
                    <a:pt x="875" y="77"/>
                  </a:cubicBezTo>
                  <a:cubicBezTo>
                    <a:pt x="885" y="85"/>
                    <a:pt x="895" y="91"/>
                    <a:pt x="905" y="98"/>
                  </a:cubicBezTo>
                  <a:cubicBezTo>
                    <a:pt x="970" y="143"/>
                    <a:pt x="1002" y="166"/>
                    <a:pt x="1092" y="173"/>
                  </a:cubicBezTo>
                  <a:cubicBezTo>
                    <a:pt x="1130" y="176"/>
                    <a:pt x="1166" y="171"/>
                    <a:pt x="1197" y="167"/>
                  </a:cubicBezTo>
                  <a:cubicBezTo>
                    <a:pt x="1251" y="160"/>
                    <a:pt x="1298" y="154"/>
                    <a:pt x="1318" y="201"/>
                  </a:cubicBezTo>
                  <a:cubicBezTo>
                    <a:pt x="1331" y="232"/>
                    <a:pt x="1327" y="265"/>
                    <a:pt x="1324" y="294"/>
                  </a:cubicBezTo>
                  <a:cubicBezTo>
                    <a:pt x="1320" y="330"/>
                    <a:pt x="1319" y="353"/>
                    <a:pt x="1336" y="368"/>
                  </a:cubicBezTo>
                  <a:cubicBezTo>
                    <a:pt x="1382" y="408"/>
                    <a:pt x="1396" y="431"/>
                    <a:pt x="1355" y="504"/>
                  </a:cubicBezTo>
                  <a:cubicBezTo>
                    <a:pt x="1328" y="551"/>
                    <a:pt x="1336" y="611"/>
                    <a:pt x="1341" y="651"/>
                  </a:cubicBezTo>
                  <a:cubicBezTo>
                    <a:pt x="1343" y="666"/>
                    <a:pt x="1344" y="678"/>
                    <a:pt x="1344" y="686"/>
                  </a:cubicBezTo>
                  <a:cubicBezTo>
                    <a:pt x="1342" y="702"/>
                    <a:pt x="1336" y="788"/>
                    <a:pt x="1374" y="877"/>
                  </a:cubicBezTo>
                  <a:cubicBezTo>
                    <a:pt x="1410" y="965"/>
                    <a:pt x="1478" y="1074"/>
                    <a:pt x="1505" y="1096"/>
                  </a:cubicBezTo>
                  <a:cubicBezTo>
                    <a:pt x="1513" y="1102"/>
                    <a:pt x="1522" y="1102"/>
                    <a:pt x="1537" y="1101"/>
                  </a:cubicBezTo>
                  <a:cubicBezTo>
                    <a:pt x="1560" y="1100"/>
                    <a:pt x="1592" y="1098"/>
                    <a:pt x="1614" y="1140"/>
                  </a:cubicBezTo>
                  <a:cubicBezTo>
                    <a:pt x="1622" y="1156"/>
                    <a:pt x="1629" y="1170"/>
                    <a:pt x="1635" y="1184"/>
                  </a:cubicBezTo>
                  <a:cubicBezTo>
                    <a:pt x="1652" y="1222"/>
                    <a:pt x="1667" y="1254"/>
                    <a:pt x="1707" y="1286"/>
                  </a:cubicBezTo>
                  <a:cubicBezTo>
                    <a:pt x="1744" y="1315"/>
                    <a:pt x="1799" y="1311"/>
                    <a:pt x="1862" y="1306"/>
                  </a:cubicBezTo>
                  <a:cubicBezTo>
                    <a:pt x="1889" y="1304"/>
                    <a:pt x="1916" y="1302"/>
                    <a:pt x="1945" y="1302"/>
                  </a:cubicBezTo>
                  <a:cubicBezTo>
                    <a:pt x="1974" y="1302"/>
                    <a:pt x="1982" y="1296"/>
                    <a:pt x="1984" y="1294"/>
                  </a:cubicBezTo>
                  <a:cubicBezTo>
                    <a:pt x="1987" y="1290"/>
                    <a:pt x="1985" y="1281"/>
                    <a:pt x="1983" y="1272"/>
                  </a:cubicBezTo>
                  <a:cubicBezTo>
                    <a:pt x="1980" y="1256"/>
                    <a:pt x="1974" y="1232"/>
                    <a:pt x="2000" y="1219"/>
                  </a:cubicBezTo>
                  <a:cubicBezTo>
                    <a:pt x="2038" y="1201"/>
                    <a:pt x="2109" y="1137"/>
                    <a:pt x="2142" y="1057"/>
                  </a:cubicBezTo>
                  <a:cubicBezTo>
                    <a:pt x="2163" y="1005"/>
                    <a:pt x="2207" y="990"/>
                    <a:pt x="2240" y="979"/>
                  </a:cubicBezTo>
                  <a:cubicBezTo>
                    <a:pt x="2259" y="972"/>
                    <a:pt x="2276" y="965"/>
                    <a:pt x="2280" y="954"/>
                  </a:cubicBezTo>
                  <a:cubicBezTo>
                    <a:pt x="2286" y="938"/>
                    <a:pt x="2289" y="922"/>
                    <a:pt x="2292" y="904"/>
                  </a:cubicBezTo>
                  <a:cubicBezTo>
                    <a:pt x="2296" y="881"/>
                    <a:pt x="2301" y="855"/>
                    <a:pt x="2313" y="824"/>
                  </a:cubicBezTo>
                  <a:cubicBezTo>
                    <a:pt x="2327" y="786"/>
                    <a:pt x="2373" y="791"/>
                    <a:pt x="2416" y="795"/>
                  </a:cubicBezTo>
                  <a:cubicBezTo>
                    <a:pt x="2451" y="799"/>
                    <a:pt x="2490" y="804"/>
                    <a:pt x="2518" y="789"/>
                  </a:cubicBezTo>
                  <a:cubicBezTo>
                    <a:pt x="2557" y="769"/>
                    <a:pt x="2586" y="767"/>
                    <a:pt x="2615" y="765"/>
                  </a:cubicBezTo>
                  <a:cubicBezTo>
                    <a:pt x="2636" y="763"/>
                    <a:pt x="2657" y="762"/>
                    <a:pt x="2681" y="752"/>
                  </a:cubicBezTo>
                  <a:cubicBezTo>
                    <a:pt x="2694" y="746"/>
                    <a:pt x="2702" y="741"/>
                    <a:pt x="2703" y="736"/>
                  </a:cubicBezTo>
                  <a:cubicBezTo>
                    <a:pt x="2706" y="726"/>
                    <a:pt x="2691" y="708"/>
                    <a:pt x="2675" y="688"/>
                  </a:cubicBezTo>
                  <a:cubicBezTo>
                    <a:pt x="2668" y="680"/>
                    <a:pt x="2661" y="671"/>
                    <a:pt x="2654" y="662"/>
                  </a:cubicBezTo>
                  <a:cubicBezTo>
                    <a:pt x="2645" y="649"/>
                    <a:pt x="2635" y="633"/>
                    <a:pt x="2641" y="620"/>
                  </a:cubicBezTo>
                  <a:cubicBezTo>
                    <a:pt x="2648" y="605"/>
                    <a:pt x="2669" y="603"/>
                    <a:pt x="2692" y="602"/>
                  </a:cubicBezTo>
                  <a:cubicBezTo>
                    <a:pt x="2707" y="601"/>
                    <a:pt x="2723" y="600"/>
                    <a:pt x="2737" y="595"/>
                  </a:cubicBezTo>
                  <a:cubicBezTo>
                    <a:pt x="2774" y="584"/>
                    <a:pt x="2807" y="561"/>
                    <a:pt x="2845" y="534"/>
                  </a:cubicBezTo>
                  <a:cubicBezTo>
                    <a:pt x="2855" y="527"/>
                    <a:pt x="2866" y="520"/>
                    <a:pt x="2877" y="513"/>
                  </a:cubicBezTo>
                  <a:cubicBezTo>
                    <a:pt x="2914" y="488"/>
                    <a:pt x="2928" y="497"/>
                    <a:pt x="2948" y="513"/>
                  </a:cubicBezTo>
                  <a:cubicBezTo>
                    <a:pt x="2959" y="521"/>
                    <a:pt x="2971" y="531"/>
                    <a:pt x="2993" y="539"/>
                  </a:cubicBezTo>
                  <a:cubicBezTo>
                    <a:pt x="3015" y="547"/>
                    <a:pt x="3031" y="556"/>
                    <a:pt x="3049" y="566"/>
                  </a:cubicBezTo>
                  <a:cubicBezTo>
                    <a:pt x="3083" y="586"/>
                    <a:pt x="3119" y="607"/>
                    <a:pt x="3207" y="617"/>
                  </a:cubicBezTo>
                  <a:cubicBezTo>
                    <a:pt x="3282" y="626"/>
                    <a:pt x="3306" y="653"/>
                    <a:pt x="3328" y="677"/>
                  </a:cubicBezTo>
                  <a:cubicBezTo>
                    <a:pt x="3346" y="697"/>
                    <a:pt x="3361" y="714"/>
                    <a:pt x="3408" y="720"/>
                  </a:cubicBezTo>
                  <a:cubicBezTo>
                    <a:pt x="3479" y="729"/>
                    <a:pt x="3492" y="740"/>
                    <a:pt x="3517" y="763"/>
                  </a:cubicBezTo>
                  <a:cubicBezTo>
                    <a:pt x="3529" y="774"/>
                    <a:pt x="3543" y="788"/>
                    <a:pt x="3572" y="806"/>
                  </a:cubicBezTo>
                  <a:cubicBezTo>
                    <a:pt x="3638" y="847"/>
                    <a:pt x="3727" y="868"/>
                    <a:pt x="3847" y="868"/>
                  </a:cubicBezTo>
                  <a:cubicBezTo>
                    <a:pt x="3903" y="868"/>
                    <a:pt x="3918" y="874"/>
                    <a:pt x="3933" y="884"/>
                  </a:cubicBezTo>
                  <a:cubicBezTo>
                    <a:pt x="3940" y="888"/>
                    <a:pt x="3945" y="891"/>
                    <a:pt x="3957" y="894"/>
                  </a:cubicBezTo>
                  <a:cubicBezTo>
                    <a:pt x="3997" y="902"/>
                    <a:pt x="4101" y="901"/>
                    <a:pt x="4102" y="901"/>
                  </a:cubicBezTo>
                  <a:cubicBezTo>
                    <a:pt x="4161" y="908"/>
                    <a:pt x="4170" y="926"/>
                    <a:pt x="4167" y="956"/>
                  </a:cubicBezTo>
                  <a:cubicBezTo>
                    <a:pt x="4166" y="965"/>
                    <a:pt x="4165" y="973"/>
                    <a:pt x="4170" y="980"/>
                  </a:cubicBezTo>
                  <a:cubicBezTo>
                    <a:pt x="4176" y="988"/>
                    <a:pt x="4191" y="994"/>
                    <a:pt x="4213" y="995"/>
                  </a:cubicBezTo>
                  <a:cubicBezTo>
                    <a:pt x="4247" y="998"/>
                    <a:pt x="4273" y="1024"/>
                    <a:pt x="4273" y="1057"/>
                  </a:cubicBezTo>
                  <a:cubicBezTo>
                    <a:pt x="4273" y="1403"/>
                    <a:pt x="4274" y="2409"/>
                    <a:pt x="4272" y="2497"/>
                  </a:cubicBezTo>
                  <a:cubicBezTo>
                    <a:pt x="4272" y="2519"/>
                    <a:pt x="4273" y="2536"/>
                    <a:pt x="4273" y="2549"/>
                  </a:cubicBezTo>
                  <a:cubicBezTo>
                    <a:pt x="4274" y="2600"/>
                    <a:pt x="4273" y="2606"/>
                    <a:pt x="4237" y="2689"/>
                  </a:cubicBezTo>
                  <a:cubicBezTo>
                    <a:pt x="4195" y="2783"/>
                    <a:pt x="4264" y="2827"/>
                    <a:pt x="4267" y="2829"/>
                  </a:cubicBezTo>
                  <a:lnTo>
                    <a:pt x="4272" y="2832"/>
                  </a:lnTo>
                  <a:lnTo>
                    <a:pt x="4272" y="2839"/>
                  </a:lnTo>
                  <a:lnTo>
                    <a:pt x="4272" y="3784"/>
                  </a:lnTo>
                  <a:lnTo>
                    <a:pt x="4273" y="3784"/>
                  </a:lnTo>
                  <a:moveTo>
                    <a:pt x="3934" y="3194"/>
                  </a:moveTo>
                  <a:cubicBezTo>
                    <a:pt x="3946" y="3194"/>
                    <a:pt x="3955" y="3204"/>
                    <a:pt x="3961" y="3212"/>
                  </a:cubicBezTo>
                  <a:cubicBezTo>
                    <a:pt x="3993" y="3255"/>
                    <a:pt x="3973" y="3280"/>
                    <a:pt x="3957" y="3299"/>
                  </a:cubicBezTo>
                  <a:cubicBezTo>
                    <a:pt x="3949" y="3309"/>
                    <a:pt x="3942" y="3318"/>
                    <a:pt x="3939" y="3329"/>
                  </a:cubicBezTo>
                  <a:cubicBezTo>
                    <a:pt x="3935" y="3343"/>
                    <a:pt x="3927" y="3355"/>
                    <a:pt x="3920" y="3366"/>
                  </a:cubicBezTo>
                  <a:cubicBezTo>
                    <a:pt x="3914" y="3377"/>
                    <a:pt x="3906" y="3389"/>
                    <a:pt x="3908" y="3395"/>
                  </a:cubicBezTo>
                  <a:cubicBezTo>
                    <a:pt x="3909" y="3397"/>
                    <a:pt x="3912" y="3402"/>
                    <a:pt x="3928" y="3407"/>
                  </a:cubicBezTo>
                  <a:cubicBezTo>
                    <a:pt x="3964" y="3420"/>
                    <a:pt x="3990" y="3449"/>
                    <a:pt x="4018" y="3480"/>
                  </a:cubicBezTo>
                  <a:cubicBezTo>
                    <a:pt x="4039" y="3503"/>
                    <a:pt x="4061" y="3528"/>
                    <a:pt x="4087" y="3544"/>
                  </a:cubicBezTo>
                  <a:cubicBezTo>
                    <a:pt x="4116" y="3562"/>
                    <a:pt x="4133" y="3590"/>
                    <a:pt x="4153" y="3622"/>
                  </a:cubicBezTo>
                  <a:cubicBezTo>
                    <a:pt x="4176" y="3658"/>
                    <a:pt x="4200" y="3699"/>
                    <a:pt x="4249" y="3737"/>
                  </a:cubicBezTo>
                  <a:lnTo>
                    <a:pt x="4249" y="2845"/>
                  </a:lnTo>
                  <a:cubicBezTo>
                    <a:pt x="4230" y="2830"/>
                    <a:pt x="4173" y="2776"/>
                    <a:pt x="4215" y="2680"/>
                  </a:cubicBezTo>
                  <a:cubicBezTo>
                    <a:pt x="4251" y="2599"/>
                    <a:pt x="4251" y="2596"/>
                    <a:pt x="4249" y="2550"/>
                  </a:cubicBezTo>
                  <a:cubicBezTo>
                    <a:pt x="4249" y="2536"/>
                    <a:pt x="4249" y="2519"/>
                    <a:pt x="4249" y="2496"/>
                  </a:cubicBezTo>
                  <a:cubicBezTo>
                    <a:pt x="4250" y="2408"/>
                    <a:pt x="4249" y="1403"/>
                    <a:pt x="4249" y="1057"/>
                  </a:cubicBezTo>
                  <a:cubicBezTo>
                    <a:pt x="4249" y="1036"/>
                    <a:pt x="4233" y="1019"/>
                    <a:pt x="4212" y="1018"/>
                  </a:cubicBezTo>
                  <a:cubicBezTo>
                    <a:pt x="4181" y="1016"/>
                    <a:pt x="4161" y="1007"/>
                    <a:pt x="4151" y="993"/>
                  </a:cubicBezTo>
                  <a:cubicBezTo>
                    <a:pt x="4141" y="979"/>
                    <a:pt x="4143" y="964"/>
                    <a:pt x="4144" y="954"/>
                  </a:cubicBezTo>
                  <a:cubicBezTo>
                    <a:pt x="4146" y="938"/>
                    <a:pt x="4146" y="930"/>
                    <a:pt x="4101" y="925"/>
                  </a:cubicBezTo>
                  <a:cubicBezTo>
                    <a:pt x="4098" y="925"/>
                    <a:pt x="3995" y="925"/>
                    <a:pt x="3953" y="917"/>
                  </a:cubicBezTo>
                  <a:cubicBezTo>
                    <a:pt x="3936" y="913"/>
                    <a:pt x="3928" y="908"/>
                    <a:pt x="3921" y="904"/>
                  </a:cubicBezTo>
                  <a:cubicBezTo>
                    <a:pt x="3911" y="897"/>
                    <a:pt x="3901" y="891"/>
                    <a:pt x="3847" y="891"/>
                  </a:cubicBezTo>
                  <a:cubicBezTo>
                    <a:pt x="3723" y="891"/>
                    <a:pt x="3629" y="870"/>
                    <a:pt x="3560" y="826"/>
                  </a:cubicBezTo>
                  <a:cubicBezTo>
                    <a:pt x="3529" y="807"/>
                    <a:pt x="3514" y="792"/>
                    <a:pt x="3501" y="780"/>
                  </a:cubicBezTo>
                  <a:cubicBezTo>
                    <a:pt x="3480" y="761"/>
                    <a:pt x="3471" y="752"/>
                    <a:pt x="3405" y="744"/>
                  </a:cubicBezTo>
                  <a:cubicBezTo>
                    <a:pt x="3349" y="737"/>
                    <a:pt x="3330" y="714"/>
                    <a:pt x="3310" y="693"/>
                  </a:cubicBezTo>
                  <a:cubicBezTo>
                    <a:pt x="3290" y="670"/>
                    <a:pt x="3271" y="648"/>
                    <a:pt x="3204" y="641"/>
                  </a:cubicBezTo>
                  <a:cubicBezTo>
                    <a:pt x="3112" y="630"/>
                    <a:pt x="3072" y="607"/>
                    <a:pt x="3037" y="587"/>
                  </a:cubicBezTo>
                  <a:cubicBezTo>
                    <a:pt x="3021" y="577"/>
                    <a:pt x="3005" y="568"/>
                    <a:pt x="2986" y="561"/>
                  </a:cubicBezTo>
                  <a:cubicBezTo>
                    <a:pt x="2960" y="552"/>
                    <a:pt x="2945" y="540"/>
                    <a:pt x="2934" y="531"/>
                  </a:cubicBezTo>
                  <a:cubicBezTo>
                    <a:pt x="2918" y="519"/>
                    <a:pt x="2915" y="516"/>
                    <a:pt x="2890" y="533"/>
                  </a:cubicBezTo>
                  <a:cubicBezTo>
                    <a:pt x="2879" y="540"/>
                    <a:pt x="2869" y="547"/>
                    <a:pt x="2859" y="554"/>
                  </a:cubicBezTo>
                  <a:cubicBezTo>
                    <a:pt x="2820" y="580"/>
                    <a:pt x="2784" y="605"/>
                    <a:pt x="2744" y="618"/>
                  </a:cubicBezTo>
                  <a:cubicBezTo>
                    <a:pt x="2728" y="623"/>
                    <a:pt x="2710" y="624"/>
                    <a:pt x="2693" y="625"/>
                  </a:cubicBezTo>
                  <a:cubicBezTo>
                    <a:pt x="2683" y="626"/>
                    <a:pt x="2666" y="627"/>
                    <a:pt x="2663" y="630"/>
                  </a:cubicBezTo>
                  <a:cubicBezTo>
                    <a:pt x="2663" y="630"/>
                    <a:pt x="2664" y="635"/>
                    <a:pt x="2673" y="648"/>
                  </a:cubicBezTo>
                  <a:cubicBezTo>
                    <a:pt x="2680" y="657"/>
                    <a:pt x="2687" y="665"/>
                    <a:pt x="2693" y="673"/>
                  </a:cubicBezTo>
                  <a:cubicBezTo>
                    <a:pt x="2715" y="700"/>
                    <a:pt x="2732" y="721"/>
                    <a:pt x="2726" y="742"/>
                  </a:cubicBezTo>
                  <a:cubicBezTo>
                    <a:pt x="2722" y="759"/>
                    <a:pt x="2704" y="768"/>
                    <a:pt x="2690" y="774"/>
                  </a:cubicBezTo>
                  <a:cubicBezTo>
                    <a:pt x="2663" y="785"/>
                    <a:pt x="2639" y="787"/>
                    <a:pt x="2616" y="788"/>
                  </a:cubicBezTo>
                  <a:cubicBezTo>
                    <a:pt x="2589" y="790"/>
                    <a:pt x="2563" y="792"/>
                    <a:pt x="2528" y="810"/>
                  </a:cubicBezTo>
                  <a:cubicBezTo>
                    <a:pt x="2494" y="828"/>
                    <a:pt x="2452" y="823"/>
                    <a:pt x="2414" y="819"/>
                  </a:cubicBezTo>
                  <a:cubicBezTo>
                    <a:pt x="2370" y="814"/>
                    <a:pt x="2343" y="812"/>
                    <a:pt x="2335" y="832"/>
                  </a:cubicBezTo>
                  <a:cubicBezTo>
                    <a:pt x="2324" y="862"/>
                    <a:pt x="2320" y="886"/>
                    <a:pt x="2315" y="909"/>
                  </a:cubicBezTo>
                  <a:cubicBezTo>
                    <a:pt x="2312" y="927"/>
                    <a:pt x="2309" y="944"/>
                    <a:pt x="2303" y="962"/>
                  </a:cubicBezTo>
                  <a:cubicBezTo>
                    <a:pt x="2295" y="984"/>
                    <a:pt x="2272" y="992"/>
                    <a:pt x="2248" y="1001"/>
                  </a:cubicBezTo>
                  <a:cubicBezTo>
                    <a:pt x="2216" y="1011"/>
                    <a:pt x="2181" y="1024"/>
                    <a:pt x="2164" y="1066"/>
                  </a:cubicBezTo>
                  <a:cubicBezTo>
                    <a:pt x="2129" y="1152"/>
                    <a:pt x="2053" y="1220"/>
                    <a:pt x="2010" y="1241"/>
                  </a:cubicBezTo>
                  <a:cubicBezTo>
                    <a:pt x="2003" y="1244"/>
                    <a:pt x="2002" y="1248"/>
                    <a:pt x="2006" y="1267"/>
                  </a:cubicBezTo>
                  <a:cubicBezTo>
                    <a:pt x="2009" y="1280"/>
                    <a:pt x="2013" y="1296"/>
                    <a:pt x="2003" y="1309"/>
                  </a:cubicBezTo>
                  <a:cubicBezTo>
                    <a:pt x="1993" y="1320"/>
                    <a:pt x="1975" y="1326"/>
                    <a:pt x="1945" y="1326"/>
                  </a:cubicBezTo>
                  <a:cubicBezTo>
                    <a:pt x="1917" y="1326"/>
                    <a:pt x="1890" y="1328"/>
                    <a:pt x="1864" y="1330"/>
                  </a:cubicBezTo>
                  <a:cubicBezTo>
                    <a:pt x="1796" y="1335"/>
                    <a:pt x="1737" y="1339"/>
                    <a:pt x="1693" y="1304"/>
                  </a:cubicBezTo>
                  <a:cubicBezTo>
                    <a:pt x="1648" y="1270"/>
                    <a:pt x="1631" y="1233"/>
                    <a:pt x="1614" y="1194"/>
                  </a:cubicBezTo>
                  <a:cubicBezTo>
                    <a:pt x="1608" y="1180"/>
                    <a:pt x="1601" y="1166"/>
                    <a:pt x="1593" y="1151"/>
                  </a:cubicBezTo>
                  <a:cubicBezTo>
                    <a:pt x="1578" y="1123"/>
                    <a:pt x="1561" y="1124"/>
                    <a:pt x="1539" y="1125"/>
                  </a:cubicBezTo>
                  <a:cubicBezTo>
                    <a:pt x="1523" y="1125"/>
                    <a:pt x="1505" y="1126"/>
                    <a:pt x="1490" y="1114"/>
                  </a:cubicBezTo>
                  <a:cubicBezTo>
                    <a:pt x="1458" y="1088"/>
                    <a:pt x="1387" y="972"/>
                    <a:pt x="1352" y="887"/>
                  </a:cubicBezTo>
                  <a:cubicBezTo>
                    <a:pt x="1312" y="792"/>
                    <a:pt x="1319" y="701"/>
                    <a:pt x="1320" y="684"/>
                  </a:cubicBezTo>
                  <a:cubicBezTo>
                    <a:pt x="1321" y="678"/>
                    <a:pt x="1319" y="667"/>
                    <a:pt x="1318" y="654"/>
                  </a:cubicBezTo>
                  <a:cubicBezTo>
                    <a:pt x="1312" y="611"/>
                    <a:pt x="1304" y="547"/>
                    <a:pt x="1335" y="493"/>
                  </a:cubicBezTo>
                  <a:cubicBezTo>
                    <a:pt x="1371" y="429"/>
                    <a:pt x="1357" y="417"/>
                    <a:pt x="1320" y="385"/>
                  </a:cubicBezTo>
                  <a:cubicBezTo>
                    <a:pt x="1293" y="362"/>
                    <a:pt x="1297" y="326"/>
                    <a:pt x="1301" y="292"/>
                  </a:cubicBezTo>
                  <a:cubicBezTo>
                    <a:pt x="1304" y="264"/>
                    <a:pt x="1307" y="236"/>
                    <a:pt x="1296" y="210"/>
                  </a:cubicBezTo>
                  <a:cubicBezTo>
                    <a:pt x="1284" y="181"/>
                    <a:pt x="1256" y="183"/>
                    <a:pt x="1200" y="191"/>
                  </a:cubicBezTo>
                  <a:cubicBezTo>
                    <a:pt x="1168" y="195"/>
                    <a:pt x="1131" y="200"/>
                    <a:pt x="1090" y="197"/>
                  </a:cubicBezTo>
                  <a:cubicBezTo>
                    <a:pt x="994" y="189"/>
                    <a:pt x="957" y="163"/>
                    <a:pt x="891" y="117"/>
                  </a:cubicBezTo>
                  <a:cubicBezTo>
                    <a:pt x="882" y="111"/>
                    <a:pt x="872" y="104"/>
                    <a:pt x="861" y="97"/>
                  </a:cubicBezTo>
                  <a:cubicBezTo>
                    <a:pt x="764" y="31"/>
                    <a:pt x="664" y="10"/>
                    <a:pt x="555" y="33"/>
                  </a:cubicBezTo>
                  <a:cubicBezTo>
                    <a:pt x="497" y="46"/>
                    <a:pt x="475" y="76"/>
                    <a:pt x="452" y="108"/>
                  </a:cubicBezTo>
                  <a:cubicBezTo>
                    <a:pt x="427" y="143"/>
                    <a:pt x="400" y="179"/>
                    <a:pt x="328" y="191"/>
                  </a:cubicBezTo>
                  <a:cubicBezTo>
                    <a:pt x="278" y="200"/>
                    <a:pt x="240" y="197"/>
                    <a:pt x="212" y="196"/>
                  </a:cubicBezTo>
                  <a:cubicBezTo>
                    <a:pt x="163" y="193"/>
                    <a:pt x="153" y="192"/>
                    <a:pt x="149" y="237"/>
                  </a:cubicBezTo>
                  <a:cubicBezTo>
                    <a:pt x="148" y="254"/>
                    <a:pt x="147" y="269"/>
                    <a:pt x="146" y="281"/>
                  </a:cubicBezTo>
                  <a:cubicBezTo>
                    <a:pt x="142" y="336"/>
                    <a:pt x="141" y="364"/>
                    <a:pt x="89" y="381"/>
                  </a:cubicBezTo>
                  <a:lnTo>
                    <a:pt x="89" y="381"/>
                  </a:lnTo>
                  <a:cubicBezTo>
                    <a:pt x="81" y="384"/>
                    <a:pt x="35" y="405"/>
                    <a:pt x="25" y="433"/>
                  </a:cubicBezTo>
                  <a:cubicBezTo>
                    <a:pt x="21" y="444"/>
                    <a:pt x="30" y="453"/>
                    <a:pt x="34" y="456"/>
                  </a:cubicBezTo>
                  <a:cubicBezTo>
                    <a:pt x="52" y="468"/>
                    <a:pt x="86" y="470"/>
                    <a:pt x="120" y="444"/>
                  </a:cubicBezTo>
                  <a:cubicBezTo>
                    <a:pt x="159" y="423"/>
                    <a:pt x="176" y="432"/>
                    <a:pt x="194" y="442"/>
                  </a:cubicBezTo>
                  <a:cubicBezTo>
                    <a:pt x="206" y="449"/>
                    <a:pt x="219" y="456"/>
                    <a:pt x="242" y="457"/>
                  </a:cubicBezTo>
                  <a:cubicBezTo>
                    <a:pt x="312" y="469"/>
                    <a:pt x="351" y="465"/>
                    <a:pt x="377" y="462"/>
                  </a:cubicBezTo>
                  <a:cubicBezTo>
                    <a:pt x="402" y="459"/>
                    <a:pt x="419" y="457"/>
                    <a:pt x="436" y="474"/>
                  </a:cubicBezTo>
                  <a:cubicBezTo>
                    <a:pt x="466" y="505"/>
                    <a:pt x="486" y="587"/>
                    <a:pt x="451" y="651"/>
                  </a:cubicBezTo>
                  <a:cubicBezTo>
                    <a:pt x="435" y="681"/>
                    <a:pt x="470" y="707"/>
                    <a:pt x="515" y="735"/>
                  </a:cubicBezTo>
                  <a:cubicBezTo>
                    <a:pt x="531" y="745"/>
                    <a:pt x="544" y="754"/>
                    <a:pt x="551" y="762"/>
                  </a:cubicBezTo>
                  <a:cubicBezTo>
                    <a:pt x="561" y="774"/>
                    <a:pt x="579" y="775"/>
                    <a:pt x="629" y="775"/>
                  </a:cubicBezTo>
                  <a:cubicBezTo>
                    <a:pt x="652" y="775"/>
                    <a:pt x="682" y="775"/>
                    <a:pt x="719" y="778"/>
                  </a:cubicBezTo>
                  <a:cubicBezTo>
                    <a:pt x="812" y="783"/>
                    <a:pt x="911" y="772"/>
                    <a:pt x="999" y="762"/>
                  </a:cubicBezTo>
                  <a:cubicBezTo>
                    <a:pt x="1019" y="760"/>
                    <a:pt x="1039" y="758"/>
                    <a:pt x="1057" y="756"/>
                  </a:cubicBezTo>
                  <a:cubicBezTo>
                    <a:pt x="1101" y="752"/>
                    <a:pt x="1135" y="741"/>
                    <a:pt x="1163" y="731"/>
                  </a:cubicBezTo>
                  <a:cubicBezTo>
                    <a:pt x="1199" y="719"/>
                    <a:pt x="1228" y="710"/>
                    <a:pt x="1255" y="727"/>
                  </a:cubicBezTo>
                  <a:cubicBezTo>
                    <a:pt x="1274" y="739"/>
                    <a:pt x="1288" y="765"/>
                    <a:pt x="1294" y="797"/>
                  </a:cubicBezTo>
                  <a:cubicBezTo>
                    <a:pt x="1303" y="842"/>
                    <a:pt x="1294" y="889"/>
                    <a:pt x="1271" y="921"/>
                  </a:cubicBezTo>
                  <a:cubicBezTo>
                    <a:pt x="1254" y="944"/>
                    <a:pt x="1251" y="956"/>
                    <a:pt x="1249" y="965"/>
                  </a:cubicBezTo>
                  <a:cubicBezTo>
                    <a:pt x="1244" y="981"/>
                    <a:pt x="1239" y="989"/>
                    <a:pt x="1212" y="1001"/>
                  </a:cubicBezTo>
                  <a:cubicBezTo>
                    <a:pt x="1204" y="1004"/>
                    <a:pt x="1197" y="1007"/>
                    <a:pt x="1190" y="1010"/>
                  </a:cubicBezTo>
                  <a:cubicBezTo>
                    <a:pt x="1162" y="1024"/>
                    <a:pt x="1141" y="1034"/>
                    <a:pt x="1111" y="997"/>
                  </a:cubicBezTo>
                  <a:cubicBezTo>
                    <a:pt x="1106" y="991"/>
                    <a:pt x="1102" y="988"/>
                    <a:pt x="1098" y="988"/>
                  </a:cubicBezTo>
                  <a:cubicBezTo>
                    <a:pt x="1091" y="987"/>
                    <a:pt x="1081" y="995"/>
                    <a:pt x="1072" y="1003"/>
                  </a:cubicBezTo>
                  <a:cubicBezTo>
                    <a:pt x="1063" y="1010"/>
                    <a:pt x="1054" y="1018"/>
                    <a:pt x="1043" y="1022"/>
                  </a:cubicBezTo>
                  <a:cubicBezTo>
                    <a:pt x="1020" y="1030"/>
                    <a:pt x="1010" y="1006"/>
                    <a:pt x="1000" y="985"/>
                  </a:cubicBezTo>
                  <a:cubicBezTo>
                    <a:pt x="990" y="961"/>
                    <a:pt x="979" y="935"/>
                    <a:pt x="954" y="932"/>
                  </a:cubicBezTo>
                  <a:cubicBezTo>
                    <a:pt x="907" y="928"/>
                    <a:pt x="866" y="956"/>
                    <a:pt x="805" y="1031"/>
                  </a:cubicBezTo>
                  <a:cubicBezTo>
                    <a:pt x="756" y="1092"/>
                    <a:pt x="727" y="1078"/>
                    <a:pt x="682" y="1057"/>
                  </a:cubicBezTo>
                  <a:cubicBezTo>
                    <a:pt x="668" y="1050"/>
                    <a:pt x="651" y="1042"/>
                    <a:pt x="631" y="1035"/>
                  </a:cubicBezTo>
                  <a:cubicBezTo>
                    <a:pt x="547" y="1005"/>
                    <a:pt x="479" y="1024"/>
                    <a:pt x="465" y="1048"/>
                  </a:cubicBezTo>
                  <a:cubicBezTo>
                    <a:pt x="462" y="1053"/>
                    <a:pt x="463" y="1055"/>
                    <a:pt x="463" y="1057"/>
                  </a:cubicBezTo>
                  <a:cubicBezTo>
                    <a:pt x="469" y="1068"/>
                    <a:pt x="499" y="1084"/>
                    <a:pt x="567" y="1093"/>
                  </a:cubicBezTo>
                  <a:cubicBezTo>
                    <a:pt x="629" y="1102"/>
                    <a:pt x="655" y="1132"/>
                    <a:pt x="695" y="1178"/>
                  </a:cubicBezTo>
                  <a:cubicBezTo>
                    <a:pt x="705" y="1190"/>
                    <a:pt x="716" y="1203"/>
                    <a:pt x="728" y="1216"/>
                  </a:cubicBezTo>
                  <a:cubicBezTo>
                    <a:pt x="753" y="1243"/>
                    <a:pt x="765" y="1237"/>
                    <a:pt x="777" y="1231"/>
                  </a:cubicBezTo>
                  <a:cubicBezTo>
                    <a:pt x="783" y="1227"/>
                    <a:pt x="792" y="1223"/>
                    <a:pt x="801" y="1228"/>
                  </a:cubicBezTo>
                  <a:cubicBezTo>
                    <a:pt x="811" y="1233"/>
                    <a:pt x="815" y="1245"/>
                    <a:pt x="819" y="1277"/>
                  </a:cubicBezTo>
                  <a:cubicBezTo>
                    <a:pt x="822" y="1300"/>
                    <a:pt x="823" y="1314"/>
                    <a:pt x="824" y="1324"/>
                  </a:cubicBezTo>
                  <a:cubicBezTo>
                    <a:pt x="825" y="1333"/>
                    <a:pt x="826" y="1339"/>
                    <a:pt x="826" y="1340"/>
                  </a:cubicBezTo>
                  <a:cubicBezTo>
                    <a:pt x="829" y="1343"/>
                    <a:pt x="833" y="1347"/>
                    <a:pt x="840" y="1358"/>
                  </a:cubicBezTo>
                  <a:cubicBezTo>
                    <a:pt x="866" y="1402"/>
                    <a:pt x="839" y="1422"/>
                    <a:pt x="814" y="1439"/>
                  </a:cubicBezTo>
                  <a:cubicBezTo>
                    <a:pt x="805" y="1446"/>
                    <a:pt x="795" y="1469"/>
                    <a:pt x="794" y="1498"/>
                  </a:cubicBezTo>
                  <a:cubicBezTo>
                    <a:pt x="794" y="1525"/>
                    <a:pt x="802" y="1548"/>
                    <a:pt x="816" y="1559"/>
                  </a:cubicBezTo>
                  <a:cubicBezTo>
                    <a:pt x="854" y="1590"/>
                    <a:pt x="899" y="1591"/>
                    <a:pt x="958" y="1565"/>
                  </a:cubicBezTo>
                  <a:cubicBezTo>
                    <a:pt x="1019" y="1538"/>
                    <a:pt x="1023" y="1512"/>
                    <a:pt x="1009" y="1469"/>
                  </a:cubicBezTo>
                  <a:cubicBezTo>
                    <a:pt x="996" y="1431"/>
                    <a:pt x="1021" y="1420"/>
                    <a:pt x="1038" y="1414"/>
                  </a:cubicBezTo>
                  <a:cubicBezTo>
                    <a:pt x="1053" y="1407"/>
                    <a:pt x="1062" y="1403"/>
                    <a:pt x="1063" y="1388"/>
                  </a:cubicBezTo>
                  <a:cubicBezTo>
                    <a:pt x="1064" y="1370"/>
                    <a:pt x="1055" y="1363"/>
                    <a:pt x="1045" y="1354"/>
                  </a:cubicBezTo>
                  <a:cubicBezTo>
                    <a:pt x="1033" y="1345"/>
                    <a:pt x="1015" y="1331"/>
                    <a:pt x="1032" y="1302"/>
                  </a:cubicBezTo>
                  <a:cubicBezTo>
                    <a:pt x="1049" y="1274"/>
                    <a:pt x="1068" y="1283"/>
                    <a:pt x="1077" y="1287"/>
                  </a:cubicBezTo>
                  <a:cubicBezTo>
                    <a:pt x="1079" y="1288"/>
                    <a:pt x="1081" y="1289"/>
                    <a:pt x="1082" y="1289"/>
                  </a:cubicBezTo>
                  <a:cubicBezTo>
                    <a:pt x="1082" y="1289"/>
                    <a:pt x="1084" y="1286"/>
                    <a:pt x="1088" y="1277"/>
                  </a:cubicBezTo>
                  <a:cubicBezTo>
                    <a:pt x="1092" y="1263"/>
                    <a:pt x="1095" y="1248"/>
                    <a:pt x="1098" y="1232"/>
                  </a:cubicBezTo>
                  <a:cubicBezTo>
                    <a:pt x="1106" y="1191"/>
                    <a:pt x="1115" y="1145"/>
                    <a:pt x="1152" y="1121"/>
                  </a:cubicBezTo>
                  <a:cubicBezTo>
                    <a:pt x="1163" y="1115"/>
                    <a:pt x="1173" y="1107"/>
                    <a:pt x="1182" y="1101"/>
                  </a:cubicBezTo>
                  <a:cubicBezTo>
                    <a:pt x="1204" y="1084"/>
                    <a:pt x="1222" y="1071"/>
                    <a:pt x="1240" y="1074"/>
                  </a:cubicBezTo>
                  <a:cubicBezTo>
                    <a:pt x="1251" y="1077"/>
                    <a:pt x="1260" y="1085"/>
                    <a:pt x="1268" y="1098"/>
                  </a:cubicBezTo>
                  <a:lnTo>
                    <a:pt x="1272" y="1106"/>
                  </a:lnTo>
                  <a:cubicBezTo>
                    <a:pt x="1291" y="1141"/>
                    <a:pt x="1315" y="1184"/>
                    <a:pt x="1301" y="1211"/>
                  </a:cubicBezTo>
                  <a:cubicBezTo>
                    <a:pt x="1294" y="1223"/>
                    <a:pt x="1281" y="1230"/>
                    <a:pt x="1262" y="1231"/>
                  </a:cubicBezTo>
                  <a:cubicBezTo>
                    <a:pt x="1194" y="1236"/>
                    <a:pt x="1175" y="1244"/>
                    <a:pt x="1175" y="1268"/>
                  </a:cubicBezTo>
                  <a:cubicBezTo>
                    <a:pt x="1175" y="1280"/>
                    <a:pt x="1172" y="1292"/>
                    <a:pt x="1168" y="1305"/>
                  </a:cubicBezTo>
                  <a:cubicBezTo>
                    <a:pt x="1164" y="1321"/>
                    <a:pt x="1160" y="1337"/>
                    <a:pt x="1165" y="1347"/>
                  </a:cubicBezTo>
                  <a:cubicBezTo>
                    <a:pt x="1169" y="1352"/>
                    <a:pt x="1177" y="1356"/>
                    <a:pt x="1188" y="1358"/>
                  </a:cubicBezTo>
                  <a:cubicBezTo>
                    <a:pt x="1228" y="1366"/>
                    <a:pt x="1237" y="1375"/>
                    <a:pt x="1243" y="1393"/>
                  </a:cubicBezTo>
                  <a:cubicBezTo>
                    <a:pt x="1244" y="1399"/>
                    <a:pt x="1246" y="1403"/>
                    <a:pt x="1254" y="1409"/>
                  </a:cubicBezTo>
                  <a:cubicBezTo>
                    <a:pt x="1268" y="1421"/>
                    <a:pt x="1284" y="1422"/>
                    <a:pt x="1310" y="1423"/>
                  </a:cubicBezTo>
                  <a:cubicBezTo>
                    <a:pt x="1327" y="1424"/>
                    <a:pt x="1348" y="1426"/>
                    <a:pt x="1374" y="1431"/>
                  </a:cubicBezTo>
                  <a:cubicBezTo>
                    <a:pt x="1401" y="1437"/>
                    <a:pt x="1411" y="1446"/>
                    <a:pt x="1410" y="1465"/>
                  </a:cubicBezTo>
                  <a:cubicBezTo>
                    <a:pt x="1410" y="1472"/>
                    <a:pt x="1410" y="1481"/>
                    <a:pt x="1456" y="1494"/>
                  </a:cubicBezTo>
                  <a:cubicBezTo>
                    <a:pt x="1521" y="1512"/>
                    <a:pt x="1535" y="1510"/>
                    <a:pt x="1561" y="1506"/>
                  </a:cubicBezTo>
                  <a:cubicBezTo>
                    <a:pt x="1574" y="1503"/>
                    <a:pt x="1590" y="1501"/>
                    <a:pt x="1615" y="1499"/>
                  </a:cubicBezTo>
                  <a:cubicBezTo>
                    <a:pt x="1670" y="1497"/>
                    <a:pt x="1698" y="1503"/>
                    <a:pt x="1705" y="1520"/>
                  </a:cubicBezTo>
                  <a:cubicBezTo>
                    <a:pt x="1708" y="1528"/>
                    <a:pt x="1708" y="1539"/>
                    <a:pt x="1692" y="1554"/>
                  </a:cubicBezTo>
                  <a:cubicBezTo>
                    <a:pt x="1678" y="1567"/>
                    <a:pt x="1664" y="1566"/>
                    <a:pt x="1653" y="1565"/>
                  </a:cubicBezTo>
                  <a:cubicBezTo>
                    <a:pt x="1642" y="1564"/>
                    <a:pt x="1637" y="1563"/>
                    <a:pt x="1628" y="1579"/>
                  </a:cubicBezTo>
                  <a:cubicBezTo>
                    <a:pt x="1619" y="1594"/>
                    <a:pt x="1602" y="1624"/>
                    <a:pt x="1607" y="1635"/>
                  </a:cubicBezTo>
                  <a:cubicBezTo>
                    <a:pt x="1609" y="1638"/>
                    <a:pt x="1613" y="1640"/>
                    <a:pt x="1620" y="1642"/>
                  </a:cubicBezTo>
                  <a:cubicBezTo>
                    <a:pt x="1633" y="1645"/>
                    <a:pt x="1644" y="1654"/>
                    <a:pt x="1657" y="1666"/>
                  </a:cubicBezTo>
                  <a:cubicBezTo>
                    <a:pt x="1689" y="1696"/>
                    <a:pt x="1738" y="1740"/>
                    <a:pt x="1876" y="1729"/>
                  </a:cubicBezTo>
                  <a:cubicBezTo>
                    <a:pt x="2021" y="1718"/>
                    <a:pt x="2106" y="1755"/>
                    <a:pt x="2187" y="1790"/>
                  </a:cubicBezTo>
                  <a:cubicBezTo>
                    <a:pt x="2218" y="1804"/>
                    <a:pt x="2247" y="1816"/>
                    <a:pt x="2280" y="1827"/>
                  </a:cubicBezTo>
                  <a:cubicBezTo>
                    <a:pt x="2326" y="1841"/>
                    <a:pt x="2364" y="1861"/>
                    <a:pt x="2401" y="1879"/>
                  </a:cubicBezTo>
                  <a:cubicBezTo>
                    <a:pt x="2462" y="1909"/>
                    <a:pt x="2520" y="1938"/>
                    <a:pt x="2606" y="1944"/>
                  </a:cubicBezTo>
                  <a:cubicBezTo>
                    <a:pt x="2699" y="1951"/>
                    <a:pt x="2720" y="1969"/>
                    <a:pt x="2752" y="1995"/>
                  </a:cubicBezTo>
                  <a:cubicBezTo>
                    <a:pt x="2770" y="2010"/>
                    <a:pt x="2792" y="2029"/>
                    <a:pt x="2835" y="2051"/>
                  </a:cubicBezTo>
                  <a:cubicBezTo>
                    <a:pt x="2883" y="2077"/>
                    <a:pt x="2913" y="2082"/>
                    <a:pt x="2940" y="2086"/>
                  </a:cubicBezTo>
                  <a:cubicBezTo>
                    <a:pt x="2978" y="2093"/>
                    <a:pt x="3008" y="2098"/>
                    <a:pt x="3065" y="2154"/>
                  </a:cubicBezTo>
                  <a:cubicBezTo>
                    <a:pt x="3114" y="2203"/>
                    <a:pt x="3115" y="2224"/>
                    <a:pt x="3111" y="2245"/>
                  </a:cubicBezTo>
                  <a:cubicBezTo>
                    <a:pt x="3109" y="2255"/>
                    <a:pt x="3108" y="2262"/>
                    <a:pt x="3142" y="2287"/>
                  </a:cubicBezTo>
                  <a:cubicBezTo>
                    <a:pt x="3200" y="2330"/>
                    <a:pt x="3204" y="2348"/>
                    <a:pt x="3208" y="2378"/>
                  </a:cubicBezTo>
                  <a:cubicBezTo>
                    <a:pt x="3209" y="2391"/>
                    <a:pt x="3210" y="2405"/>
                    <a:pt x="3218" y="2426"/>
                  </a:cubicBezTo>
                  <a:cubicBezTo>
                    <a:pt x="3226" y="2448"/>
                    <a:pt x="3226" y="2470"/>
                    <a:pt x="3225" y="2491"/>
                  </a:cubicBezTo>
                  <a:cubicBezTo>
                    <a:pt x="3224" y="2542"/>
                    <a:pt x="3222" y="2594"/>
                    <a:pt x="3340" y="2666"/>
                  </a:cubicBezTo>
                  <a:cubicBezTo>
                    <a:pt x="3494" y="2758"/>
                    <a:pt x="3560" y="2815"/>
                    <a:pt x="3560" y="2855"/>
                  </a:cubicBezTo>
                  <a:cubicBezTo>
                    <a:pt x="3560" y="2864"/>
                    <a:pt x="3557" y="2877"/>
                    <a:pt x="3539" y="2888"/>
                  </a:cubicBezTo>
                  <a:cubicBezTo>
                    <a:pt x="3495" y="2916"/>
                    <a:pt x="3475" y="2893"/>
                    <a:pt x="3454" y="2869"/>
                  </a:cubicBezTo>
                  <a:cubicBezTo>
                    <a:pt x="3446" y="2860"/>
                    <a:pt x="3437" y="2850"/>
                    <a:pt x="3426" y="2841"/>
                  </a:cubicBezTo>
                  <a:cubicBezTo>
                    <a:pt x="3398" y="2817"/>
                    <a:pt x="3349" y="2811"/>
                    <a:pt x="3322" y="2820"/>
                  </a:cubicBezTo>
                  <a:cubicBezTo>
                    <a:pt x="3314" y="2823"/>
                    <a:pt x="3305" y="2828"/>
                    <a:pt x="3303" y="2838"/>
                  </a:cubicBezTo>
                  <a:cubicBezTo>
                    <a:pt x="3301" y="2847"/>
                    <a:pt x="3303" y="2849"/>
                    <a:pt x="3329" y="2858"/>
                  </a:cubicBezTo>
                  <a:cubicBezTo>
                    <a:pt x="3351" y="2866"/>
                    <a:pt x="3382" y="2877"/>
                    <a:pt x="3408" y="2908"/>
                  </a:cubicBezTo>
                  <a:cubicBezTo>
                    <a:pt x="3430" y="2934"/>
                    <a:pt x="3456" y="2932"/>
                    <a:pt x="3478" y="2930"/>
                  </a:cubicBezTo>
                  <a:cubicBezTo>
                    <a:pt x="3493" y="2929"/>
                    <a:pt x="3507" y="2928"/>
                    <a:pt x="3518" y="2937"/>
                  </a:cubicBezTo>
                  <a:cubicBezTo>
                    <a:pt x="3524" y="2943"/>
                    <a:pt x="3527" y="2952"/>
                    <a:pt x="3528" y="2963"/>
                  </a:cubicBezTo>
                  <a:cubicBezTo>
                    <a:pt x="3529" y="2994"/>
                    <a:pt x="3517" y="3020"/>
                    <a:pt x="3496" y="3032"/>
                  </a:cubicBezTo>
                  <a:cubicBezTo>
                    <a:pt x="3477" y="3043"/>
                    <a:pt x="3455" y="3043"/>
                    <a:pt x="3435" y="3030"/>
                  </a:cubicBezTo>
                  <a:cubicBezTo>
                    <a:pt x="3417" y="3020"/>
                    <a:pt x="3403" y="3023"/>
                    <a:pt x="3398" y="3029"/>
                  </a:cubicBezTo>
                  <a:cubicBezTo>
                    <a:pt x="3393" y="3034"/>
                    <a:pt x="3399" y="3042"/>
                    <a:pt x="3402" y="3045"/>
                  </a:cubicBezTo>
                  <a:cubicBezTo>
                    <a:pt x="3409" y="3054"/>
                    <a:pt x="3427" y="3059"/>
                    <a:pt x="3444" y="3064"/>
                  </a:cubicBezTo>
                  <a:cubicBezTo>
                    <a:pt x="3468" y="3070"/>
                    <a:pt x="3493" y="3077"/>
                    <a:pt x="3503" y="3096"/>
                  </a:cubicBezTo>
                  <a:cubicBezTo>
                    <a:pt x="3508" y="3105"/>
                    <a:pt x="3509" y="3116"/>
                    <a:pt x="3505" y="3129"/>
                  </a:cubicBezTo>
                  <a:cubicBezTo>
                    <a:pt x="3494" y="3163"/>
                    <a:pt x="3474" y="3214"/>
                    <a:pt x="3458" y="3255"/>
                  </a:cubicBezTo>
                  <a:cubicBezTo>
                    <a:pt x="3449" y="3278"/>
                    <a:pt x="3441" y="3297"/>
                    <a:pt x="3436" y="3311"/>
                  </a:cubicBezTo>
                  <a:cubicBezTo>
                    <a:pt x="3432" y="3323"/>
                    <a:pt x="3424" y="3336"/>
                    <a:pt x="3418" y="3347"/>
                  </a:cubicBezTo>
                  <a:cubicBezTo>
                    <a:pt x="3413" y="3355"/>
                    <a:pt x="3406" y="3367"/>
                    <a:pt x="3405" y="3372"/>
                  </a:cubicBezTo>
                  <a:cubicBezTo>
                    <a:pt x="3406" y="3372"/>
                    <a:pt x="3408" y="3372"/>
                    <a:pt x="3412" y="3372"/>
                  </a:cubicBezTo>
                  <a:cubicBezTo>
                    <a:pt x="3448" y="3373"/>
                    <a:pt x="3502" y="3340"/>
                    <a:pt x="3511" y="3299"/>
                  </a:cubicBezTo>
                  <a:cubicBezTo>
                    <a:pt x="3518" y="3269"/>
                    <a:pt x="3540" y="3257"/>
                    <a:pt x="3560" y="3257"/>
                  </a:cubicBezTo>
                  <a:cubicBezTo>
                    <a:pt x="3584" y="3259"/>
                    <a:pt x="3602" y="3278"/>
                    <a:pt x="3605" y="3304"/>
                  </a:cubicBezTo>
                  <a:cubicBezTo>
                    <a:pt x="3606" y="3310"/>
                    <a:pt x="3606" y="3316"/>
                    <a:pt x="3607" y="3322"/>
                  </a:cubicBezTo>
                  <a:cubicBezTo>
                    <a:pt x="3609" y="3358"/>
                    <a:pt x="3611" y="3375"/>
                    <a:pt x="3661" y="3372"/>
                  </a:cubicBezTo>
                  <a:cubicBezTo>
                    <a:pt x="3694" y="3371"/>
                    <a:pt x="3720" y="3350"/>
                    <a:pt x="3748" y="3328"/>
                  </a:cubicBezTo>
                  <a:cubicBezTo>
                    <a:pt x="3777" y="3306"/>
                    <a:pt x="3807" y="3282"/>
                    <a:pt x="3846" y="3280"/>
                  </a:cubicBezTo>
                  <a:cubicBezTo>
                    <a:pt x="3876" y="3277"/>
                    <a:pt x="3890" y="3251"/>
                    <a:pt x="3902" y="3227"/>
                  </a:cubicBezTo>
                  <a:cubicBezTo>
                    <a:pt x="3910" y="3210"/>
                    <a:pt x="3918" y="3195"/>
                    <a:pt x="3932" y="3194"/>
                  </a:cubicBezTo>
                  <a:cubicBezTo>
                    <a:pt x="3933" y="3194"/>
                    <a:pt x="3934" y="3194"/>
                    <a:pt x="3934" y="31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2" name="Google Shape;962;p55"/>
            <p:cNvSpPr/>
            <p:nvPr/>
          </p:nvSpPr>
          <p:spPr>
            <a:xfrm>
              <a:off x="8135640" y="3633840"/>
              <a:ext cx="199080" cy="158760"/>
            </a:xfrm>
            <a:custGeom>
              <a:avLst/>
              <a:gdLst/>
              <a:ahLst/>
              <a:cxnLst/>
              <a:rect l="l" t="t" r="r" b="b"/>
              <a:pathLst>
                <a:path w="553" h="441" extrusionOk="0">
                  <a:moveTo>
                    <a:pt x="115" y="441"/>
                  </a:moveTo>
                  <a:cubicBezTo>
                    <a:pt x="64" y="441"/>
                    <a:pt x="20" y="434"/>
                    <a:pt x="6" y="417"/>
                  </a:cubicBezTo>
                  <a:cubicBezTo>
                    <a:pt x="2" y="411"/>
                    <a:pt x="-5" y="400"/>
                    <a:pt x="4" y="384"/>
                  </a:cubicBezTo>
                  <a:cubicBezTo>
                    <a:pt x="8" y="377"/>
                    <a:pt x="43" y="303"/>
                    <a:pt x="85" y="274"/>
                  </a:cubicBezTo>
                  <a:cubicBezTo>
                    <a:pt x="95" y="267"/>
                    <a:pt x="94" y="252"/>
                    <a:pt x="92" y="229"/>
                  </a:cubicBezTo>
                  <a:cubicBezTo>
                    <a:pt x="88" y="191"/>
                    <a:pt x="82" y="139"/>
                    <a:pt x="149" y="106"/>
                  </a:cubicBezTo>
                  <a:cubicBezTo>
                    <a:pt x="184" y="88"/>
                    <a:pt x="207" y="70"/>
                    <a:pt x="228" y="54"/>
                  </a:cubicBezTo>
                  <a:cubicBezTo>
                    <a:pt x="264" y="25"/>
                    <a:pt x="293" y="2"/>
                    <a:pt x="362" y="2"/>
                  </a:cubicBezTo>
                  <a:cubicBezTo>
                    <a:pt x="391" y="2"/>
                    <a:pt x="412" y="1"/>
                    <a:pt x="429" y="0"/>
                  </a:cubicBezTo>
                  <a:cubicBezTo>
                    <a:pt x="473" y="-2"/>
                    <a:pt x="492" y="-3"/>
                    <a:pt x="506" y="26"/>
                  </a:cubicBezTo>
                  <a:cubicBezTo>
                    <a:pt x="511" y="36"/>
                    <a:pt x="516" y="38"/>
                    <a:pt x="522" y="40"/>
                  </a:cubicBezTo>
                  <a:cubicBezTo>
                    <a:pt x="535" y="44"/>
                    <a:pt x="546" y="51"/>
                    <a:pt x="546" y="78"/>
                  </a:cubicBezTo>
                  <a:cubicBezTo>
                    <a:pt x="546" y="87"/>
                    <a:pt x="548" y="96"/>
                    <a:pt x="549" y="106"/>
                  </a:cubicBezTo>
                  <a:cubicBezTo>
                    <a:pt x="554" y="137"/>
                    <a:pt x="561" y="175"/>
                    <a:pt x="519" y="209"/>
                  </a:cubicBezTo>
                  <a:cubicBezTo>
                    <a:pt x="503" y="223"/>
                    <a:pt x="495" y="236"/>
                    <a:pt x="488" y="249"/>
                  </a:cubicBezTo>
                  <a:cubicBezTo>
                    <a:pt x="474" y="275"/>
                    <a:pt x="460" y="302"/>
                    <a:pt x="393" y="327"/>
                  </a:cubicBezTo>
                  <a:cubicBezTo>
                    <a:pt x="347" y="345"/>
                    <a:pt x="346" y="357"/>
                    <a:pt x="345" y="369"/>
                  </a:cubicBezTo>
                  <a:cubicBezTo>
                    <a:pt x="344" y="387"/>
                    <a:pt x="340" y="403"/>
                    <a:pt x="300" y="417"/>
                  </a:cubicBezTo>
                  <a:cubicBezTo>
                    <a:pt x="263" y="429"/>
                    <a:pt x="183" y="441"/>
                    <a:pt x="115" y="441"/>
                  </a:cubicBezTo>
                  <a:moveTo>
                    <a:pt x="457" y="23"/>
                  </a:moveTo>
                  <a:cubicBezTo>
                    <a:pt x="450" y="23"/>
                    <a:pt x="442" y="23"/>
                    <a:pt x="430" y="24"/>
                  </a:cubicBezTo>
                  <a:cubicBezTo>
                    <a:pt x="413" y="24"/>
                    <a:pt x="391" y="25"/>
                    <a:pt x="362" y="25"/>
                  </a:cubicBezTo>
                  <a:cubicBezTo>
                    <a:pt x="302" y="25"/>
                    <a:pt x="277" y="45"/>
                    <a:pt x="242" y="72"/>
                  </a:cubicBezTo>
                  <a:cubicBezTo>
                    <a:pt x="221" y="89"/>
                    <a:pt x="196" y="108"/>
                    <a:pt x="159" y="127"/>
                  </a:cubicBezTo>
                  <a:cubicBezTo>
                    <a:pt x="107" y="153"/>
                    <a:pt x="111" y="190"/>
                    <a:pt x="115" y="226"/>
                  </a:cubicBezTo>
                  <a:cubicBezTo>
                    <a:pt x="118" y="252"/>
                    <a:pt x="121" y="278"/>
                    <a:pt x="99" y="293"/>
                  </a:cubicBezTo>
                  <a:cubicBezTo>
                    <a:pt x="61" y="320"/>
                    <a:pt x="26" y="393"/>
                    <a:pt x="26" y="394"/>
                  </a:cubicBezTo>
                  <a:lnTo>
                    <a:pt x="25" y="395"/>
                  </a:lnTo>
                  <a:cubicBezTo>
                    <a:pt x="23" y="400"/>
                    <a:pt x="23" y="401"/>
                    <a:pt x="24" y="402"/>
                  </a:cubicBezTo>
                  <a:cubicBezTo>
                    <a:pt x="45" y="427"/>
                    <a:pt x="220" y="419"/>
                    <a:pt x="292" y="394"/>
                  </a:cubicBezTo>
                  <a:cubicBezTo>
                    <a:pt x="321" y="385"/>
                    <a:pt x="321" y="378"/>
                    <a:pt x="322" y="367"/>
                  </a:cubicBezTo>
                  <a:cubicBezTo>
                    <a:pt x="323" y="346"/>
                    <a:pt x="329" y="326"/>
                    <a:pt x="385" y="305"/>
                  </a:cubicBezTo>
                  <a:cubicBezTo>
                    <a:pt x="443" y="283"/>
                    <a:pt x="454" y="262"/>
                    <a:pt x="467" y="238"/>
                  </a:cubicBezTo>
                  <a:cubicBezTo>
                    <a:pt x="475" y="224"/>
                    <a:pt x="484" y="207"/>
                    <a:pt x="504" y="191"/>
                  </a:cubicBezTo>
                  <a:cubicBezTo>
                    <a:pt x="535" y="165"/>
                    <a:pt x="531" y="140"/>
                    <a:pt x="526" y="110"/>
                  </a:cubicBezTo>
                  <a:cubicBezTo>
                    <a:pt x="524" y="99"/>
                    <a:pt x="523" y="89"/>
                    <a:pt x="523" y="78"/>
                  </a:cubicBezTo>
                  <a:cubicBezTo>
                    <a:pt x="523" y="65"/>
                    <a:pt x="522" y="65"/>
                    <a:pt x="515" y="62"/>
                  </a:cubicBezTo>
                  <a:cubicBezTo>
                    <a:pt x="507" y="59"/>
                    <a:pt x="494" y="55"/>
                    <a:pt x="485" y="37"/>
                  </a:cubicBezTo>
                  <a:cubicBezTo>
                    <a:pt x="480" y="26"/>
                    <a:pt x="477" y="23"/>
                    <a:pt x="457"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3" name="Google Shape;963;p55"/>
            <p:cNvSpPr/>
            <p:nvPr/>
          </p:nvSpPr>
          <p:spPr>
            <a:xfrm>
              <a:off x="8284320" y="3756600"/>
              <a:ext cx="30240" cy="31680"/>
            </a:xfrm>
            <a:custGeom>
              <a:avLst/>
              <a:gdLst/>
              <a:ahLst/>
              <a:cxnLst/>
              <a:rect l="l" t="t" r="r" b="b"/>
              <a:pathLst>
                <a:path w="84" h="88" extrusionOk="0">
                  <a:moveTo>
                    <a:pt x="41" y="88"/>
                  </a:moveTo>
                  <a:cubicBezTo>
                    <a:pt x="35" y="88"/>
                    <a:pt x="30" y="86"/>
                    <a:pt x="25" y="83"/>
                  </a:cubicBezTo>
                  <a:cubicBezTo>
                    <a:pt x="0" y="69"/>
                    <a:pt x="-1" y="51"/>
                    <a:pt x="0" y="41"/>
                  </a:cubicBezTo>
                  <a:cubicBezTo>
                    <a:pt x="2" y="22"/>
                    <a:pt x="16" y="7"/>
                    <a:pt x="27" y="4"/>
                  </a:cubicBezTo>
                  <a:lnTo>
                    <a:pt x="27" y="4"/>
                  </a:lnTo>
                  <a:cubicBezTo>
                    <a:pt x="60" y="-7"/>
                    <a:pt x="74" y="6"/>
                    <a:pt x="79" y="15"/>
                  </a:cubicBezTo>
                  <a:cubicBezTo>
                    <a:pt x="90" y="33"/>
                    <a:pt x="81" y="60"/>
                    <a:pt x="67" y="75"/>
                  </a:cubicBezTo>
                  <a:cubicBezTo>
                    <a:pt x="59" y="83"/>
                    <a:pt x="50" y="88"/>
                    <a:pt x="41" y="88"/>
                  </a:cubicBezTo>
                  <a:moveTo>
                    <a:pt x="34" y="26"/>
                  </a:moveTo>
                  <a:cubicBezTo>
                    <a:pt x="32" y="27"/>
                    <a:pt x="24" y="34"/>
                    <a:pt x="23" y="43"/>
                  </a:cubicBezTo>
                  <a:cubicBezTo>
                    <a:pt x="22" y="51"/>
                    <a:pt x="27" y="57"/>
                    <a:pt x="36" y="63"/>
                  </a:cubicBezTo>
                  <a:cubicBezTo>
                    <a:pt x="38" y="64"/>
                    <a:pt x="43" y="67"/>
                    <a:pt x="50" y="59"/>
                  </a:cubicBezTo>
                  <a:cubicBezTo>
                    <a:pt x="59" y="49"/>
                    <a:pt x="63" y="33"/>
                    <a:pt x="59" y="27"/>
                  </a:cubicBezTo>
                  <a:cubicBezTo>
                    <a:pt x="56" y="22"/>
                    <a:pt x="47" y="22"/>
                    <a:pt x="34" y="2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4" name="Google Shape;964;p55"/>
            <p:cNvSpPr/>
            <p:nvPr/>
          </p:nvSpPr>
          <p:spPr>
            <a:xfrm>
              <a:off x="6874920" y="3682440"/>
              <a:ext cx="59040" cy="52200"/>
            </a:xfrm>
            <a:custGeom>
              <a:avLst/>
              <a:gdLst/>
              <a:ahLst/>
              <a:cxnLst/>
              <a:rect l="l" t="t" r="r" b="b"/>
              <a:pathLst>
                <a:path w="164" h="145" extrusionOk="0">
                  <a:moveTo>
                    <a:pt x="57" y="145"/>
                  </a:moveTo>
                  <a:cubicBezTo>
                    <a:pt x="41" y="145"/>
                    <a:pt x="28" y="140"/>
                    <a:pt x="18" y="131"/>
                  </a:cubicBezTo>
                  <a:cubicBezTo>
                    <a:pt x="-10" y="104"/>
                    <a:pt x="3" y="50"/>
                    <a:pt x="3" y="48"/>
                  </a:cubicBezTo>
                  <a:lnTo>
                    <a:pt x="4" y="47"/>
                  </a:lnTo>
                  <a:cubicBezTo>
                    <a:pt x="13" y="22"/>
                    <a:pt x="23" y="9"/>
                    <a:pt x="36" y="3"/>
                  </a:cubicBezTo>
                  <a:cubicBezTo>
                    <a:pt x="53" y="-4"/>
                    <a:pt x="71" y="1"/>
                    <a:pt x="98" y="13"/>
                  </a:cubicBezTo>
                  <a:cubicBezTo>
                    <a:pt x="110" y="18"/>
                    <a:pt x="166" y="43"/>
                    <a:pt x="164" y="82"/>
                  </a:cubicBezTo>
                  <a:cubicBezTo>
                    <a:pt x="163" y="105"/>
                    <a:pt x="141" y="123"/>
                    <a:pt x="97" y="138"/>
                  </a:cubicBezTo>
                  <a:cubicBezTo>
                    <a:pt x="82" y="142"/>
                    <a:pt x="69" y="145"/>
                    <a:pt x="57" y="145"/>
                  </a:cubicBezTo>
                  <a:moveTo>
                    <a:pt x="26" y="54"/>
                  </a:moveTo>
                  <a:cubicBezTo>
                    <a:pt x="23" y="67"/>
                    <a:pt x="19" y="100"/>
                    <a:pt x="34" y="114"/>
                  </a:cubicBezTo>
                  <a:cubicBezTo>
                    <a:pt x="47" y="126"/>
                    <a:pt x="72" y="121"/>
                    <a:pt x="90" y="115"/>
                  </a:cubicBezTo>
                  <a:cubicBezTo>
                    <a:pt x="122" y="105"/>
                    <a:pt x="140" y="92"/>
                    <a:pt x="141" y="80"/>
                  </a:cubicBezTo>
                  <a:cubicBezTo>
                    <a:pt x="141" y="67"/>
                    <a:pt x="119" y="47"/>
                    <a:pt x="89" y="34"/>
                  </a:cubicBezTo>
                  <a:cubicBezTo>
                    <a:pt x="69" y="26"/>
                    <a:pt x="54" y="21"/>
                    <a:pt x="45" y="25"/>
                  </a:cubicBezTo>
                  <a:cubicBezTo>
                    <a:pt x="39" y="28"/>
                    <a:pt x="33" y="37"/>
                    <a:pt x="26" y="54"/>
                  </a:cubicBezTo>
                  <a:close/>
                </a:path>
              </a:pathLst>
            </a:custGeom>
            <a:solidFill>
              <a:schemeClr val="dk1"/>
            </a:solidFill>
            <a:ln>
              <a:noFill/>
            </a:ln>
          </p:spPr>
          <p:txBody>
            <a:bodyPr spcFirstLastPara="1" wrap="square" lIns="90000" tIns="7200" rIns="90000" bIns="7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5" name="Google Shape;965;p55"/>
            <p:cNvSpPr/>
            <p:nvPr/>
          </p:nvSpPr>
          <p:spPr>
            <a:xfrm>
              <a:off x="7116120" y="3581280"/>
              <a:ext cx="94680" cy="140400"/>
            </a:xfrm>
            <a:custGeom>
              <a:avLst/>
              <a:gdLst/>
              <a:ahLst/>
              <a:cxnLst/>
              <a:rect l="l" t="t" r="r" b="b"/>
              <a:pathLst>
                <a:path w="263" h="390" extrusionOk="0">
                  <a:moveTo>
                    <a:pt x="31" y="390"/>
                  </a:moveTo>
                  <a:cubicBezTo>
                    <a:pt x="27" y="390"/>
                    <a:pt x="24" y="390"/>
                    <a:pt x="20" y="388"/>
                  </a:cubicBezTo>
                  <a:cubicBezTo>
                    <a:pt x="-2" y="379"/>
                    <a:pt x="0" y="343"/>
                    <a:pt x="0" y="331"/>
                  </a:cubicBezTo>
                  <a:cubicBezTo>
                    <a:pt x="2" y="290"/>
                    <a:pt x="18" y="262"/>
                    <a:pt x="34" y="235"/>
                  </a:cubicBezTo>
                  <a:cubicBezTo>
                    <a:pt x="45" y="216"/>
                    <a:pt x="56" y="197"/>
                    <a:pt x="60" y="174"/>
                  </a:cubicBezTo>
                  <a:cubicBezTo>
                    <a:pt x="68" y="135"/>
                    <a:pt x="83" y="130"/>
                    <a:pt x="102" y="127"/>
                  </a:cubicBezTo>
                  <a:cubicBezTo>
                    <a:pt x="112" y="125"/>
                    <a:pt x="121" y="124"/>
                    <a:pt x="132" y="111"/>
                  </a:cubicBezTo>
                  <a:cubicBezTo>
                    <a:pt x="162" y="78"/>
                    <a:pt x="190" y="33"/>
                    <a:pt x="192" y="29"/>
                  </a:cubicBezTo>
                  <a:cubicBezTo>
                    <a:pt x="197" y="20"/>
                    <a:pt x="213" y="-7"/>
                    <a:pt x="234" y="1"/>
                  </a:cubicBezTo>
                  <a:cubicBezTo>
                    <a:pt x="273" y="15"/>
                    <a:pt x="265" y="163"/>
                    <a:pt x="255" y="209"/>
                  </a:cubicBezTo>
                  <a:cubicBezTo>
                    <a:pt x="244" y="261"/>
                    <a:pt x="216" y="272"/>
                    <a:pt x="187" y="284"/>
                  </a:cubicBezTo>
                  <a:cubicBezTo>
                    <a:pt x="165" y="292"/>
                    <a:pt x="141" y="302"/>
                    <a:pt x="116" y="330"/>
                  </a:cubicBezTo>
                  <a:cubicBezTo>
                    <a:pt x="78" y="371"/>
                    <a:pt x="51" y="390"/>
                    <a:pt x="31" y="390"/>
                  </a:cubicBezTo>
                  <a:moveTo>
                    <a:pt x="225" y="23"/>
                  </a:moveTo>
                  <a:cubicBezTo>
                    <a:pt x="225" y="24"/>
                    <a:pt x="220" y="27"/>
                    <a:pt x="213" y="41"/>
                  </a:cubicBezTo>
                  <a:lnTo>
                    <a:pt x="212" y="41"/>
                  </a:lnTo>
                  <a:cubicBezTo>
                    <a:pt x="211" y="43"/>
                    <a:pt x="182" y="91"/>
                    <a:pt x="149" y="127"/>
                  </a:cubicBezTo>
                  <a:cubicBezTo>
                    <a:pt x="133" y="146"/>
                    <a:pt x="117" y="148"/>
                    <a:pt x="106" y="150"/>
                  </a:cubicBezTo>
                  <a:cubicBezTo>
                    <a:pt x="94" y="152"/>
                    <a:pt x="89" y="153"/>
                    <a:pt x="84" y="178"/>
                  </a:cubicBezTo>
                  <a:cubicBezTo>
                    <a:pt x="78" y="206"/>
                    <a:pt x="66" y="227"/>
                    <a:pt x="54" y="247"/>
                  </a:cubicBezTo>
                  <a:cubicBezTo>
                    <a:pt x="39" y="273"/>
                    <a:pt x="25" y="297"/>
                    <a:pt x="24" y="333"/>
                  </a:cubicBezTo>
                  <a:cubicBezTo>
                    <a:pt x="22" y="357"/>
                    <a:pt x="27" y="365"/>
                    <a:pt x="29" y="367"/>
                  </a:cubicBezTo>
                  <a:cubicBezTo>
                    <a:pt x="30" y="367"/>
                    <a:pt x="45" y="372"/>
                    <a:pt x="98" y="314"/>
                  </a:cubicBezTo>
                  <a:cubicBezTo>
                    <a:pt x="127" y="282"/>
                    <a:pt x="156" y="271"/>
                    <a:pt x="178" y="262"/>
                  </a:cubicBezTo>
                  <a:cubicBezTo>
                    <a:pt x="207" y="251"/>
                    <a:pt x="224" y="244"/>
                    <a:pt x="232" y="205"/>
                  </a:cubicBezTo>
                  <a:cubicBezTo>
                    <a:pt x="246" y="139"/>
                    <a:pt x="240" y="34"/>
                    <a:pt x="225"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6" name="Google Shape;966;p55"/>
            <p:cNvSpPr/>
            <p:nvPr/>
          </p:nvSpPr>
          <p:spPr>
            <a:xfrm>
              <a:off x="7354080" y="3389760"/>
              <a:ext cx="73440" cy="104760"/>
            </a:xfrm>
            <a:custGeom>
              <a:avLst/>
              <a:gdLst/>
              <a:ahLst/>
              <a:cxnLst/>
              <a:rect l="l" t="t" r="r" b="b"/>
              <a:pathLst>
                <a:path w="204" h="291" extrusionOk="0">
                  <a:moveTo>
                    <a:pt x="56" y="291"/>
                  </a:moveTo>
                  <a:cubicBezTo>
                    <a:pt x="50" y="291"/>
                    <a:pt x="45" y="291"/>
                    <a:pt x="40" y="290"/>
                  </a:cubicBezTo>
                  <a:cubicBezTo>
                    <a:pt x="21" y="288"/>
                    <a:pt x="7" y="277"/>
                    <a:pt x="2" y="260"/>
                  </a:cubicBezTo>
                  <a:cubicBezTo>
                    <a:pt x="-8" y="229"/>
                    <a:pt x="13" y="178"/>
                    <a:pt x="48" y="146"/>
                  </a:cubicBezTo>
                  <a:cubicBezTo>
                    <a:pt x="80" y="118"/>
                    <a:pt x="77" y="113"/>
                    <a:pt x="49" y="75"/>
                  </a:cubicBezTo>
                  <a:lnTo>
                    <a:pt x="41" y="64"/>
                  </a:lnTo>
                  <a:cubicBezTo>
                    <a:pt x="24" y="40"/>
                    <a:pt x="29" y="25"/>
                    <a:pt x="36" y="16"/>
                  </a:cubicBezTo>
                  <a:cubicBezTo>
                    <a:pt x="51" y="-1"/>
                    <a:pt x="85" y="-3"/>
                    <a:pt x="92" y="1"/>
                  </a:cubicBezTo>
                  <a:lnTo>
                    <a:pt x="92" y="1"/>
                  </a:lnTo>
                  <a:cubicBezTo>
                    <a:pt x="143" y="26"/>
                    <a:pt x="186" y="73"/>
                    <a:pt x="199" y="119"/>
                  </a:cubicBezTo>
                  <a:cubicBezTo>
                    <a:pt x="208" y="148"/>
                    <a:pt x="205" y="175"/>
                    <a:pt x="191" y="199"/>
                  </a:cubicBezTo>
                  <a:cubicBezTo>
                    <a:pt x="146" y="273"/>
                    <a:pt x="95" y="291"/>
                    <a:pt x="56" y="291"/>
                  </a:cubicBezTo>
                  <a:moveTo>
                    <a:pt x="82" y="23"/>
                  </a:moveTo>
                  <a:cubicBezTo>
                    <a:pt x="74" y="23"/>
                    <a:pt x="58" y="25"/>
                    <a:pt x="54" y="32"/>
                  </a:cubicBezTo>
                  <a:cubicBezTo>
                    <a:pt x="52" y="35"/>
                    <a:pt x="54" y="42"/>
                    <a:pt x="60" y="51"/>
                  </a:cubicBezTo>
                  <a:lnTo>
                    <a:pt x="68" y="61"/>
                  </a:lnTo>
                  <a:cubicBezTo>
                    <a:pt x="95" y="99"/>
                    <a:pt x="112" y="121"/>
                    <a:pt x="64" y="164"/>
                  </a:cubicBezTo>
                  <a:cubicBezTo>
                    <a:pt x="36" y="188"/>
                    <a:pt x="18" y="231"/>
                    <a:pt x="25" y="253"/>
                  </a:cubicBezTo>
                  <a:cubicBezTo>
                    <a:pt x="27" y="261"/>
                    <a:pt x="33" y="266"/>
                    <a:pt x="43" y="267"/>
                  </a:cubicBezTo>
                  <a:cubicBezTo>
                    <a:pt x="91" y="273"/>
                    <a:pt x="135" y="245"/>
                    <a:pt x="171" y="187"/>
                  </a:cubicBezTo>
                  <a:cubicBezTo>
                    <a:pt x="181" y="169"/>
                    <a:pt x="183" y="148"/>
                    <a:pt x="177" y="126"/>
                  </a:cubicBezTo>
                  <a:cubicBezTo>
                    <a:pt x="165" y="86"/>
                    <a:pt x="128" y="45"/>
                    <a:pt x="83" y="23"/>
                  </a:cubicBezTo>
                  <a:lnTo>
                    <a:pt x="82" y="2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7" name="Google Shape;967;p55"/>
            <p:cNvSpPr/>
            <p:nvPr/>
          </p:nvSpPr>
          <p:spPr>
            <a:xfrm>
              <a:off x="7404120" y="3264480"/>
              <a:ext cx="64800" cy="141840"/>
            </a:xfrm>
            <a:custGeom>
              <a:avLst/>
              <a:gdLst/>
              <a:ahLst/>
              <a:cxnLst/>
              <a:rect l="l" t="t" r="r" b="b"/>
              <a:pathLst>
                <a:path w="180" h="394" extrusionOk="0">
                  <a:moveTo>
                    <a:pt x="132" y="394"/>
                  </a:moveTo>
                  <a:cubicBezTo>
                    <a:pt x="118" y="394"/>
                    <a:pt x="105" y="387"/>
                    <a:pt x="95" y="374"/>
                  </a:cubicBezTo>
                  <a:cubicBezTo>
                    <a:pt x="83" y="357"/>
                    <a:pt x="75" y="354"/>
                    <a:pt x="64" y="351"/>
                  </a:cubicBezTo>
                  <a:cubicBezTo>
                    <a:pt x="53" y="348"/>
                    <a:pt x="40" y="345"/>
                    <a:pt x="22" y="330"/>
                  </a:cubicBezTo>
                  <a:cubicBezTo>
                    <a:pt x="-22" y="292"/>
                    <a:pt x="10" y="135"/>
                    <a:pt x="25" y="84"/>
                  </a:cubicBezTo>
                  <a:cubicBezTo>
                    <a:pt x="46" y="7"/>
                    <a:pt x="109" y="0"/>
                    <a:pt x="111" y="0"/>
                  </a:cubicBezTo>
                  <a:lnTo>
                    <a:pt x="112" y="0"/>
                  </a:lnTo>
                  <a:lnTo>
                    <a:pt x="113" y="0"/>
                  </a:lnTo>
                  <a:cubicBezTo>
                    <a:pt x="134" y="1"/>
                    <a:pt x="147" y="5"/>
                    <a:pt x="155" y="13"/>
                  </a:cubicBezTo>
                  <a:cubicBezTo>
                    <a:pt x="163" y="24"/>
                    <a:pt x="162" y="36"/>
                    <a:pt x="160" y="47"/>
                  </a:cubicBezTo>
                  <a:cubicBezTo>
                    <a:pt x="159" y="57"/>
                    <a:pt x="158" y="66"/>
                    <a:pt x="162" y="74"/>
                  </a:cubicBezTo>
                  <a:cubicBezTo>
                    <a:pt x="178" y="101"/>
                    <a:pt x="187" y="145"/>
                    <a:pt x="142" y="204"/>
                  </a:cubicBezTo>
                  <a:cubicBezTo>
                    <a:pt x="128" y="223"/>
                    <a:pt x="129" y="223"/>
                    <a:pt x="140" y="236"/>
                  </a:cubicBezTo>
                  <a:cubicBezTo>
                    <a:pt x="150" y="246"/>
                    <a:pt x="165" y="263"/>
                    <a:pt x="175" y="297"/>
                  </a:cubicBezTo>
                  <a:cubicBezTo>
                    <a:pt x="189" y="346"/>
                    <a:pt x="172" y="379"/>
                    <a:pt x="150" y="390"/>
                  </a:cubicBezTo>
                  <a:cubicBezTo>
                    <a:pt x="144" y="393"/>
                    <a:pt x="138" y="394"/>
                    <a:pt x="132" y="394"/>
                  </a:cubicBezTo>
                  <a:moveTo>
                    <a:pt x="113" y="24"/>
                  </a:moveTo>
                  <a:cubicBezTo>
                    <a:pt x="107" y="25"/>
                    <a:pt x="64" y="33"/>
                    <a:pt x="47" y="90"/>
                  </a:cubicBezTo>
                  <a:cubicBezTo>
                    <a:pt x="25" y="167"/>
                    <a:pt x="11" y="289"/>
                    <a:pt x="38" y="312"/>
                  </a:cubicBezTo>
                  <a:cubicBezTo>
                    <a:pt x="51" y="323"/>
                    <a:pt x="60" y="326"/>
                    <a:pt x="70" y="329"/>
                  </a:cubicBezTo>
                  <a:cubicBezTo>
                    <a:pt x="83" y="332"/>
                    <a:pt x="97" y="336"/>
                    <a:pt x="114" y="360"/>
                  </a:cubicBezTo>
                  <a:cubicBezTo>
                    <a:pt x="121" y="370"/>
                    <a:pt x="131" y="373"/>
                    <a:pt x="139" y="369"/>
                  </a:cubicBezTo>
                  <a:cubicBezTo>
                    <a:pt x="153" y="362"/>
                    <a:pt x="163" y="339"/>
                    <a:pt x="152" y="303"/>
                  </a:cubicBezTo>
                  <a:cubicBezTo>
                    <a:pt x="144" y="275"/>
                    <a:pt x="132" y="261"/>
                    <a:pt x="123" y="252"/>
                  </a:cubicBezTo>
                  <a:cubicBezTo>
                    <a:pt x="107" y="235"/>
                    <a:pt x="100" y="222"/>
                    <a:pt x="123" y="190"/>
                  </a:cubicBezTo>
                  <a:cubicBezTo>
                    <a:pt x="153" y="151"/>
                    <a:pt x="159" y="115"/>
                    <a:pt x="142" y="86"/>
                  </a:cubicBezTo>
                  <a:cubicBezTo>
                    <a:pt x="133" y="71"/>
                    <a:pt x="135" y="56"/>
                    <a:pt x="137" y="44"/>
                  </a:cubicBezTo>
                  <a:cubicBezTo>
                    <a:pt x="138" y="38"/>
                    <a:pt x="139" y="31"/>
                    <a:pt x="137" y="29"/>
                  </a:cubicBezTo>
                  <a:cubicBezTo>
                    <a:pt x="136" y="28"/>
                    <a:pt x="131" y="24"/>
                    <a:pt x="113"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8" name="Google Shape;968;p55"/>
            <p:cNvSpPr/>
            <p:nvPr/>
          </p:nvSpPr>
          <p:spPr>
            <a:xfrm>
              <a:off x="7819920" y="2721600"/>
              <a:ext cx="164520" cy="54360"/>
            </a:xfrm>
            <a:custGeom>
              <a:avLst/>
              <a:gdLst/>
              <a:ahLst/>
              <a:cxnLst/>
              <a:rect l="l" t="t" r="r" b="b"/>
              <a:pathLst>
                <a:path w="457" h="151" extrusionOk="0">
                  <a:moveTo>
                    <a:pt x="362" y="151"/>
                  </a:moveTo>
                  <a:cubicBezTo>
                    <a:pt x="342" y="151"/>
                    <a:pt x="321" y="148"/>
                    <a:pt x="298" y="141"/>
                  </a:cubicBezTo>
                  <a:cubicBezTo>
                    <a:pt x="255" y="127"/>
                    <a:pt x="206" y="118"/>
                    <a:pt x="164" y="110"/>
                  </a:cubicBezTo>
                  <a:cubicBezTo>
                    <a:pt x="105" y="99"/>
                    <a:pt x="58" y="90"/>
                    <a:pt x="36" y="74"/>
                  </a:cubicBezTo>
                  <a:cubicBezTo>
                    <a:pt x="15" y="59"/>
                    <a:pt x="-7" y="34"/>
                    <a:pt x="2" y="14"/>
                  </a:cubicBezTo>
                  <a:cubicBezTo>
                    <a:pt x="8" y="1"/>
                    <a:pt x="27" y="-3"/>
                    <a:pt x="56" y="5"/>
                  </a:cubicBezTo>
                  <a:lnTo>
                    <a:pt x="57" y="5"/>
                  </a:lnTo>
                  <a:cubicBezTo>
                    <a:pt x="58" y="6"/>
                    <a:pt x="141" y="34"/>
                    <a:pt x="240" y="34"/>
                  </a:cubicBezTo>
                  <a:cubicBezTo>
                    <a:pt x="386" y="34"/>
                    <a:pt x="448" y="47"/>
                    <a:pt x="456" y="79"/>
                  </a:cubicBezTo>
                  <a:cubicBezTo>
                    <a:pt x="459" y="94"/>
                    <a:pt x="453" y="111"/>
                    <a:pt x="438" y="125"/>
                  </a:cubicBezTo>
                  <a:cubicBezTo>
                    <a:pt x="420" y="142"/>
                    <a:pt x="393" y="151"/>
                    <a:pt x="362" y="151"/>
                  </a:cubicBezTo>
                  <a:moveTo>
                    <a:pt x="29" y="24"/>
                  </a:moveTo>
                  <a:cubicBezTo>
                    <a:pt x="24" y="24"/>
                    <a:pt x="22" y="25"/>
                    <a:pt x="22" y="25"/>
                  </a:cubicBezTo>
                  <a:cubicBezTo>
                    <a:pt x="23" y="27"/>
                    <a:pt x="30" y="41"/>
                    <a:pt x="50" y="55"/>
                  </a:cubicBezTo>
                  <a:cubicBezTo>
                    <a:pt x="68" y="68"/>
                    <a:pt x="117" y="77"/>
                    <a:pt x="168" y="87"/>
                  </a:cubicBezTo>
                  <a:cubicBezTo>
                    <a:pt x="211" y="95"/>
                    <a:pt x="260" y="105"/>
                    <a:pt x="305" y="118"/>
                  </a:cubicBezTo>
                  <a:cubicBezTo>
                    <a:pt x="379" y="141"/>
                    <a:pt x="413" y="116"/>
                    <a:pt x="422" y="108"/>
                  </a:cubicBezTo>
                  <a:cubicBezTo>
                    <a:pt x="430" y="100"/>
                    <a:pt x="434" y="91"/>
                    <a:pt x="433" y="84"/>
                  </a:cubicBezTo>
                  <a:cubicBezTo>
                    <a:pt x="432" y="80"/>
                    <a:pt x="417" y="57"/>
                    <a:pt x="240" y="57"/>
                  </a:cubicBezTo>
                  <a:cubicBezTo>
                    <a:pt x="139" y="57"/>
                    <a:pt x="58" y="30"/>
                    <a:pt x="50" y="28"/>
                  </a:cubicBezTo>
                  <a:cubicBezTo>
                    <a:pt x="40" y="25"/>
                    <a:pt x="33" y="24"/>
                    <a:pt x="29" y="24"/>
                  </a:cubicBezTo>
                  <a:close/>
                </a:path>
              </a:pathLst>
            </a:custGeom>
            <a:solidFill>
              <a:schemeClr val="dk1"/>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69" name="Google Shape;969;p55"/>
            <p:cNvSpPr/>
            <p:nvPr/>
          </p:nvSpPr>
          <p:spPr>
            <a:xfrm>
              <a:off x="7837920" y="2574360"/>
              <a:ext cx="88200" cy="88200"/>
            </a:xfrm>
            <a:custGeom>
              <a:avLst/>
              <a:gdLst/>
              <a:ahLst/>
              <a:cxnLst/>
              <a:rect l="l" t="t" r="r" b="b"/>
              <a:pathLst>
                <a:path w="245" h="245" extrusionOk="0">
                  <a:moveTo>
                    <a:pt x="201" y="245"/>
                  </a:moveTo>
                  <a:cubicBezTo>
                    <a:pt x="194" y="245"/>
                    <a:pt x="186" y="245"/>
                    <a:pt x="176" y="243"/>
                  </a:cubicBezTo>
                  <a:lnTo>
                    <a:pt x="172" y="243"/>
                  </a:lnTo>
                  <a:cubicBezTo>
                    <a:pt x="86" y="229"/>
                    <a:pt x="63" y="226"/>
                    <a:pt x="25" y="146"/>
                  </a:cubicBezTo>
                  <a:cubicBezTo>
                    <a:pt x="-5" y="82"/>
                    <a:pt x="-2" y="55"/>
                    <a:pt x="3" y="39"/>
                  </a:cubicBezTo>
                  <a:lnTo>
                    <a:pt x="15" y="41"/>
                  </a:lnTo>
                  <a:lnTo>
                    <a:pt x="4" y="38"/>
                  </a:lnTo>
                  <a:cubicBezTo>
                    <a:pt x="12" y="5"/>
                    <a:pt x="30" y="0"/>
                    <a:pt x="40" y="0"/>
                  </a:cubicBezTo>
                  <a:lnTo>
                    <a:pt x="40" y="0"/>
                  </a:lnTo>
                  <a:cubicBezTo>
                    <a:pt x="66" y="0"/>
                    <a:pt x="90" y="32"/>
                    <a:pt x="97" y="61"/>
                  </a:cubicBezTo>
                  <a:cubicBezTo>
                    <a:pt x="105" y="96"/>
                    <a:pt x="123" y="124"/>
                    <a:pt x="183" y="151"/>
                  </a:cubicBezTo>
                  <a:cubicBezTo>
                    <a:pt x="219" y="166"/>
                    <a:pt x="252" y="198"/>
                    <a:pt x="244" y="223"/>
                  </a:cubicBezTo>
                  <a:cubicBezTo>
                    <a:pt x="241" y="234"/>
                    <a:pt x="231" y="245"/>
                    <a:pt x="201" y="245"/>
                  </a:cubicBezTo>
                  <a:moveTo>
                    <a:pt x="40" y="24"/>
                  </a:moveTo>
                  <a:cubicBezTo>
                    <a:pt x="32" y="24"/>
                    <a:pt x="28" y="38"/>
                    <a:pt x="27" y="44"/>
                  </a:cubicBezTo>
                  <a:lnTo>
                    <a:pt x="26" y="48"/>
                  </a:lnTo>
                  <a:cubicBezTo>
                    <a:pt x="23" y="54"/>
                    <a:pt x="16" y="72"/>
                    <a:pt x="46" y="136"/>
                  </a:cubicBezTo>
                  <a:cubicBezTo>
                    <a:pt x="79" y="204"/>
                    <a:pt x="92" y="206"/>
                    <a:pt x="176" y="219"/>
                  </a:cubicBezTo>
                  <a:lnTo>
                    <a:pt x="180" y="220"/>
                  </a:lnTo>
                  <a:cubicBezTo>
                    <a:pt x="212" y="225"/>
                    <a:pt x="221" y="219"/>
                    <a:pt x="221" y="217"/>
                  </a:cubicBezTo>
                  <a:cubicBezTo>
                    <a:pt x="224" y="210"/>
                    <a:pt x="207" y="187"/>
                    <a:pt x="173" y="172"/>
                  </a:cubicBezTo>
                  <a:cubicBezTo>
                    <a:pt x="115" y="146"/>
                    <a:pt x="86" y="116"/>
                    <a:pt x="74" y="66"/>
                  </a:cubicBezTo>
                  <a:cubicBezTo>
                    <a:pt x="68" y="43"/>
                    <a:pt x="51" y="24"/>
                    <a:pt x="40" y="24"/>
                  </a:cubicBezTo>
                  <a:close/>
                </a:path>
              </a:pathLst>
            </a:custGeom>
            <a:solidFill>
              <a:schemeClr val="dk1"/>
            </a:solidFill>
            <a:ln>
              <a:noFill/>
            </a:ln>
          </p:spPr>
          <p:txBody>
            <a:bodyPr spcFirstLastPara="1" wrap="square" lIns="90000" tIns="43200" rIns="90000" bIns="43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0" name="Google Shape;970;p55"/>
            <p:cNvSpPr/>
            <p:nvPr/>
          </p:nvSpPr>
          <p:spPr>
            <a:xfrm>
              <a:off x="1948320" y="1796040"/>
              <a:ext cx="69480" cy="345600"/>
            </a:xfrm>
            <a:custGeom>
              <a:avLst/>
              <a:gdLst/>
              <a:ahLst/>
              <a:cxnLst/>
              <a:rect l="l" t="t" r="r" b="b"/>
              <a:pathLst>
                <a:path w="193" h="960" extrusionOk="0">
                  <a:moveTo>
                    <a:pt x="152" y="960"/>
                  </a:moveTo>
                  <a:cubicBezTo>
                    <a:pt x="150" y="943"/>
                    <a:pt x="148" y="926"/>
                    <a:pt x="147" y="911"/>
                  </a:cubicBezTo>
                  <a:cubicBezTo>
                    <a:pt x="144" y="882"/>
                    <a:pt x="142" y="857"/>
                    <a:pt x="132" y="848"/>
                  </a:cubicBezTo>
                  <a:cubicBezTo>
                    <a:pt x="117" y="835"/>
                    <a:pt x="119" y="808"/>
                    <a:pt x="122" y="771"/>
                  </a:cubicBezTo>
                  <a:cubicBezTo>
                    <a:pt x="124" y="747"/>
                    <a:pt x="126" y="720"/>
                    <a:pt x="123" y="694"/>
                  </a:cubicBezTo>
                  <a:cubicBezTo>
                    <a:pt x="120" y="666"/>
                    <a:pt x="110" y="656"/>
                    <a:pt x="96" y="643"/>
                  </a:cubicBezTo>
                  <a:cubicBezTo>
                    <a:pt x="82" y="630"/>
                    <a:pt x="64" y="612"/>
                    <a:pt x="52" y="572"/>
                  </a:cubicBezTo>
                  <a:cubicBezTo>
                    <a:pt x="36" y="520"/>
                    <a:pt x="55" y="502"/>
                    <a:pt x="72" y="485"/>
                  </a:cubicBezTo>
                  <a:cubicBezTo>
                    <a:pt x="82" y="475"/>
                    <a:pt x="91" y="466"/>
                    <a:pt x="94" y="449"/>
                  </a:cubicBezTo>
                  <a:cubicBezTo>
                    <a:pt x="98" y="423"/>
                    <a:pt x="79" y="397"/>
                    <a:pt x="56" y="368"/>
                  </a:cubicBezTo>
                  <a:cubicBezTo>
                    <a:pt x="38" y="344"/>
                    <a:pt x="18" y="318"/>
                    <a:pt x="6" y="287"/>
                  </a:cubicBezTo>
                  <a:cubicBezTo>
                    <a:pt x="-13" y="238"/>
                    <a:pt x="18" y="217"/>
                    <a:pt x="46" y="197"/>
                  </a:cubicBezTo>
                  <a:cubicBezTo>
                    <a:pt x="66" y="183"/>
                    <a:pt x="87" y="169"/>
                    <a:pt x="94" y="144"/>
                  </a:cubicBezTo>
                  <a:cubicBezTo>
                    <a:pt x="101" y="121"/>
                    <a:pt x="103" y="103"/>
                    <a:pt x="105" y="89"/>
                  </a:cubicBezTo>
                  <a:cubicBezTo>
                    <a:pt x="108" y="62"/>
                    <a:pt x="110" y="43"/>
                    <a:pt x="142" y="33"/>
                  </a:cubicBezTo>
                  <a:cubicBezTo>
                    <a:pt x="169" y="24"/>
                    <a:pt x="170" y="3"/>
                    <a:pt x="170" y="1"/>
                  </a:cubicBezTo>
                  <a:lnTo>
                    <a:pt x="193" y="0"/>
                  </a:lnTo>
                  <a:cubicBezTo>
                    <a:pt x="194" y="14"/>
                    <a:pt x="186" y="44"/>
                    <a:pt x="149" y="55"/>
                  </a:cubicBezTo>
                  <a:cubicBezTo>
                    <a:pt x="132" y="60"/>
                    <a:pt x="131" y="66"/>
                    <a:pt x="128" y="92"/>
                  </a:cubicBezTo>
                  <a:cubicBezTo>
                    <a:pt x="126" y="106"/>
                    <a:pt x="124" y="125"/>
                    <a:pt x="117" y="150"/>
                  </a:cubicBezTo>
                  <a:cubicBezTo>
                    <a:pt x="108" y="183"/>
                    <a:pt x="82" y="201"/>
                    <a:pt x="60" y="217"/>
                  </a:cubicBezTo>
                  <a:cubicBezTo>
                    <a:pt x="30" y="237"/>
                    <a:pt x="16" y="249"/>
                    <a:pt x="28" y="278"/>
                  </a:cubicBezTo>
                  <a:cubicBezTo>
                    <a:pt x="39" y="306"/>
                    <a:pt x="57" y="330"/>
                    <a:pt x="75" y="353"/>
                  </a:cubicBezTo>
                  <a:cubicBezTo>
                    <a:pt x="100" y="386"/>
                    <a:pt x="123" y="417"/>
                    <a:pt x="117" y="452"/>
                  </a:cubicBezTo>
                  <a:cubicBezTo>
                    <a:pt x="113" y="478"/>
                    <a:pt x="100" y="491"/>
                    <a:pt x="89" y="502"/>
                  </a:cubicBezTo>
                  <a:cubicBezTo>
                    <a:pt x="74" y="517"/>
                    <a:pt x="63" y="527"/>
                    <a:pt x="74" y="565"/>
                  </a:cubicBezTo>
                  <a:cubicBezTo>
                    <a:pt x="84" y="600"/>
                    <a:pt x="99" y="613"/>
                    <a:pt x="112" y="626"/>
                  </a:cubicBezTo>
                  <a:cubicBezTo>
                    <a:pt x="127" y="640"/>
                    <a:pt x="143" y="655"/>
                    <a:pt x="147" y="691"/>
                  </a:cubicBezTo>
                  <a:cubicBezTo>
                    <a:pt x="150" y="720"/>
                    <a:pt x="148" y="748"/>
                    <a:pt x="146" y="773"/>
                  </a:cubicBezTo>
                  <a:cubicBezTo>
                    <a:pt x="144" y="798"/>
                    <a:pt x="142" y="825"/>
                    <a:pt x="148" y="831"/>
                  </a:cubicBezTo>
                  <a:cubicBezTo>
                    <a:pt x="164" y="846"/>
                    <a:pt x="167" y="874"/>
                    <a:pt x="170" y="909"/>
                  </a:cubicBezTo>
                  <a:cubicBezTo>
                    <a:pt x="172" y="924"/>
                    <a:pt x="173" y="940"/>
                    <a:pt x="176" y="956"/>
                  </a:cubicBezTo>
                  <a:lnTo>
                    <a:pt x="152" y="96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1" name="Google Shape;971;p55"/>
            <p:cNvSpPr/>
            <p:nvPr/>
          </p:nvSpPr>
          <p:spPr>
            <a:xfrm>
              <a:off x="2170800" y="2111400"/>
              <a:ext cx="195480" cy="317520"/>
            </a:xfrm>
            <a:custGeom>
              <a:avLst/>
              <a:gdLst/>
              <a:ahLst/>
              <a:cxnLst/>
              <a:rect l="l" t="t" r="r" b="b"/>
              <a:pathLst>
                <a:path w="543" h="882" extrusionOk="0">
                  <a:moveTo>
                    <a:pt x="23" y="882"/>
                  </a:moveTo>
                  <a:lnTo>
                    <a:pt x="0" y="875"/>
                  </a:lnTo>
                  <a:cubicBezTo>
                    <a:pt x="1" y="872"/>
                    <a:pt x="21" y="802"/>
                    <a:pt x="95" y="789"/>
                  </a:cubicBezTo>
                  <a:cubicBezTo>
                    <a:pt x="115" y="786"/>
                    <a:pt x="125" y="780"/>
                    <a:pt x="133" y="776"/>
                  </a:cubicBezTo>
                  <a:cubicBezTo>
                    <a:pt x="156" y="764"/>
                    <a:pt x="170" y="762"/>
                    <a:pt x="238" y="790"/>
                  </a:cubicBezTo>
                  <a:cubicBezTo>
                    <a:pt x="273" y="804"/>
                    <a:pt x="279" y="797"/>
                    <a:pt x="279" y="797"/>
                  </a:cubicBezTo>
                  <a:cubicBezTo>
                    <a:pt x="285" y="788"/>
                    <a:pt x="263" y="742"/>
                    <a:pt x="225" y="701"/>
                  </a:cubicBezTo>
                  <a:cubicBezTo>
                    <a:pt x="199" y="672"/>
                    <a:pt x="202" y="647"/>
                    <a:pt x="215" y="633"/>
                  </a:cubicBezTo>
                  <a:cubicBezTo>
                    <a:pt x="231" y="614"/>
                    <a:pt x="267" y="609"/>
                    <a:pt x="299" y="632"/>
                  </a:cubicBezTo>
                  <a:cubicBezTo>
                    <a:pt x="339" y="661"/>
                    <a:pt x="396" y="665"/>
                    <a:pt x="423" y="664"/>
                  </a:cubicBezTo>
                  <a:cubicBezTo>
                    <a:pt x="426" y="664"/>
                    <a:pt x="430" y="661"/>
                    <a:pt x="435" y="653"/>
                  </a:cubicBezTo>
                  <a:cubicBezTo>
                    <a:pt x="448" y="631"/>
                    <a:pt x="452" y="590"/>
                    <a:pt x="437" y="557"/>
                  </a:cubicBezTo>
                  <a:cubicBezTo>
                    <a:pt x="427" y="535"/>
                    <a:pt x="417" y="525"/>
                    <a:pt x="408" y="515"/>
                  </a:cubicBezTo>
                  <a:cubicBezTo>
                    <a:pt x="396" y="503"/>
                    <a:pt x="384" y="491"/>
                    <a:pt x="380" y="461"/>
                  </a:cubicBezTo>
                  <a:cubicBezTo>
                    <a:pt x="373" y="409"/>
                    <a:pt x="372" y="380"/>
                    <a:pt x="450" y="354"/>
                  </a:cubicBezTo>
                  <a:lnTo>
                    <a:pt x="467" y="348"/>
                  </a:lnTo>
                  <a:cubicBezTo>
                    <a:pt x="523" y="329"/>
                    <a:pt x="527" y="328"/>
                    <a:pt x="517" y="285"/>
                  </a:cubicBezTo>
                  <a:cubicBezTo>
                    <a:pt x="511" y="262"/>
                    <a:pt x="502" y="253"/>
                    <a:pt x="492" y="243"/>
                  </a:cubicBezTo>
                  <a:cubicBezTo>
                    <a:pt x="477" y="228"/>
                    <a:pt x="461" y="213"/>
                    <a:pt x="464" y="165"/>
                  </a:cubicBezTo>
                  <a:cubicBezTo>
                    <a:pt x="466" y="137"/>
                    <a:pt x="470" y="119"/>
                    <a:pt x="474" y="103"/>
                  </a:cubicBezTo>
                  <a:cubicBezTo>
                    <a:pt x="481" y="77"/>
                    <a:pt x="485" y="58"/>
                    <a:pt x="472" y="6"/>
                  </a:cubicBezTo>
                  <a:lnTo>
                    <a:pt x="495" y="0"/>
                  </a:lnTo>
                  <a:cubicBezTo>
                    <a:pt x="510" y="58"/>
                    <a:pt x="504" y="81"/>
                    <a:pt x="497" y="109"/>
                  </a:cubicBezTo>
                  <a:cubicBezTo>
                    <a:pt x="493" y="124"/>
                    <a:pt x="489" y="141"/>
                    <a:pt x="487" y="167"/>
                  </a:cubicBezTo>
                  <a:cubicBezTo>
                    <a:pt x="485" y="204"/>
                    <a:pt x="495" y="213"/>
                    <a:pt x="508" y="226"/>
                  </a:cubicBezTo>
                  <a:cubicBezTo>
                    <a:pt x="519" y="237"/>
                    <a:pt x="533" y="250"/>
                    <a:pt x="539" y="279"/>
                  </a:cubicBezTo>
                  <a:cubicBezTo>
                    <a:pt x="554" y="344"/>
                    <a:pt x="531" y="352"/>
                    <a:pt x="474" y="371"/>
                  </a:cubicBezTo>
                  <a:lnTo>
                    <a:pt x="457" y="376"/>
                  </a:lnTo>
                  <a:cubicBezTo>
                    <a:pt x="395" y="398"/>
                    <a:pt x="397" y="413"/>
                    <a:pt x="403" y="458"/>
                  </a:cubicBezTo>
                  <a:cubicBezTo>
                    <a:pt x="407" y="480"/>
                    <a:pt x="414" y="487"/>
                    <a:pt x="425" y="498"/>
                  </a:cubicBezTo>
                  <a:cubicBezTo>
                    <a:pt x="435" y="508"/>
                    <a:pt x="447" y="521"/>
                    <a:pt x="459" y="547"/>
                  </a:cubicBezTo>
                  <a:cubicBezTo>
                    <a:pt x="478" y="589"/>
                    <a:pt x="471" y="638"/>
                    <a:pt x="455" y="665"/>
                  </a:cubicBezTo>
                  <a:cubicBezTo>
                    <a:pt x="444" y="683"/>
                    <a:pt x="433" y="687"/>
                    <a:pt x="425" y="687"/>
                  </a:cubicBezTo>
                  <a:cubicBezTo>
                    <a:pt x="417" y="688"/>
                    <a:pt x="341" y="692"/>
                    <a:pt x="285" y="651"/>
                  </a:cubicBezTo>
                  <a:cubicBezTo>
                    <a:pt x="265" y="636"/>
                    <a:pt x="242" y="638"/>
                    <a:pt x="233" y="648"/>
                  </a:cubicBezTo>
                  <a:cubicBezTo>
                    <a:pt x="225" y="657"/>
                    <a:pt x="229" y="670"/>
                    <a:pt x="242" y="685"/>
                  </a:cubicBezTo>
                  <a:cubicBezTo>
                    <a:pt x="265" y="709"/>
                    <a:pt x="320" y="780"/>
                    <a:pt x="299" y="810"/>
                  </a:cubicBezTo>
                  <a:cubicBezTo>
                    <a:pt x="283" y="833"/>
                    <a:pt x="243" y="817"/>
                    <a:pt x="229" y="812"/>
                  </a:cubicBezTo>
                  <a:cubicBezTo>
                    <a:pt x="165" y="786"/>
                    <a:pt x="159" y="789"/>
                    <a:pt x="144" y="797"/>
                  </a:cubicBezTo>
                  <a:cubicBezTo>
                    <a:pt x="135" y="802"/>
                    <a:pt x="122" y="808"/>
                    <a:pt x="99" y="812"/>
                  </a:cubicBezTo>
                  <a:cubicBezTo>
                    <a:pt x="40" y="823"/>
                    <a:pt x="23" y="879"/>
                    <a:pt x="23" y="88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2" name="Google Shape;972;p55"/>
            <p:cNvSpPr/>
            <p:nvPr/>
          </p:nvSpPr>
          <p:spPr>
            <a:xfrm>
              <a:off x="2318760" y="2354040"/>
              <a:ext cx="495720" cy="294840"/>
            </a:xfrm>
            <a:custGeom>
              <a:avLst/>
              <a:gdLst/>
              <a:ahLst/>
              <a:cxnLst/>
              <a:rect l="l" t="t" r="r" b="b"/>
              <a:pathLst>
                <a:path w="1377" h="819" extrusionOk="0">
                  <a:moveTo>
                    <a:pt x="1013" y="819"/>
                  </a:moveTo>
                  <a:cubicBezTo>
                    <a:pt x="998" y="819"/>
                    <a:pt x="981" y="811"/>
                    <a:pt x="960" y="794"/>
                  </a:cubicBezTo>
                  <a:cubicBezTo>
                    <a:pt x="936" y="773"/>
                    <a:pt x="922" y="758"/>
                    <a:pt x="912" y="747"/>
                  </a:cubicBezTo>
                  <a:cubicBezTo>
                    <a:pt x="893" y="727"/>
                    <a:pt x="888" y="722"/>
                    <a:pt x="843" y="715"/>
                  </a:cubicBezTo>
                  <a:cubicBezTo>
                    <a:pt x="810" y="711"/>
                    <a:pt x="788" y="737"/>
                    <a:pt x="767" y="762"/>
                  </a:cubicBezTo>
                  <a:cubicBezTo>
                    <a:pt x="746" y="787"/>
                    <a:pt x="722" y="815"/>
                    <a:pt x="690" y="799"/>
                  </a:cubicBezTo>
                  <a:cubicBezTo>
                    <a:pt x="677" y="793"/>
                    <a:pt x="667" y="789"/>
                    <a:pt x="658" y="785"/>
                  </a:cubicBezTo>
                  <a:cubicBezTo>
                    <a:pt x="627" y="772"/>
                    <a:pt x="602" y="761"/>
                    <a:pt x="546" y="713"/>
                  </a:cubicBezTo>
                  <a:cubicBezTo>
                    <a:pt x="527" y="697"/>
                    <a:pt x="504" y="679"/>
                    <a:pt x="479" y="660"/>
                  </a:cubicBezTo>
                  <a:cubicBezTo>
                    <a:pt x="405" y="603"/>
                    <a:pt x="314" y="533"/>
                    <a:pt x="280" y="463"/>
                  </a:cubicBezTo>
                  <a:cubicBezTo>
                    <a:pt x="260" y="420"/>
                    <a:pt x="270" y="388"/>
                    <a:pt x="278" y="359"/>
                  </a:cubicBezTo>
                  <a:cubicBezTo>
                    <a:pt x="289" y="322"/>
                    <a:pt x="299" y="290"/>
                    <a:pt x="251" y="230"/>
                  </a:cubicBezTo>
                  <a:cubicBezTo>
                    <a:pt x="200" y="166"/>
                    <a:pt x="177" y="170"/>
                    <a:pt x="148" y="175"/>
                  </a:cubicBezTo>
                  <a:cubicBezTo>
                    <a:pt x="127" y="178"/>
                    <a:pt x="104" y="182"/>
                    <a:pt x="70" y="165"/>
                  </a:cubicBezTo>
                  <a:cubicBezTo>
                    <a:pt x="-16" y="122"/>
                    <a:pt x="1" y="5"/>
                    <a:pt x="2" y="0"/>
                  </a:cubicBezTo>
                  <a:lnTo>
                    <a:pt x="25" y="3"/>
                  </a:lnTo>
                  <a:cubicBezTo>
                    <a:pt x="25" y="4"/>
                    <a:pt x="10" y="109"/>
                    <a:pt x="80" y="144"/>
                  </a:cubicBezTo>
                  <a:cubicBezTo>
                    <a:pt x="108" y="157"/>
                    <a:pt x="126" y="154"/>
                    <a:pt x="145" y="151"/>
                  </a:cubicBezTo>
                  <a:cubicBezTo>
                    <a:pt x="184" y="145"/>
                    <a:pt x="214" y="146"/>
                    <a:pt x="269" y="215"/>
                  </a:cubicBezTo>
                  <a:cubicBezTo>
                    <a:pt x="325" y="285"/>
                    <a:pt x="312" y="328"/>
                    <a:pt x="301" y="366"/>
                  </a:cubicBezTo>
                  <a:cubicBezTo>
                    <a:pt x="292" y="394"/>
                    <a:pt x="285" y="418"/>
                    <a:pt x="302" y="453"/>
                  </a:cubicBezTo>
                  <a:cubicBezTo>
                    <a:pt x="332" y="518"/>
                    <a:pt x="421" y="586"/>
                    <a:pt x="493" y="641"/>
                  </a:cubicBezTo>
                  <a:cubicBezTo>
                    <a:pt x="518" y="660"/>
                    <a:pt x="542" y="679"/>
                    <a:pt x="561" y="695"/>
                  </a:cubicBezTo>
                  <a:cubicBezTo>
                    <a:pt x="615" y="741"/>
                    <a:pt x="638" y="751"/>
                    <a:pt x="667" y="763"/>
                  </a:cubicBezTo>
                  <a:cubicBezTo>
                    <a:pt x="677" y="767"/>
                    <a:pt x="687" y="772"/>
                    <a:pt x="700" y="778"/>
                  </a:cubicBezTo>
                  <a:cubicBezTo>
                    <a:pt x="715" y="785"/>
                    <a:pt x="726" y="774"/>
                    <a:pt x="749" y="747"/>
                  </a:cubicBezTo>
                  <a:cubicBezTo>
                    <a:pt x="771" y="720"/>
                    <a:pt x="800" y="686"/>
                    <a:pt x="846" y="692"/>
                  </a:cubicBezTo>
                  <a:cubicBezTo>
                    <a:pt x="898" y="699"/>
                    <a:pt x="907" y="707"/>
                    <a:pt x="929" y="731"/>
                  </a:cubicBezTo>
                  <a:cubicBezTo>
                    <a:pt x="939" y="742"/>
                    <a:pt x="952" y="756"/>
                    <a:pt x="975" y="775"/>
                  </a:cubicBezTo>
                  <a:cubicBezTo>
                    <a:pt x="993" y="790"/>
                    <a:pt x="1006" y="797"/>
                    <a:pt x="1015" y="796"/>
                  </a:cubicBezTo>
                  <a:cubicBezTo>
                    <a:pt x="1025" y="795"/>
                    <a:pt x="1033" y="783"/>
                    <a:pt x="1044" y="769"/>
                  </a:cubicBezTo>
                  <a:cubicBezTo>
                    <a:pt x="1055" y="755"/>
                    <a:pt x="1068" y="738"/>
                    <a:pt x="1088" y="724"/>
                  </a:cubicBezTo>
                  <a:cubicBezTo>
                    <a:pt x="1105" y="711"/>
                    <a:pt x="1114" y="701"/>
                    <a:pt x="1121" y="692"/>
                  </a:cubicBezTo>
                  <a:cubicBezTo>
                    <a:pt x="1141" y="669"/>
                    <a:pt x="1153" y="659"/>
                    <a:pt x="1229" y="659"/>
                  </a:cubicBezTo>
                  <a:cubicBezTo>
                    <a:pt x="1332" y="659"/>
                    <a:pt x="1371" y="650"/>
                    <a:pt x="1371" y="650"/>
                  </a:cubicBezTo>
                  <a:lnTo>
                    <a:pt x="1377" y="672"/>
                  </a:lnTo>
                  <a:cubicBezTo>
                    <a:pt x="1375" y="673"/>
                    <a:pt x="1336" y="682"/>
                    <a:pt x="1229" y="682"/>
                  </a:cubicBezTo>
                  <a:cubicBezTo>
                    <a:pt x="1161" y="682"/>
                    <a:pt x="1154" y="690"/>
                    <a:pt x="1139" y="708"/>
                  </a:cubicBezTo>
                  <a:cubicBezTo>
                    <a:pt x="1131" y="717"/>
                    <a:pt x="1121" y="729"/>
                    <a:pt x="1102" y="743"/>
                  </a:cubicBezTo>
                  <a:cubicBezTo>
                    <a:pt x="1085" y="755"/>
                    <a:pt x="1073" y="770"/>
                    <a:pt x="1063" y="784"/>
                  </a:cubicBezTo>
                  <a:cubicBezTo>
                    <a:pt x="1049" y="802"/>
                    <a:pt x="1037" y="817"/>
                    <a:pt x="1018" y="819"/>
                  </a:cubicBezTo>
                  <a:cubicBezTo>
                    <a:pt x="1016" y="819"/>
                    <a:pt x="1015" y="819"/>
                    <a:pt x="1013" y="81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3" name="Google Shape;973;p55"/>
            <p:cNvSpPr/>
            <p:nvPr/>
          </p:nvSpPr>
          <p:spPr>
            <a:xfrm>
              <a:off x="2457360" y="2637000"/>
              <a:ext cx="123840" cy="225360"/>
            </a:xfrm>
            <a:custGeom>
              <a:avLst/>
              <a:gdLst/>
              <a:ahLst/>
              <a:cxnLst/>
              <a:rect l="l" t="t" r="r" b="b"/>
              <a:pathLst>
                <a:path w="344" h="626" extrusionOk="0">
                  <a:moveTo>
                    <a:pt x="18" y="626"/>
                  </a:moveTo>
                  <a:lnTo>
                    <a:pt x="0" y="611"/>
                  </a:lnTo>
                  <a:cubicBezTo>
                    <a:pt x="30" y="577"/>
                    <a:pt x="40" y="570"/>
                    <a:pt x="56" y="560"/>
                  </a:cubicBezTo>
                  <a:cubicBezTo>
                    <a:pt x="62" y="555"/>
                    <a:pt x="70" y="550"/>
                    <a:pt x="81" y="541"/>
                  </a:cubicBezTo>
                  <a:cubicBezTo>
                    <a:pt x="102" y="526"/>
                    <a:pt x="112" y="514"/>
                    <a:pt x="117" y="507"/>
                  </a:cubicBezTo>
                  <a:cubicBezTo>
                    <a:pt x="69" y="454"/>
                    <a:pt x="37" y="401"/>
                    <a:pt x="27" y="354"/>
                  </a:cubicBezTo>
                  <a:lnTo>
                    <a:pt x="25" y="346"/>
                  </a:lnTo>
                  <a:cubicBezTo>
                    <a:pt x="20" y="327"/>
                    <a:pt x="17" y="313"/>
                    <a:pt x="26" y="302"/>
                  </a:cubicBezTo>
                  <a:cubicBezTo>
                    <a:pt x="37" y="288"/>
                    <a:pt x="60" y="286"/>
                    <a:pt x="129" y="288"/>
                  </a:cubicBezTo>
                  <a:cubicBezTo>
                    <a:pt x="228" y="290"/>
                    <a:pt x="240" y="230"/>
                    <a:pt x="252" y="166"/>
                  </a:cubicBezTo>
                  <a:lnTo>
                    <a:pt x="253" y="163"/>
                  </a:lnTo>
                  <a:cubicBezTo>
                    <a:pt x="262" y="116"/>
                    <a:pt x="283" y="102"/>
                    <a:pt x="299" y="90"/>
                  </a:cubicBezTo>
                  <a:cubicBezTo>
                    <a:pt x="307" y="85"/>
                    <a:pt x="314" y="81"/>
                    <a:pt x="318" y="73"/>
                  </a:cubicBezTo>
                  <a:cubicBezTo>
                    <a:pt x="328" y="56"/>
                    <a:pt x="315" y="23"/>
                    <a:pt x="309" y="11"/>
                  </a:cubicBezTo>
                  <a:lnTo>
                    <a:pt x="330" y="0"/>
                  </a:lnTo>
                  <a:cubicBezTo>
                    <a:pt x="332" y="6"/>
                    <a:pt x="356" y="53"/>
                    <a:pt x="338" y="85"/>
                  </a:cubicBezTo>
                  <a:cubicBezTo>
                    <a:pt x="331" y="97"/>
                    <a:pt x="322" y="104"/>
                    <a:pt x="313" y="110"/>
                  </a:cubicBezTo>
                  <a:cubicBezTo>
                    <a:pt x="298" y="120"/>
                    <a:pt x="283" y="130"/>
                    <a:pt x="276" y="167"/>
                  </a:cubicBezTo>
                  <a:lnTo>
                    <a:pt x="275" y="171"/>
                  </a:lnTo>
                  <a:cubicBezTo>
                    <a:pt x="263" y="235"/>
                    <a:pt x="247" y="314"/>
                    <a:pt x="129" y="311"/>
                  </a:cubicBezTo>
                  <a:cubicBezTo>
                    <a:pt x="101" y="311"/>
                    <a:pt x="50" y="309"/>
                    <a:pt x="44" y="316"/>
                  </a:cubicBezTo>
                  <a:cubicBezTo>
                    <a:pt x="42" y="319"/>
                    <a:pt x="45" y="331"/>
                    <a:pt x="48" y="341"/>
                  </a:cubicBezTo>
                  <a:lnTo>
                    <a:pt x="50" y="349"/>
                  </a:lnTo>
                  <a:cubicBezTo>
                    <a:pt x="60" y="394"/>
                    <a:pt x="91" y="445"/>
                    <a:pt x="141" y="498"/>
                  </a:cubicBezTo>
                  <a:lnTo>
                    <a:pt x="146" y="503"/>
                  </a:lnTo>
                  <a:lnTo>
                    <a:pt x="143" y="511"/>
                  </a:lnTo>
                  <a:cubicBezTo>
                    <a:pt x="142" y="513"/>
                    <a:pt x="133" y="531"/>
                    <a:pt x="96" y="560"/>
                  </a:cubicBezTo>
                  <a:cubicBezTo>
                    <a:pt x="84" y="569"/>
                    <a:pt x="76" y="575"/>
                    <a:pt x="69" y="579"/>
                  </a:cubicBezTo>
                  <a:cubicBezTo>
                    <a:pt x="54" y="589"/>
                    <a:pt x="45" y="595"/>
                    <a:pt x="18" y="62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4" name="Google Shape;974;p55"/>
            <p:cNvSpPr/>
            <p:nvPr/>
          </p:nvSpPr>
          <p:spPr>
            <a:xfrm>
              <a:off x="2503080" y="2815200"/>
              <a:ext cx="373680" cy="419400"/>
            </a:xfrm>
            <a:custGeom>
              <a:avLst/>
              <a:gdLst/>
              <a:ahLst/>
              <a:cxnLst/>
              <a:rect l="l" t="t" r="r" b="b"/>
              <a:pathLst>
                <a:path w="1038" h="1165" extrusionOk="0">
                  <a:moveTo>
                    <a:pt x="1036" y="1165"/>
                  </a:moveTo>
                  <a:lnTo>
                    <a:pt x="1012" y="1162"/>
                  </a:lnTo>
                  <a:cubicBezTo>
                    <a:pt x="1020" y="1097"/>
                    <a:pt x="1005" y="1073"/>
                    <a:pt x="991" y="1051"/>
                  </a:cubicBezTo>
                  <a:cubicBezTo>
                    <a:pt x="984" y="1039"/>
                    <a:pt x="976" y="1028"/>
                    <a:pt x="974" y="1011"/>
                  </a:cubicBezTo>
                  <a:lnTo>
                    <a:pt x="973" y="1002"/>
                  </a:lnTo>
                  <a:cubicBezTo>
                    <a:pt x="970" y="971"/>
                    <a:pt x="970" y="967"/>
                    <a:pt x="944" y="950"/>
                  </a:cubicBezTo>
                  <a:cubicBezTo>
                    <a:pt x="927" y="939"/>
                    <a:pt x="914" y="939"/>
                    <a:pt x="898" y="939"/>
                  </a:cubicBezTo>
                  <a:cubicBezTo>
                    <a:pt x="886" y="939"/>
                    <a:pt x="872" y="939"/>
                    <a:pt x="856" y="933"/>
                  </a:cubicBezTo>
                  <a:lnTo>
                    <a:pt x="847" y="930"/>
                  </a:lnTo>
                  <a:cubicBezTo>
                    <a:pt x="817" y="918"/>
                    <a:pt x="782" y="906"/>
                    <a:pt x="773" y="846"/>
                  </a:cubicBezTo>
                  <a:cubicBezTo>
                    <a:pt x="767" y="810"/>
                    <a:pt x="767" y="810"/>
                    <a:pt x="744" y="808"/>
                  </a:cubicBezTo>
                  <a:cubicBezTo>
                    <a:pt x="735" y="807"/>
                    <a:pt x="725" y="806"/>
                    <a:pt x="713" y="804"/>
                  </a:cubicBezTo>
                  <a:lnTo>
                    <a:pt x="702" y="802"/>
                  </a:lnTo>
                  <a:cubicBezTo>
                    <a:pt x="654" y="793"/>
                    <a:pt x="627" y="788"/>
                    <a:pt x="589" y="763"/>
                  </a:cubicBezTo>
                  <a:cubicBezTo>
                    <a:pt x="571" y="752"/>
                    <a:pt x="562" y="742"/>
                    <a:pt x="560" y="729"/>
                  </a:cubicBezTo>
                  <a:cubicBezTo>
                    <a:pt x="557" y="713"/>
                    <a:pt x="567" y="699"/>
                    <a:pt x="579" y="682"/>
                  </a:cubicBezTo>
                  <a:lnTo>
                    <a:pt x="582" y="677"/>
                  </a:lnTo>
                  <a:cubicBezTo>
                    <a:pt x="599" y="654"/>
                    <a:pt x="638" y="635"/>
                    <a:pt x="670" y="619"/>
                  </a:cubicBezTo>
                  <a:cubicBezTo>
                    <a:pt x="683" y="613"/>
                    <a:pt x="694" y="608"/>
                    <a:pt x="701" y="604"/>
                  </a:cubicBezTo>
                  <a:cubicBezTo>
                    <a:pt x="710" y="598"/>
                    <a:pt x="710" y="597"/>
                    <a:pt x="704" y="577"/>
                  </a:cubicBezTo>
                  <a:cubicBezTo>
                    <a:pt x="701" y="568"/>
                    <a:pt x="698" y="558"/>
                    <a:pt x="695" y="546"/>
                  </a:cubicBezTo>
                  <a:cubicBezTo>
                    <a:pt x="693" y="532"/>
                    <a:pt x="691" y="532"/>
                    <a:pt x="678" y="533"/>
                  </a:cubicBezTo>
                  <a:cubicBezTo>
                    <a:pt x="668" y="534"/>
                    <a:pt x="656" y="535"/>
                    <a:pt x="643" y="528"/>
                  </a:cubicBezTo>
                  <a:cubicBezTo>
                    <a:pt x="636" y="524"/>
                    <a:pt x="630" y="519"/>
                    <a:pt x="625" y="515"/>
                  </a:cubicBezTo>
                  <a:cubicBezTo>
                    <a:pt x="611" y="504"/>
                    <a:pt x="603" y="498"/>
                    <a:pt x="589" y="502"/>
                  </a:cubicBezTo>
                  <a:cubicBezTo>
                    <a:pt x="583" y="503"/>
                    <a:pt x="575" y="509"/>
                    <a:pt x="566" y="514"/>
                  </a:cubicBezTo>
                  <a:cubicBezTo>
                    <a:pt x="548" y="526"/>
                    <a:pt x="528" y="540"/>
                    <a:pt x="508" y="531"/>
                  </a:cubicBezTo>
                  <a:cubicBezTo>
                    <a:pt x="493" y="524"/>
                    <a:pt x="484" y="506"/>
                    <a:pt x="480" y="473"/>
                  </a:cubicBezTo>
                  <a:cubicBezTo>
                    <a:pt x="474" y="427"/>
                    <a:pt x="469" y="427"/>
                    <a:pt x="459" y="427"/>
                  </a:cubicBezTo>
                  <a:cubicBezTo>
                    <a:pt x="447" y="426"/>
                    <a:pt x="429" y="425"/>
                    <a:pt x="408" y="398"/>
                  </a:cubicBezTo>
                  <a:cubicBezTo>
                    <a:pt x="391" y="377"/>
                    <a:pt x="381" y="368"/>
                    <a:pt x="373" y="361"/>
                  </a:cubicBezTo>
                  <a:cubicBezTo>
                    <a:pt x="359" y="349"/>
                    <a:pt x="349" y="340"/>
                    <a:pt x="330" y="300"/>
                  </a:cubicBezTo>
                  <a:cubicBezTo>
                    <a:pt x="314" y="266"/>
                    <a:pt x="311" y="266"/>
                    <a:pt x="296" y="265"/>
                  </a:cubicBezTo>
                  <a:cubicBezTo>
                    <a:pt x="284" y="265"/>
                    <a:pt x="269" y="265"/>
                    <a:pt x="246" y="258"/>
                  </a:cubicBezTo>
                  <a:cubicBezTo>
                    <a:pt x="183" y="238"/>
                    <a:pt x="109" y="170"/>
                    <a:pt x="83" y="105"/>
                  </a:cubicBezTo>
                  <a:cubicBezTo>
                    <a:pt x="61" y="50"/>
                    <a:pt x="1" y="22"/>
                    <a:pt x="0" y="21"/>
                  </a:cubicBezTo>
                  <a:lnTo>
                    <a:pt x="10" y="0"/>
                  </a:lnTo>
                  <a:cubicBezTo>
                    <a:pt x="13" y="1"/>
                    <a:pt x="79" y="32"/>
                    <a:pt x="105" y="96"/>
                  </a:cubicBezTo>
                  <a:cubicBezTo>
                    <a:pt x="128" y="154"/>
                    <a:pt x="196" y="218"/>
                    <a:pt x="253" y="235"/>
                  </a:cubicBezTo>
                  <a:cubicBezTo>
                    <a:pt x="273" y="241"/>
                    <a:pt x="286" y="242"/>
                    <a:pt x="296" y="242"/>
                  </a:cubicBezTo>
                  <a:cubicBezTo>
                    <a:pt x="323" y="243"/>
                    <a:pt x="332" y="248"/>
                    <a:pt x="352" y="290"/>
                  </a:cubicBezTo>
                  <a:cubicBezTo>
                    <a:pt x="368" y="326"/>
                    <a:pt x="376" y="332"/>
                    <a:pt x="388" y="343"/>
                  </a:cubicBezTo>
                  <a:cubicBezTo>
                    <a:pt x="397" y="351"/>
                    <a:pt x="409" y="361"/>
                    <a:pt x="426" y="384"/>
                  </a:cubicBezTo>
                  <a:cubicBezTo>
                    <a:pt x="441" y="402"/>
                    <a:pt x="450" y="403"/>
                    <a:pt x="460" y="403"/>
                  </a:cubicBezTo>
                  <a:cubicBezTo>
                    <a:pt x="485" y="404"/>
                    <a:pt x="496" y="413"/>
                    <a:pt x="503" y="470"/>
                  </a:cubicBezTo>
                  <a:cubicBezTo>
                    <a:pt x="507" y="501"/>
                    <a:pt x="515" y="508"/>
                    <a:pt x="518" y="510"/>
                  </a:cubicBezTo>
                  <a:cubicBezTo>
                    <a:pt x="525" y="513"/>
                    <a:pt x="542" y="502"/>
                    <a:pt x="553" y="495"/>
                  </a:cubicBezTo>
                  <a:cubicBezTo>
                    <a:pt x="564" y="488"/>
                    <a:pt x="574" y="481"/>
                    <a:pt x="583" y="479"/>
                  </a:cubicBezTo>
                  <a:cubicBezTo>
                    <a:pt x="610" y="473"/>
                    <a:pt x="625" y="485"/>
                    <a:pt x="639" y="496"/>
                  </a:cubicBezTo>
                  <a:cubicBezTo>
                    <a:pt x="644" y="500"/>
                    <a:pt x="649" y="504"/>
                    <a:pt x="655" y="508"/>
                  </a:cubicBezTo>
                  <a:cubicBezTo>
                    <a:pt x="661" y="511"/>
                    <a:pt x="668" y="510"/>
                    <a:pt x="675" y="510"/>
                  </a:cubicBezTo>
                  <a:cubicBezTo>
                    <a:pt x="689" y="508"/>
                    <a:pt x="712" y="506"/>
                    <a:pt x="718" y="541"/>
                  </a:cubicBezTo>
                  <a:cubicBezTo>
                    <a:pt x="720" y="553"/>
                    <a:pt x="723" y="562"/>
                    <a:pt x="726" y="570"/>
                  </a:cubicBezTo>
                  <a:cubicBezTo>
                    <a:pt x="732" y="589"/>
                    <a:pt x="738" y="608"/>
                    <a:pt x="713" y="624"/>
                  </a:cubicBezTo>
                  <a:cubicBezTo>
                    <a:pt x="705" y="629"/>
                    <a:pt x="694" y="634"/>
                    <a:pt x="681" y="641"/>
                  </a:cubicBezTo>
                  <a:cubicBezTo>
                    <a:pt x="653" y="654"/>
                    <a:pt x="614" y="673"/>
                    <a:pt x="601" y="691"/>
                  </a:cubicBezTo>
                  <a:lnTo>
                    <a:pt x="598" y="696"/>
                  </a:lnTo>
                  <a:cubicBezTo>
                    <a:pt x="589" y="709"/>
                    <a:pt x="582" y="718"/>
                    <a:pt x="583" y="725"/>
                  </a:cubicBezTo>
                  <a:cubicBezTo>
                    <a:pt x="584" y="730"/>
                    <a:pt x="591" y="736"/>
                    <a:pt x="602" y="744"/>
                  </a:cubicBezTo>
                  <a:cubicBezTo>
                    <a:pt x="636" y="766"/>
                    <a:pt x="659" y="770"/>
                    <a:pt x="707" y="779"/>
                  </a:cubicBezTo>
                  <a:lnTo>
                    <a:pt x="717" y="781"/>
                  </a:lnTo>
                  <a:cubicBezTo>
                    <a:pt x="729" y="783"/>
                    <a:pt x="738" y="784"/>
                    <a:pt x="746" y="785"/>
                  </a:cubicBezTo>
                  <a:cubicBezTo>
                    <a:pt x="780" y="788"/>
                    <a:pt x="788" y="793"/>
                    <a:pt x="796" y="843"/>
                  </a:cubicBezTo>
                  <a:cubicBezTo>
                    <a:pt x="803" y="888"/>
                    <a:pt x="826" y="897"/>
                    <a:pt x="855" y="907"/>
                  </a:cubicBezTo>
                  <a:lnTo>
                    <a:pt x="864" y="911"/>
                  </a:lnTo>
                  <a:cubicBezTo>
                    <a:pt x="876" y="915"/>
                    <a:pt x="887" y="915"/>
                    <a:pt x="898" y="915"/>
                  </a:cubicBezTo>
                  <a:cubicBezTo>
                    <a:pt x="915" y="916"/>
                    <a:pt x="934" y="916"/>
                    <a:pt x="957" y="930"/>
                  </a:cubicBezTo>
                  <a:cubicBezTo>
                    <a:pt x="991" y="953"/>
                    <a:pt x="993" y="964"/>
                    <a:pt x="997" y="1000"/>
                  </a:cubicBezTo>
                  <a:lnTo>
                    <a:pt x="998" y="1008"/>
                  </a:lnTo>
                  <a:cubicBezTo>
                    <a:pt x="999" y="1020"/>
                    <a:pt x="1004" y="1028"/>
                    <a:pt x="1011" y="1039"/>
                  </a:cubicBezTo>
                  <a:cubicBezTo>
                    <a:pt x="1026" y="1062"/>
                    <a:pt x="1044" y="1091"/>
                    <a:pt x="1036" y="116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5" name="Google Shape;975;p55"/>
            <p:cNvSpPr/>
            <p:nvPr/>
          </p:nvSpPr>
          <p:spPr>
            <a:xfrm>
              <a:off x="2611800" y="2732040"/>
              <a:ext cx="373320" cy="178200"/>
            </a:xfrm>
            <a:custGeom>
              <a:avLst/>
              <a:gdLst/>
              <a:ahLst/>
              <a:cxnLst/>
              <a:rect l="l" t="t" r="r" b="b"/>
              <a:pathLst>
                <a:path w="1037" h="495" extrusionOk="0">
                  <a:moveTo>
                    <a:pt x="212" y="495"/>
                  </a:moveTo>
                  <a:cubicBezTo>
                    <a:pt x="186" y="495"/>
                    <a:pt x="160" y="483"/>
                    <a:pt x="137" y="473"/>
                  </a:cubicBezTo>
                  <a:cubicBezTo>
                    <a:pt x="121" y="465"/>
                    <a:pt x="106" y="459"/>
                    <a:pt x="94" y="457"/>
                  </a:cubicBezTo>
                  <a:cubicBezTo>
                    <a:pt x="62" y="454"/>
                    <a:pt x="28" y="482"/>
                    <a:pt x="17" y="494"/>
                  </a:cubicBezTo>
                  <a:lnTo>
                    <a:pt x="0" y="478"/>
                  </a:lnTo>
                  <a:cubicBezTo>
                    <a:pt x="2" y="476"/>
                    <a:pt x="46" y="427"/>
                    <a:pt x="97" y="435"/>
                  </a:cubicBezTo>
                  <a:cubicBezTo>
                    <a:pt x="113" y="437"/>
                    <a:pt x="129" y="444"/>
                    <a:pt x="147" y="452"/>
                  </a:cubicBezTo>
                  <a:cubicBezTo>
                    <a:pt x="184" y="468"/>
                    <a:pt x="219" y="484"/>
                    <a:pt x="248" y="457"/>
                  </a:cubicBezTo>
                  <a:cubicBezTo>
                    <a:pt x="267" y="440"/>
                    <a:pt x="277" y="415"/>
                    <a:pt x="286" y="390"/>
                  </a:cubicBezTo>
                  <a:cubicBezTo>
                    <a:pt x="301" y="350"/>
                    <a:pt x="316" y="310"/>
                    <a:pt x="367" y="303"/>
                  </a:cubicBezTo>
                  <a:cubicBezTo>
                    <a:pt x="403" y="299"/>
                    <a:pt x="430" y="310"/>
                    <a:pt x="449" y="317"/>
                  </a:cubicBezTo>
                  <a:cubicBezTo>
                    <a:pt x="473" y="327"/>
                    <a:pt x="476" y="328"/>
                    <a:pt x="484" y="310"/>
                  </a:cubicBezTo>
                  <a:cubicBezTo>
                    <a:pt x="488" y="300"/>
                    <a:pt x="495" y="287"/>
                    <a:pt x="508" y="284"/>
                  </a:cubicBezTo>
                  <a:cubicBezTo>
                    <a:pt x="522" y="281"/>
                    <a:pt x="533" y="292"/>
                    <a:pt x="548" y="305"/>
                  </a:cubicBezTo>
                  <a:cubicBezTo>
                    <a:pt x="561" y="318"/>
                    <a:pt x="578" y="334"/>
                    <a:pt x="602" y="344"/>
                  </a:cubicBezTo>
                  <a:cubicBezTo>
                    <a:pt x="606" y="346"/>
                    <a:pt x="612" y="348"/>
                    <a:pt x="615" y="346"/>
                  </a:cubicBezTo>
                  <a:cubicBezTo>
                    <a:pt x="627" y="338"/>
                    <a:pt x="628" y="294"/>
                    <a:pt x="628" y="261"/>
                  </a:cubicBezTo>
                  <a:cubicBezTo>
                    <a:pt x="629" y="228"/>
                    <a:pt x="630" y="193"/>
                    <a:pt x="639" y="170"/>
                  </a:cubicBezTo>
                  <a:cubicBezTo>
                    <a:pt x="663" y="112"/>
                    <a:pt x="755" y="17"/>
                    <a:pt x="855" y="58"/>
                  </a:cubicBezTo>
                  <a:cubicBezTo>
                    <a:pt x="908" y="80"/>
                    <a:pt x="958" y="65"/>
                    <a:pt x="986" y="43"/>
                  </a:cubicBezTo>
                  <a:cubicBezTo>
                    <a:pt x="1006" y="28"/>
                    <a:pt x="1014" y="12"/>
                    <a:pt x="1013" y="3"/>
                  </a:cubicBezTo>
                  <a:lnTo>
                    <a:pt x="1037" y="0"/>
                  </a:lnTo>
                  <a:cubicBezTo>
                    <a:pt x="1039" y="20"/>
                    <a:pt x="1025" y="43"/>
                    <a:pt x="1000" y="62"/>
                  </a:cubicBezTo>
                  <a:cubicBezTo>
                    <a:pt x="966" y="88"/>
                    <a:pt x="908" y="106"/>
                    <a:pt x="846" y="80"/>
                  </a:cubicBezTo>
                  <a:cubicBezTo>
                    <a:pt x="761" y="45"/>
                    <a:pt x="682" y="129"/>
                    <a:pt x="661" y="179"/>
                  </a:cubicBezTo>
                  <a:cubicBezTo>
                    <a:pt x="653" y="198"/>
                    <a:pt x="653" y="230"/>
                    <a:pt x="652" y="262"/>
                  </a:cubicBezTo>
                  <a:cubicBezTo>
                    <a:pt x="651" y="310"/>
                    <a:pt x="650" y="351"/>
                    <a:pt x="628" y="365"/>
                  </a:cubicBezTo>
                  <a:cubicBezTo>
                    <a:pt x="618" y="372"/>
                    <a:pt x="606" y="372"/>
                    <a:pt x="593" y="366"/>
                  </a:cubicBezTo>
                  <a:cubicBezTo>
                    <a:pt x="565" y="353"/>
                    <a:pt x="546" y="336"/>
                    <a:pt x="532" y="323"/>
                  </a:cubicBezTo>
                  <a:cubicBezTo>
                    <a:pt x="525" y="316"/>
                    <a:pt x="516" y="308"/>
                    <a:pt x="512" y="307"/>
                  </a:cubicBezTo>
                  <a:cubicBezTo>
                    <a:pt x="512" y="307"/>
                    <a:pt x="510" y="309"/>
                    <a:pt x="505" y="320"/>
                  </a:cubicBezTo>
                  <a:cubicBezTo>
                    <a:pt x="489" y="359"/>
                    <a:pt x="463" y="348"/>
                    <a:pt x="440" y="339"/>
                  </a:cubicBezTo>
                  <a:cubicBezTo>
                    <a:pt x="422" y="332"/>
                    <a:pt x="400" y="323"/>
                    <a:pt x="370" y="327"/>
                  </a:cubicBezTo>
                  <a:cubicBezTo>
                    <a:pt x="335" y="331"/>
                    <a:pt x="323" y="356"/>
                    <a:pt x="308" y="398"/>
                  </a:cubicBezTo>
                  <a:cubicBezTo>
                    <a:pt x="298" y="425"/>
                    <a:pt x="287" y="454"/>
                    <a:pt x="264" y="474"/>
                  </a:cubicBezTo>
                  <a:cubicBezTo>
                    <a:pt x="248" y="489"/>
                    <a:pt x="230" y="495"/>
                    <a:pt x="212" y="49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6" name="Google Shape;976;p55"/>
            <p:cNvSpPr/>
            <p:nvPr/>
          </p:nvSpPr>
          <p:spPr>
            <a:xfrm>
              <a:off x="2882160" y="3045600"/>
              <a:ext cx="315720" cy="204480"/>
            </a:xfrm>
            <a:custGeom>
              <a:avLst/>
              <a:gdLst/>
              <a:ahLst/>
              <a:cxnLst/>
              <a:rect l="l" t="t" r="r" b="b"/>
              <a:pathLst>
                <a:path w="877" h="568" extrusionOk="0">
                  <a:moveTo>
                    <a:pt x="94" y="568"/>
                  </a:moveTo>
                  <a:cubicBezTo>
                    <a:pt x="50" y="568"/>
                    <a:pt x="3" y="549"/>
                    <a:pt x="0" y="548"/>
                  </a:cubicBezTo>
                  <a:lnTo>
                    <a:pt x="9" y="526"/>
                  </a:lnTo>
                  <a:cubicBezTo>
                    <a:pt x="31" y="535"/>
                    <a:pt x="94" y="554"/>
                    <a:pt x="124" y="539"/>
                  </a:cubicBezTo>
                  <a:lnTo>
                    <a:pt x="135" y="533"/>
                  </a:lnTo>
                  <a:cubicBezTo>
                    <a:pt x="175" y="514"/>
                    <a:pt x="193" y="503"/>
                    <a:pt x="190" y="466"/>
                  </a:cubicBezTo>
                  <a:lnTo>
                    <a:pt x="189" y="454"/>
                  </a:lnTo>
                  <a:cubicBezTo>
                    <a:pt x="184" y="403"/>
                    <a:pt x="179" y="345"/>
                    <a:pt x="217" y="320"/>
                  </a:cubicBezTo>
                  <a:cubicBezTo>
                    <a:pt x="264" y="288"/>
                    <a:pt x="331" y="250"/>
                    <a:pt x="430" y="238"/>
                  </a:cubicBezTo>
                  <a:cubicBezTo>
                    <a:pt x="492" y="230"/>
                    <a:pt x="499" y="213"/>
                    <a:pt x="513" y="178"/>
                  </a:cubicBezTo>
                  <a:cubicBezTo>
                    <a:pt x="520" y="159"/>
                    <a:pt x="530" y="136"/>
                    <a:pt x="551" y="108"/>
                  </a:cubicBezTo>
                  <a:cubicBezTo>
                    <a:pt x="570" y="84"/>
                    <a:pt x="582" y="63"/>
                    <a:pt x="592" y="46"/>
                  </a:cubicBezTo>
                  <a:cubicBezTo>
                    <a:pt x="606" y="21"/>
                    <a:pt x="616" y="5"/>
                    <a:pt x="632" y="1"/>
                  </a:cubicBezTo>
                  <a:cubicBezTo>
                    <a:pt x="642" y="-2"/>
                    <a:pt x="653" y="1"/>
                    <a:pt x="667" y="9"/>
                  </a:cubicBezTo>
                  <a:cubicBezTo>
                    <a:pt x="713" y="38"/>
                    <a:pt x="740" y="65"/>
                    <a:pt x="771" y="116"/>
                  </a:cubicBezTo>
                  <a:cubicBezTo>
                    <a:pt x="785" y="138"/>
                    <a:pt x="805" y="146"/>
                    <a:pt x="825" y="154"/>
                  </a:cubicBezTo>
                  <a:cubicBezTo>
                    <a:pt x="846" y="162"/>
                    <a:pt x="868" y="171"/>
                    <a:pt x="877" y="196"/>
                  </a:cubicBezTo>
                  <a:lnTo>
                    <a:pt x="855" y="205"/>
                  </a:lnTo>
                  <a:cubicBezTo>
                    <a:pt x="850" y="190"/>
                    <a:pt x="837" y="184"/>
                    <a:pt x="816" y="176"/>
                  </a:cubicBezTo>
                  <a:cubicBezTo>
                    <a:pt x="795" y="168"/>
                    <a:pt x="769" y="157"/>
                    <a:pt x="751" y="128"/>
                  </a:cubicBezTo>
                  <a:cubicBezTo>
                    <a:pt x="722" y="81"/>
                    <a:pt x="697" y="56"/>
                    <a:pt x="654" y="29"/>
                  </a:cubicBezTo>
                  <a:cubicBezTo>
                    <a:pt x="647" y="25"/>
                    <a:pt x="642" y="23"/>
                    <a:pt x="638" y="24"/>
                  </a:cubicBezTo>
                  <a:cubicBezTo>
                    <a:pt x="631" y="25"/>
                    <a:pt x="623" y="40"/>
                    <a:pt x="612" y="57"/>
                  </a:cubicBezTo>
                  <a:cubicBezTo>
                    <a:pt x="602" y="75"/>
                    <a:pt x="589" y="97"/>
                    <a:pt x="570" y="123"/>
                  </a:cubicBezTo>
                  <a:cubicBezTo>
                    <a:pt x="551" y="147"/>
                    <a:pt x="542" y="169"/>
                    <a:pt x="535" y="187"/>
                  </a:cubicBezTo>
                  <a:cubicBezTo>
                    <a:pt x="520" y="223"/>
                    <a:pt x="509" y="252"/>
                    <a:pt x="433" y="261"/>
                  </a:cubicBezTo>
                  <a:cubicBezTo>
                    <a:pt x="327" y="274"/>
                    <a:pt x="259" y="320"/>
                    <a:pt x="230" y="339"/>
                  </a:cubicBezTo>
                  <a:cubicBezTo>
                    <a:pt x="204" y="357"/>
                    <a:pt x="209" y="407"/>
                    <a:pt x="213" y="452"/>
                  </a:cubicBezTo>
                  <a:lnTo>
                    <a:pt x="214" y="464"/>
                  </a:lnTo>
                  <a:cubicBezTo>
                    <a:pt x="218" y="518"/>
                    <a:pt x="183" y="536"/>
                    <a:pt x="146" y="554"/>
                  </a:cubicBezTo>
                  <a:lnTo>
                    <a:pt x="135" y="560"/>
                  </a:lnTo>
                  <a:cubicBezTo>
                    <a:pt x="123" y="566"/>
                    <a:pt x="109" y="568"/>
                    <a:pt x="94" y="56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7" name="Google Shape;977;p55"/>
            <p:cNvSpPr/>
            <p:nvPr/>
          </p:nvSpPr>
          <p:spPr>
            <a:xfrm>
              <a:off x="3317760" y="3403800"/>
              <a:ext cx="72360" cy="67320"/>
            </a:xfrm>
            <a:custGeom>
              <a:avLst/>
              <a:gdLst/>
              <a:ahLst/>
              <a:cxnLst/>
              <a:rect l="l" t="t" r="r" b="b"/>
              <a:pathLst>
                <a:path w="201" h="187" extrusionOk="0">
                  <a:moveTo>
                    <a:pt x="139" y="187"/>
                  </a:moveTo>
                  <a:cubicBezTo>
                    <a:pt x="118" y="187"/>
                    <a:pt x="98" y="173"/>
                    <a:pt x="63" y="145"/>
                  </a:cubicBezTo>
                  <a:cubicBezTo>
                    <a:pt x="9" y="101"/>
                    <a:pt x="0" y="35"/>
                    <a:pt x="0" y="32"/>
                  </a:cubicBezTo>
                  <a:lnTo>
                    <a:pt x="23" y="30"/>
                  </a:lnTo>
                  <a:cubicBezTo>
                    <a:pt x="23" y="30"/>
                    <a:pt x="31" y="89"/>
                    <a:pt x="78" y="126"/>
                  </a:cubicBezTo>
                  <a:cubicBezTo>
                    <a:pt x="129" y="168"/>
                    <a:pt x="136" y="170"/>
                    <a:pt x="161" y="156"/>
                  </a:cubicBezTo>
                  <a:cubicBezTo>
                    <a:pt x="169" y="152"/>
                    <a:pt x="165" y="115"/>
                    <a:pt x="163" y="95"/>
                  </a:cubicBezTo>
                  <a:cubicBezTo>
                    <a:pt x="160" y="59"/>
                    <a:pt x="156" y="25"/>
                    <a:pt x="173" y="8"/>
                  </a:cubicBezTo>
                  <a:cubicBezTo>
                    <a:pt x="178" y="4"/>
                    <a:pt x="187" y="-1"/>
                    <a:pt x="201" y="0"/>
                  </a:cubicBezTo>
                  <a:lnTo>
                    <a:pt x="198" y="24"/>
                  </a:lnTo>
                  <a:cubicBezTo>
                    <a:pt x="192" y="23"/>
                    <a:pt x="190" y="25"/>
                    <a:pt x="190" y="25"/>
                  </a:cubicBezTo>
                  <a:cubicBezTo>
                    <a:pt x="181" y="34"/>
                    <a:pt x="184" y="68"/>
                    <a:pt x="187" y="93"/>
                  </a:cubicBezTo>
                  <a:cubicBezTo>
                    <a:pt x="190" y="132"/>
                    <a:pt x="193" y="165"/>
                    <a:pt x="173" y="177"/>
                  </a:cubicBezTo>
                  <a:cubicBezTo>
                    <a:pt x="160" y="184"/>
                    <a:pt x="149" y="187"/>
                    <a:pt x="139" y="187"/>
                  </a:cubicBezTo>
                  <a:close/>
                </a:path>
              </a:pathLst>
            </a:custGeom>
            <a:solidFill>
              <a:schemeClr val="dk1"/>
            </a:solidFill>
            <a:ln>
              <a:noFill/>
            </a:ln>
          </p:spPr>
          <p:txBody>
            <a:bodyPr spcFirstLastPara="1" wrap="square" lIns="90000" tIns="22300" rIns="90000" bIns="22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8" name="Google Shape;978;p55"/>
            <p:cNvSpPr/>
            <p:nvPr/>
          </p:nvSpPr>
          <p:spPr>
            <a:xfrm>
              <a:off x="3285360" y="3456000"/>
              <a:ext cx="69120" cy="103320"/>
            </a:xfrm>
            <a:custGeom>
              <a:avLst/>
              <a:gdLst/>
              <a:ahLst/>
              <a:cxnLst/>
              <a:rect l="l" t="t" r="r" b="b"/>
              <a:pathLst>
                <a:path w="192" h="287" extrusionOk="0">
                  <a:moveTo>
                    <a:pt x="29" y="287"/>
                  </a:moveTo>
                  <a:lnTo>
                    <a:pt x="17" y="267"/>
                  </a:lnTo>
                  <a:cubicBezTo>
                    <a:pt x="39" y="253"/>
                    <a:pt x="56" y="223"/>
                    <a:pt x="54" y="203"/>
                  </a:cubicBezTo>
                  <a:cubicBezTo>
                    <a:pt x="53" y="193"/>
                    <a:pt x="47" y="186"/>
                    <a:pt x="37" y="183"/>
                  </a:cubicBezTo>
                  <a:cubicBezTo>
                    <a:pt x="-10" y="167"/>
                    <a:pt x="-1" y="121"/>
                    <a:pt x="6" y="80"/>
                  </a:cubicBezTo>
                  <a:cubicBezTo>
                    <a:pt x="8" y="71"/>
                    <a:pt x="10" y="61"/>
                    <a:pt x="11" y="52"/>
                  </a:cubicBezTo>
                  <a:cubicBezTo>
                    <a:pt x="14" y="31"/>
                    <a:pt x="22" y="17"/>
                    <a:pt x="35" y="10"/>
                  </a:cubicBezTo>
                  <a:cubicBezTo>
                    <a:pt x="58" y="-2"/>
                    <a:pt x="87" y="10"/>
                    <a:pt x="107" y="20"/>
                  </a:cubicBezTo>
                  <a:cubicBezTo>
                    <a:pt x="131" y="32"/>
                    <a:pt x="165" y="10"/>
                    <a:pt x="176" y="0"/>
                  </a:cubicBezTo>
                  <a:lnTo>
                    <a:pt x="192" y="18"/>
                  </a:lnTo>
                  <a:cubicBezTo>
                    <a:pt x="189" y="19"/>
                    <a:pt x="139" y="62"/>
                    <a:pt x="96" y="41"/>
                  </a:cubicBezTo>
                  <a:cubicBezTo>
                    <a:pt x="72" y="29"/>
                    <a:pt x="56" y="26"/>
                    <a:pt x="47" y="30"/>
                  </a:cubicBezTo>
                  <a:cubicBezTo>
                    <a:pt x="40" y="34"/>
                    <a:pt x="36" y="42"/>
                    <a:pt x="35" y="55"/>
                  </a:cubicBezTo>
                  <a:cubicBezTo>
                    <a:pt x="33" y="65"/>
                    <a:pt x="31" y="74"/>
                    <a:pt x="30" y="84"/>
                  </a:cubicBezTo>
                  <a:cubicBezTo>
                    <a:pt x="21" y="131"/>
                    <a:pt x="20" y="152"/>
                    <a:pt x="45" y="161"/>
                  </a:cubicBezTo>
                  <a:cubicBezTo>
                    <a:pt x="63" y="167"/>
                    <a:pt x="75" y="181"/>
                    <a:pt x="77" y="200"/>
                  </a:cubicBezTo>
                  <a:cubicBezTo>
                    <a:pt x="81" y="230"/>
                    <a:pt x="60" y="268"/>
                    <a:pt x="29" y="28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79" name="Google Shape;979;p55"/>
            <p:cNvSpPr/>
            <p:nvPr/>
          </p:nvSpPr>
          <p:spPr>
            <a:xfrm>
              <a:off x="3614400" y="3540960"/>
              <a:ext cx="57600" cy="129240"/>
            </a:xfrm>
            <a:custGeom>
              <a:avLst/>
              <a:gdLst/>
              <a:ahLst/>
              <a:cxnLst/>
              <a:rect l="l" t="t" r="r" b="b"/>
              <a:pathLst>
                <a:path w="160" h="359" extrusionOk="0">
                  <a:moveTo>
                    <a:pt x="159" y="359"/>
                  </a:moveTo>
                  <a:cubicBezTo>
                    <a:pt x="128" y="357"/>
                    <a:pt x="99" y="352"/>
                    <a:pt x="89" y="298"/>
                  </a:cubicBezTo>
                  <a:cubicBezTo>
                    <a:pt x="82" y="258"/>
                    <a:pt x="82" y="258"/>
                    <a:pt x="44" y="245"/>
                  </a:cubicBezTo>
                  <a:cubicBezTo>
                    <a:pt x="17" y="236"/>
                    <a:pt x="7" y="220"/>
                    <a:pt x="3" y="208"/>
                  </a:cubicBezTo>
                  <a:cubicBezTo>
                    <a:pt x="-4" y="188"/>
                    <a:pt x="3" y="164"/>
                    <a:pt x="22" y="138"/>
                  </a:cubicBezTo>
                  <a:cubicBezTo>
                    <a:pt x="38" y="114"/>
                    <a:pt x="61" y="112"/>
                    <a:pt x="77" y="111"/>
                  </a:cubicBezTo>
                  <a:cubicBezTo>
                    <a:pt x="96" y="109"/>
                    <a:pt x="105" y="109"/>
                    <a:pt x="109" y="86"/>
                  </a:cubicBezTo>
                  <a:cubicBezTo>
                    <a:pt x="119" y="26"/>
                    <a:pt x="139" y="1"/>
                    <a:pt x="139" y="0"/>
                  </a:cubicBezTo>
                  <a:lnTo>
                    <a:pt x="158" y="15"/>
                  </a:lnTo>
                  <a:cubicBezTo>
                    <a:pt x="158" y="15"/>
                    <a:pt x="141" y="37"/>
                    <a:pt x="132" y="90"/>
                  </a:cubicBezTo>
                  <a:cubicBezTo>
                    <a:pt x="125" y="130"/>
                    <a:pt x="99" y="133"/>
                    <a:pt x="79" y="134"/>
                  </a:cubicBezTo>
                  <a:cubicBezTo>
                    <a:pt x="64" y="136"/>
                    <a:pt x="51" y="137"/>
                    <a:pt x="41" y="152"/>
                  </a:cubicBezTo>
                  <a:cubicBezTo>
                    <a:pt x="27" y="171"/>
                    <a:pt x="21" y="189"/>
                    <a:pt x="25" y="201"/>
                  </a:cubicBezTo>
                  <a:cubicBezTo>
                    <a:pt x="28" y="211"/>
                    <a:pt x="37" y="218"/>
                    <a:pt x="51" y="223"/>
                  </a:cubicBezTo>
                  <a:cubicBezTo>
                    <a:pt x="95" y="238"/>
                    <a:pt x="103" y="244"/>
                    <a:pt x="112" y="293"/>
                  </a:cubicBezTo>
                  <a:cubicBezTo>
                    <a:pt x="119" y="331"/>
                    <a:pt x="134" y="334"/>
                    <a:pt x="160" y="335"/>
                  </a:cubicBezTo>
                  <a:lnTo>
                    <a:pt x="159" y="35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0" name="Google Shape;980;p55"/>
            <p:cNvSpPr/>
            <p:nvPr/>
          </p:nvSpPr>
          <p:spPr>
            <a:xfrm>
              <a:off x="3850920" y="3646800"/>
              <a:ext cx="131760" cy="104760"/>
            </a:xfrm>
            <a:custGeom>
              <a:avLst/>
              <a:gdLst/>
              <a:ahLst/>
              <a:cxnLst/>
              <a:rect l="l" t="t" r="r" b="b"/>
              <a:pathLst>
                <a:path w="366" h="291" extrusionOk="0">
                  <a:moveTo>
                    <a:pt x="354" y="291"/>
                  </a:moveTo>
                  <a:lnTo>
                    <a:pt x="331" y="284"/>
                  </a:lnTo>
                  <a:cubicBezTo>
                    <a:pt x="352" y="216"/>
                    <a:pt x="341" y="200"/>
                    <a:pt x="323" y="173"/>
                  </a:cubicBezTo>
                  <a:cubicBezTo>
                    <a:pt x="318" y="165"/>
                    <a:pt x="312" y="156"/>
                    <a:pt x="307" y="145"/>
                  </a:cubicBezTo>
                  <a:cubicBezTo>
                    <a:pt x="299" y="131"/>
                    <a:pt x="284" y="130"/>
                    <a:pt x="260" y="130"/>
                  </a:cubicBezTo>
                  <a:cubicBezTo>
                    <a:pt x="233" y="130"/>
                    <a:pt x="195" y="129"/>
                    <a:pt x="191" y="82"/>
                  </a:cubicBezTo>
                  <a:cubicBezTo>
                    <a:pt x="187" y="42"/>
                    <a:pt x="173" y="25"/>
                    <a:pt x="165" y="23"/>
                  </a:cubicBezTo>
                  <a:cubicBezTo>
                    <a:pt x="159" y="22"/>
                    <a:pt x="152" y="28"/>
                    <a:pt x="146" y="39"/>
                  </a:cubicBezTo>
                  <a:cubicBezTo>
                    <a:pt x="127" y="71"/>
                    <a:pt x="110" y="72"/>
                    <a:pt x="89" y="73"/>
                  </a:cubicBezTo>
                  <a:cubicBezTo>
                    <a:pt x="79" y="73"/>
                    <a:pt x="67" y="74"/>
                    <a:pt x="52" y="79"/>
                  </a:cubicBezTo>
                  <a:cubicBezTo>
                    <a:pt x="16" y="91"/>
                    <a:pt x="24" y="153"/>
                    <a:pt x="25" y="153"/>
                  </a:cubicBezTo>
                  <a:lnTo>
                    <a:pt x="1" y="157"/>
                  </a:lnTo>
                  <a:cubicBezTo>
                    <a:pt x="1" y="153"/>
                    <a:pt x="-11" y="75"/>
                    <a:pt x="44" y="57"/>
                  </a:cubicBezTo>
                  <a:cubicBezTo>
                    <a:pt x="63" y="50"/>
                    <a:pt x="77" y="50"/>
                    <a:pt x="88" y="49"/>
                  </a:cubicBezTo>
                  <a:cubicBezTo>
                    <a:pt x="106" y="49"/>
                    <a:pt x="113" y="48"/>
                    <a:pt x="125" y="27"/>
                  </a:cubicBezTo>
                  <a:cubicBezTo>
                    <a:pt x="142" y="-2"/>
                    <a:pt x="162" y="-1"/>
                    <a:pt x="170" y="0"/>
                  </a:cubicBezTo>
                  <a:cubicBezTo>
                    <a:pt x="194" y="5"/>
                    <a:pt x="210" y="35"/>
                    <a:pt x="214" y="79"/>
                  </a:cubicBezTo>
                  <a:cubicBezTo>
                    <a:pt x="217" y="104"/>
                    <a:pt x="228" y="106"/>
                    <a:pt x="260" y="106"/>
                  </a:cubicBezTo>
                  <a:cubicBezTo>
                    <a:pt x="284" y="106"/>
                    <a:pt x="313" y="106"/>
                    <a:pt x="327" y="134"/>
                  </a:cubicBezTo>
                  <a:cubicBezTo>
                    <a:pt x="333" y="144"/>
                    <a:pt x="338" y="152"/>
                    <a:pt x="343" y="160"/>
                  </a:cubicBezTo>
                  <a:cubicBezTo>
                    <a:pt x="364" y="192"/>
                    <a:pt x="377" y="216"/>
                    <a:pt x="354" y="29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1" name="Google Shape;981;p55"/>
            <p:cNvSpPr/>
            <p:nvPr/>
          </p:nvSpPr>
          <p:spPr>
            <a:xfrm>
              <a:off x="3987360" y="3516480"/>
              <a:ext cx="114480" cy="235800"/>
            </a:xfrm>
            <a:custGeom>
              <a:avLst/>
              <a:gdLst/>
              <a:ahLst/>
              <a:cxnLst/>
              <a:rect l="l" t="t" r="r" b="b"/>
              <a:pathLst>
                <a:path w="318" h="655" extrusionOk="0">
                  <a:moveTo>
                    <a:pt x="20" y="655"/>
                  </a:moveTo>
                  <a:lnTo>
                    <a:pt x="0" y="644"/>
                  </a:lnTo>
                  <a:cubicBezTo>
                    <a:pt x="2" y="641"/>
                    <a:pt x="43" y="569"/>
                    <a:pt x="99" y="563"/>
                  </a:cubicBezTo>
                  <a:cubicBezTo>
                    <a:pt x="124" y="560"/>
                    <a:pt x="145" y="548"/>
                    <a:pt x="155" y="530"/>
                  </a:cubicBezTo>
                  <a:cubicBezTo>
                    <a:pt x="164" y="515"/>
                    <a:pt x="165" y="498"/>
                    <a:pt x="158" y="480"/>
                  </a:cubicBezTo>
                  <a:cubicBezTo>
                    <a:pt x="151" y="464"/>
                    <a:pt x="143" y="457"/>
                    <a:pt x="135" y="451"/>
                  </a:cubicBezTo>
                  <a:cubicBezTo>
                    <a:pt x="117" y="437"/>
                    <a:pt x="105" y="423"/>
                    <a:pt x="103" y="374"/>
                  </a:cubicBezTo>
                  <a:cubicBezTo>
                    <a:pt x="103" y="355"/>
                    <a:pt x="101" y="337"/>
                    <a:pt x="99" y="321"/>
                  </a:cubicBezTo>
                  <a:cubicBezTo>
                    <a:pt x="95" y="284"/>
                    <a:pt x="92" y="255"/>
                    <a:pt x="108" y="238"/>
                  </a:cubicBezTo>
                  <a:cubicBezTo>
                    <a:pt x="116" y="228"/>
                    <a:pt x="129" y="224"/>
                    <a:pt x="146" y="224"/>
                  </a:cubicBezTo>
                  <a:cubicBezTo>
                    <a:pt x="173" y="225"/>
                    <a:pt x="192" y="233"/>
                    <a:pt x="207" y="240"/>
                  </a:cubicBezTo>
                  <a:cubicBezTo>
                    <a:pt x="225" y="249"/>
                    <a:pt x="232" y="253"/>
                    <a:pt x="248" y="239"/>
                  </a:cubicBezTo>
                  <a:cubicBezTo>
                    <a:pt x="282" y="209"/>
                    <a:pt x="290" y="186"/>
                    <a:pt x="285" y="128"/>
                  </a:cubicBezTo>
                  <a:cubicBezTo>
                    <a:pt x="283" y="101"/>
                    <a:pt x="287" y="82"/>
                    <a:pt x="291" y="67"/>
                  </a:cubicBezTo>
                  <a:cubicBezTo>
                    <a:pt x="296" y="46"/>
                    <a:pt x="298" y="35"/>
                    <a:pt x="281" y="15"/>
                  </a:cubicBezTo>
                  <a:lnTo>
                    <a:pt x="299" y="0"/>
                  </a:lnTo>
                  <a:cubicBezTo>
                    <a:pt x="324" y="29"/>
                    <a:pt x="319" y="49"/>
                    <a:pt x="314" y="72"/>
                  </a:cubicBezTo>
                  <a:cubicBezTo>
                    <a:pt x="310" y="87"/>
                    <a:pt x="307" y="103"/>
                    <a:pt x="309" y="126"/>
                  </a:cubicBezTo>
                  <a:cubicBezTo>
                    <a:pt x="314" y="192"/>
                    <a:pt x="304" y="221"/>
                    <a:pt x="264" y="257"/>
                  </a:cubicBezTo>
                  <a:cubicBezTo>
                    <a:pt x="236" y="281"/>
                    <a:pt x="216" y="271"/>
                    <a:pt x="196" y="262"/>
                  </a:cubicBezTo>
                  <a:cubicBezTo>
                    <a:pt x="183" y="255"/>
                    <a:pt x="168" y="248"/>
                    <a:pt x="146" y="248"/>
                  </a:cubicBezTo>
                  <a:cubicBezTo>
                    <a:pt x="136" y="248"/>
                    <a:pt x="129" y="249"/>
                    <a:pt x="125" y="253"/>
                  </a:cubicBezTo>
                  <a:cubicBezTo>
                    <a:pt x="117" y="263"/>
                    <a:pt x="119" y="288"/>
                    <a:pt x="122" y="318"/>
                  </a:cubicBezTo>
                  <a:cubicBezTo>
                    <a:pt x="124" y="335"/>
                    <a:pt x="126" y="353"/>
                    <a:pt x="127" y="373"/>
                  </a:cubicBezTo>
                  <a:cubicBezTo>
                    <a:pt x="128" y="416"/>
                    <a:pt x="137" y="423"/>
                    <a:pt x="149" y="432"/>
                  </a:cubicBezTo>
                  <a:cubicBezTo>
                    <a:pt x="159" y="440"/>
                    <a:pt x="171" y="449"/>
                    <a:pt x="180" y="471"/>
                  </a:cubicBezTo>
                  <a:cubicBezTo>
                    <a:pt x="190" y="496"/>
                    <a:pt x="188" y="521"/>
                    <a:pt x="176" y="542"/>
                  </a:cubicBezTo>
                  <a:cubicBezTo>
                    <a:pt x="161" y="567"/>
                    <a:pt x="133" y="583"/>
                    <a:pt x="102" y="586"/>
                  </a:cubicBezTo>
                  <a:cubicBezTo>
                    <a:pt x="58" y="591"/>
                    <a:pt x="21" y="655"/>
                    <a:pt x="20" y="6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2" name="Google Shape;982;p55"/>
            <p:cNvSpPr/>
            <p:nvPr/>
          </p:nvSpPr>
          <p:spPr>
            <a:xfrm>
              <a:off x="3973320" y="2254680"/>
              <a:ext cx="529560" cy="687960"/>
            </a:xfrm>
            <a:custGeom>
              <a:avLst/>
              <a:gdLst/>
              <a:ahLst/>
              <a:cxnLst/>
              <a:rect l="l" t="t" r="r" b="b"/>
              <a:pathLst>
                <a:path w="1471" h="1911" extrusionOk="0">
                  <a:moveTo>
                    <a:pt x="8" y="1911"/>
                  </a:moveTo>
                  <a:lnTo>
                    <a:pt x="0" y="1889"/>
                  </a:lnTo>
                  <a:cubicBezTo>
                    <a:pt x="0" y="1889"/>
                    <a:pt x="56" y="1869"/>
                    <a:pt x="92" y="1817"/>
                  </a:cubicBezTo>
                  <a:cubicBezTo>
                    <a:pt x="129" y="1766"/>
                    <a:pt x="136" y="1742"/>
                    <a:pt x="130" y="1697"/>
                  </a:cubicBezTo>
                  <a:cubicBezTo>
                    <a:pt x="128" y="1681"/>
                    <a:pt x="116" y="1660"/>
                    <a:pt x="104" y="1637"/>
                  </a:cubicBezTo>
                  <a:cubicBezTo>
                    <a:pt x="82" y="1595"/>
                    <a:pt x="53" y="1542"/>
                    <a:pt x="62" y="1487"/>
                  </a:cubicBezTo>
                  <a:cubicBezTo>
                    <a:pt x="66" y="1462"/>
                    <a:pt x="71" y="1443"/>
                    <a:pt x="74" y="1427"/>
                  </a:cubicBezTo>
                  <a:cubicBezTo>
                    <a:pt x="82" y="1394"/>
                    <a:pt x="85" y="1382"/>
                    <a:pt x="71" y="1358"/>
                  </a:cubicBezTo>
                  <a:cubicBezTo>
                    <a:pt x="55" y="1330"/>
                    <a:pt x="51" y="1309"/>
                    <a:pt x="60" y="1292"/>
                  </a:cubicBezTo>
                  <a:cubicBezTo>
                    <a:pt x="70" y="1273"/>
                    <a:pt x="94" y="1263"/>
                    <a:pt x="133" y="1260"/>
                  </a:cubicBezTo>
                  <a:cubicBezTo>
                    <a:pt x="172" y="1257"/>
                    <a:pt x="201" y="1227"/>
                    <a:pt x="240" y="1184"/>
                  </a:cubicBezTo>
                  <a:cubicBezTo>
                    <a:pt x="267" y="1154"/>
                    <a:pt x="302" y="1117"/>
                    <a:pt x="349" y="1081"/>
                  </a:cubicBezTo>
                  <a:cubicBezTo>
                    <a:pt x="392" y="1049"/>
                    <a:pt x="414" y="1019"/>
                    <a:pt x="432" y="995"/>
                  </a:cubicBezTo>
                  <a:cubicBezTo>
                    <a:pt x="462" y="955"/>
                    <a:pt x="484" y="925"/>
                    <a:pt x="566" y="924"/>
                  </a:cubicBezTo>
                  <a:cubicBezTo>
                    <a:pt x="602" y="924"/>
                    <a:pt x="629" y="926"/>
                    <a:pt x="650" y="928"/>
                  </a:cubicBezTo>
                  <a:cubicBezTo>
                    <a:pt x="701" y="933"/>
                    <a:pt x="721" y="935"/>
                    <a:pt x="783" y="889"/>
                  </a:cubicBezTo>
                  <a:cubicBezTo>
                    <a:pt x="803" y="875"/>
                    <a:pt x="819" y="861"/>
                    <a:pt x="833" y="850"/>
                  </a:cubicBezTo>
                  <a:cubicBezTo>
                    <a:pt x="887" y="806"/>
                    <a:pt x="916" y="782"/>
                    <a:pt x="980" y="820"/>
                  </a:cubicBezTo>
                  <a:cubicBezTo>
                    <a:pt x="1022" y="845"/>
                    <a:pt x="1047" y="846"/>
                    <a:pt x="1057" y="839"/>
                  </a:cubicBezTo>
                  <a:cubicBezTo>
                    <a:pt x="1067" y="832"/>
                    <a:pt x="1065" y="816"/>
                    <a:pt x="1063" y="806"/>
                  </a:cubicBezTo>
                  <a:cubicBezTo>
                    <a:pt x="1061" y="793"/>
                    <a:pt x="1056" y="784"/>
                    <a:pt x="1052" y="775"/>
                  </a:cubicBezTo>
                  <a:cubicBezTo>
                    <a:pt x="1036" y="743"/>
                    <a:pt x="1040" y="728"/>
                    <a:pt x="1100" y="690"/>
                  </a:cubicBezTo>
                  <a:cubicBezTo>
                    <a:pt x="1151" y="657"/>
                    <a:pt x="1133" y="624"/>
                    <a:pt x="1112" y="587"/>
                  </a:cubicBezTo>
                  <a:cubicBezTo>
                    <a:pt x="1105" y="572"/>
                    <a:pt x="1097" y="558"/>
                    <a:pt x="1094" y="545"/>
                  </a:cubicBezTo>
                  <a:cubicBezTo>
                    <a:pt x="1091" y="526"/>
                    <a:pt x="1097" y="514"/>
                    <a:pt x="1103" y="507"/>
                  </a:cubicBezTo>
                  <a:cubicBezTo>
                    <a:pt x="1122" y="486"/>
                    <a:pt x="1161" y="484"/>
                    <a:pt x="1191" y="486"/>
                  </a:cubicBezTo>
                  <a:cubicBezTo>
                    <a:pt x="1208" y="487"/>
                    <a:pt x="1218" y="470"/>
                    <a:pt x="1235" y="439"/>
                  </a:cubicBezTo>
                  <a:cubicBezTo>
                    <a:pt x="1242" y="427"/>
                    <a:pt x="1250" y="412"/>
                    <a:pt x="1260" y="398"/>
                  </a:cubicBezTo>
                  <a:cubicBezTo>
                    <a:pt x="1273" y="379"/>
                    <a:pt x="1288" y="364"/>
                    <a:pt x="1302" y="351"/>
                  </a:cubicBezTo>
                  <a:cubicBezTo>
                    <a:pt x="1321" y="331"/>
                    <a:pt x="1339" y="313"/>
                    <a:pt x="1343" y="291"/>
                  </a:cubicBezTo>
                  <a:cubicBezTo>
                    <a:pt x="1346" y="277"/>
                    <a:pt x="1333" y="262"/>
                    <a:pt x="1320" y="249"/>
                  </a:cubicBezTo>
                  <a:cubicBezTo>
                    <a:pt x="1307" y="235"/>
                    <a:pt x="1295" y="221"/>
                    <a:pt x="1296" y="205"/>
                  </a:cubicBezTo>
                  <a:cubicBezTo>
                    <a:pt x="1296" y="196"/>
                    <a:pt x="1301" y="188"/>
                    <a:pt x="1309" y="181"/>
                  </a:cubicBezTo>
                  <a:cubicBezTo>
                    <a:pt x="1328" y="165"/>
                    <a:pt x="1347" y="157"/>
                    <a:pt x="1366" y="149"/>
                  </a:cubicBezTo>
                  <a:cubicBezTo>
                    <a:pt x="1385" y="141"/>
                    <a:pt x="1404" y="134"/>
                    <a:pt x="1418" y="119"/>
                  </a:cubicBezTo>
                  <a:cubicBezTo>
                    <a:pt x="1436" y="100"/>
                    <a:pt x="1463" y="60"/>
                    <a:pt x="1439" y="10"/>
                  </a:cubicBezTo>
                  <a:lnTo>
                    <a:pt x="1460" y="0"/>
                  </a:lnTo>
                  <a:cubicBezTo>
                    <a:pt x="1482" y="47"/>
                    <a:pt x="1473" y="95"/>
                    <a:pt x="1435" y="135"/>
                  </a:cubicBezTo>
                  <a:cubicBezTo>
                    <a:pt x="1417" y="154"/>
                    <a:pt x="1396" y="163"/>
                    <a:pt x="1375" y="171"/>
                  </a:cubicBezTo>
                  <a:cubicBezTo>
                    <a:pt x="1357" y="179"/>
                    <a:pt x="1340" y="186"/>
                    <a:pt x="1325" y="199"/>
                  </a:cubicBezTo>
                  <a:cubicBezTo>
                    <a:pt x="1321" y="202"/>
                    <a:pt x="1320" y="204"/>
                    <a:pt x="1319" y="206"/>
                  </a:cubicBezTo>
                  <a:cubicBezTo>
                    <a:pt x="1319" y="213"/>
                    <a:pt x="1329" y="223"/>
                    <a:pt x="1337" y="233"/>
                  </a:cubicBezTo>
                  <a:cubicBezTo>
                    <a:pt x="1353" y="249"/>
                    <a:pt x="1371" y="270"/>
                    <a:pt x="1366" y="295"/>
                  </a:cubicBezTo>
                  <a:cubicBezTo>
                    <a:pt x="1360" y="325"/>
                    <a:pt x="1340" y="346"/>
                    <a:pt x="1318" y="367"/>
                  </a:cubicBezTo>
                  <a:cubicBezTo>
                    <a:pt x="1305" y="381"/>
                    <a:pt x="1291" y="394"/>
                    <a:pt x="1279" y="412"/>
                  </a:cubicBezTo>
                  <a:cubicBezTo>
                    <a:pt x="1270" y="425"/>
                    <a:pt x="1263" y="438"/>
                    <a:pt x="1256" y="451"/>
                  </a:cubicBezTo>
                  <a:cubicBezTo>
                    <a:pt x="1238" y="482"/>
                    <a:pt x="1222" y="512"/>
                    <a:pt x="1189" y="509"/>
                  </a:cubicBezTo>
                  <a:cubicBezTo>
                    <a:pt x="1156" y="507"/>
                    <a:pt x="1130" y="512"/>
                    <a:pt x="1121" y="522"/>
                  </a:cubicBezTo>
                  <a:cubicBezTo>
                    <a:pt x="1119" y="525"/>
                    <a:pt x="1115" y="530"/>
                    <a:pt x="1118" y="540"/>
                  </a:cubicBezTo>
                  <a:cubicBezTo>
                    <a:pt x="1119" y="550"/>
                    <a:pt x="1126" y="563"/>
                    <a:pt x="1133" y="575"/>
                  </a:cubicBezTo>
                  <a:cubicBezTo>
                    <a:pt x="1154" y="613"/>
                    <a:pt x="1182" y="665"/>
                    <a:pt x="1112" y="709"/>
                  </a:cubicBezTo>
                  <a:cubicBezTo>
                    <a:pt x="1062" y="742"/>
                    <a:pt x="1064" y="747"/>
                    <a:pt x="1073" y="765"/>
                  </a:cubicBezTo>
                  <a:cubicBezTo>
                    <a:pt x="1078" y="774"/>
                    <a:pt x="1083" y="785"/>
                    <a:pt x="1087" y="802"/>
                  </a:cubicBezTo>
                  <a:cubicBezTo>
                    <a:pt x="1093" y="837"/>
                    <a:pt x="1080" y="852"/>
                    <a:pt x="1071" y="858"/>
                  </a:cubicBezTo>
                  <a:cubicBezTo>
                    <a:pt x="1049" y="874"/>
                    <a:pt x="1014" y="867"/>
                    <a:pt x="968" y="840"/>
                  </a:cubicBezTo>
                  <a:cubicBezTo>
                    <a:pt x="918" y="810"/>
                    <a:pt x="901" y="825"/>
                    <a:pt x="848" y="868"/>
                  </a:cubicBezTo>
                  <a:cubicBezTo>
                    <a:pt x="834" y="880"/>
                    <a:pt x="817" y="893"/>
                    <a:pt x="797" y="908"/>
                  </a:cubicBezTo>
                  <a:cubicBezTo>
                    <a:pt x="728" y="959"/>
                    <a:pt x="702" y="957"/>
                    <a:pt x="648" y="952"/>
                  </a:cubicBezTo>
                  <a:cubicBezTo>
                    <a:pt x="627" y="950"/>
                    <a:pt x="601" y="948"/>
                    <a:pt x="566" y="948"/>
                  </a:cubicBezTo>
                  <a:cubicBezTo>
                    <a:pt x="496" y="949"/>
                    <a:pt x="480" y="970"/>
                    <a:pt x="451" y="1009"/>
                  </a:cubicBezTo>
                  <a:cubicBezTo>
                    <a:pt x="432" y="1034"/>
                    <a:pt x="409" y="1066"/>
                    <a:pt x="364" y="1100"/>
                  </a:cubicBezTo>
                  <a:cubicBezTo>
                    <a:pt x="318" y="1135"/>
                    <a:pt x="286" y="1170"/>
                    <a:pt x="257" y="1200"/>
                  </a:cubicBezTo>
                  <a:cubicBezTo>
                    <a:pt x="216" y="1245"/>
                    <a:pt x="183" y="1280"/>
                    <a:pt x="135" y="1284"/>
                  </a:cubicBezTo>
                  <a:cubicBezTo>
                    <a:pt x="105" y="1286"/>
                    <a:pt x="87" y="1292"/>
                    <a:pt x="81" y="1303"/>
                  </a:cubicBezTo>
                  <a:cubicBezTo>
                    <a:pt x="75" y="1314"/>
                    <a:pt x="83" y="1332"/>
                    <a:pt x="91" y="1346"/>
                  </a:cubicBezTo>
                  <a:cubicBezTo>
                    <a:pt x="111" y="1378"/>
                    <a:pt x="106" y="1399"/>
                    <a:pt x="97" y="1433"/>
                  </a:cubicBezTo>
                  <a:cubicBezTo>
                    <a:pt x="94" y="1448"/>
                    <a:pt x="89" y="1466"/>
                    <a:pt x="85" y="1491"/>
                  </a:cubicBezTo>
                  <a:cubicBezTo>
                    <a:pt x="78" y="1538"/>
                    <a:pt x="103" y="1585"/>
                    <a:pt x="125" y="1626"/>
                  </a:cubicBezTo>
                  <a:cubicBezTo>
                    <a:pt x="139" y="1652"/>
                    <a:pt x="151" y="1674"/>
                    <a:pt x="153" y="1694"/>
                  </a:cubicBezTo>
                  <a:cubicBezTo>
                    <a:pt x="160" y="1745"/>
                    <a:pt x="151" y="1775"/>
                    <a:pt x="111" y="1831"/>
                  </a:cubicBezTo>
                  <a:cubicBezTo>
                    <a:pt x="71" y="1888"/>
                    <a:pt x="10" y="1911"/>
                    <a:pt x="8" y="191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3" name="Google Shape;983;p55"/>
            <p:cNvSpPr/>
            <p:nvPr/>
          </p:nvSpPr>
          <p:spPr>
            <a:xfrm>
              <a:off x="4444560" y="2358720"/>
              <a:ext cx="305280" cy="626760"/>
            </a:xfrm>
            <a:custGeom>
              <a:avLst/>
              <a:gdLst/>
              <a:ahLst/>
              <a:cxnLst/>
              <a:rect l="l" t="t" r="r" b="b"/>
              <a:pathLst>
                <a:path w="848" h="1741" extrusionOk="0">
                  <a:moveTo>
                    <a:pt x="221" y="1741"/>
                  </a:moveTo>
                  <a:lnTo>
                    <a:pt x="208" y="1722"/>
                  </a:lnTo>
                  <a:cubicBezTo>
                    <a:pt x="233" y="1704"/>
                    <a:pt x="243" y="1688"/>
                    <a:pt x="245" y="1627"/>
                  </a:cubicBezTo>
                  <a:cubicBezTo>
                    <a:pt x="246" y="1574"/>
                    <a:pt x="268" y="1564"/>
                    <a:pt x="304" y="1548"/>
                  </a:cubicBezTo>
                  <a:cubicBezTo>
                    <a:pt x="314" y="1543"/>
                    <a:pt x="327" y="1537"/>
                    <a:pt x="341" y="1530"/>
                  </a:cubicBezTo>
                  <a:cubicBezTo>
                    <a:pt x="400" y="1498"/>
                    <a:pt x="418" y="1489"/>
                    <a:pt x="437" y="1366"/>
                  </a:cubicBezTo>
                  <a:cubicBezTo>
                    <a:pt x="449" y="1286"/>
                    <a:pt x="470" y="1281"/>
                    <a:pt x="505" y="1283"/>
                  </a:cubicBezTo>
                  <a:cubicBezTo>
                    <a:pt x="523" y="1285"/>
                    <a:pt x="542" y="1286"/>
                    <a:pt x="568" y="1263"/>
                  </a:cubicBezTo>
                  <a:cubicBezTo>
                    <a:pt x="625" y="1212"/>
                    <a:pt x="624" y="1154"/>
                    <a:pt x="623" y="1087"/>
                  </a:cubicBezTo>
                  <a:cubicBezTo>
                    <a:pt x="623" y="1078"/>
                    <a:pt x="623" y="1069"/>
                    <a:pt x="623" y="1060"/>
                  </a:cubicBezTo>
                  <a:cubicBezTo>
                    <a:pt x="623" y="986"/>
                    <a:pt x="637" y="918"/>
                    <a:pt x="738" y="918"/>
                  </a:cubicBezTo>
                  <a:cubicBezTo>
                    <a:pt x="772" y="918"/>
                    <a:pt x="795" y="911"/>
                    <a:pt x="808" y="897"/>
                  </a:cubicBezTo>
                  <a:cubicBezTo>
                    <a:pt x="822" y="882"/>
                    <a:pt x="827" y="857"/>
                    <a:pt x="824" y="818"/>
                  </a:cubicBezTo>
                  <a:cubicBezTo>
                    <a:pt x="822" y="783"/>
                    <a:pt x="802" y="774"/>
                    <a:pt x="769" y="759"/>
                  </a:cubicBezTo>
                  <a:cubicBezTo>
                    <a:pt x="747" y="749"/>
                    <a:pt x="720" y="737"/>
                    <a:pt x="693" y="712"/>
                  </a:cubicBezTo>
                  <a:cubicBezTo>
                    <a:pt x="631" y="655"/>
                    <a:pt x="616" y="543"/>
                    <a:pt x="606" y="468"/>
                  </a:cubicBezTo>
                  <a:lnTo>
                    <a:pt x="603" y="451"/>
                  </a:lnTo>
                  <a:cubicBezTo>
                    <a:pt x="598" y="414"/>
                    <a:pt x="606" y="393"/>
                    <a:pt x="612" y="377"/>
                  </a:cubicBezTo>
                  <a:cubicBezTo>
                    <a:pt x="618" y="360"/>
                    <a:pt x="620" y="354"/>
                    <a:pt x="606" y="337"/>
                  </a:cubicBezTo>
                  <a:cubicBezTo>
                    <a:pt x="601" y="332"/>
                    <a:pt x="598" y="332"/>
                    <a:pt x="597" y="332"/>
                  </a:cubicBezTo>
                  <a:cubicBezTo>
                    <a:pt x="585" y="332"/>
                    <a:pt x="566" y="358"/>
                    <a:pt x="552" y="377"/>
                  </a:cubicBezTo>
                  <a:cubicBezTo>
                    <a:pt x="540" y="394"/>
                    <a:pt x="529" y="408"/>
                    <a:pt x="518" y="415"/>
                  </a:cubicBezTo>
                  <a:cubicBezTo>
                    <a:pt x="503" y="425"/>
                    <a:pt x="484" y="423"/>
                    <a:pt x="471" y="411"/>
                  </a:cubicBezTo>
                  <a:cubicBezTo>
                    <a:pt x="463" y="404"/>
                    <a:pt x="440" y="374"/>
                    <a:pt x="478" y="305"/>
                  </a:cubicBezTo>
                  <a:cubicBezTo>
                    <a:pt x="498" y="269"/>
                    <a:pt x="486" y="260"/>
                    <a:pt x="467" y="243"/>
                  </a:cubicBezTo>
                  <a:cubicBezTo>
                    <a:pt x="450" y="229"/>
                    <a:pt x="430" y="212"/>
                    <a:pt x="437" y="175"/>
                  </a:cubicBezTo>
                  <a:cubicBezTo>
                    <a:pt x="444" y="143"/>
                    <a:pt x="468" y="117"/>
                    <a:pt x="490" y="94"/>
                  </a:cubicBezTo>
                  <a:cubicBezTo>
                    <a:pt x="506" y="77"/>
                    <a:pt x="523" y="59"/>
                    <a:pt x="523" y="47"/>
                  </a:cubicBezTo>
                  <a:cubicBezTo>
                    <a:pt x="522" y="46"/>
                    <a:pt x="522" y="41"/>
                    <a:pt x="513" y="34"/>
                  </a:cubicBezTo>
                  <a:cubicBezTo>
                    <a:pt x="485" y="11"/>
                    <a:pt x="436" y="33"/>
                    <a:pt x="384" y="57"/>
                  </a:cubicBezTo>
                  <a:cubicBezTo>
                    <a:pt x="356" y="70"/>
                    <a:pt x="327" y="83"/>
                    <a:pt x="300" y="89"/>
                  </a:cubicBezTo>
                  <a:cubicBezTo>
                    <a:pt x="234" y="104"/>
                    <a:pt x="186" y="89"/>
                    <a:pt x="135" y="73"/>
                  </a:cubicBezTo>
                  <a:cubicBezTo>
                    <a:pt x="126" y="69"/>
                    <a:pt x="116" y="66"/>
                    <a:pt x="106" y="63"/>
                  </a:cubicBezTo>
                  <a:cubicBezTo>
                    <a:pt x="49" y="46"/>
                    <a:pt x="15" y="72"/>
                    <a:pt x="15" y="73"/>
                  </a:cubicBezTo>
                  <a:lnTo>
                    <a:pt x="0" y="54"/>
                  </a:lnTo>
                  <a:cubicBezTo>
                    <a:pt x="2" y="53"/>
                    <a:pt x="44" y="20"/>
                    <a:pt x="113" y="41"/>
                  </a:cubicBezTo>
                  <a:cubicBezTo>
                    <a:pt x="123" y="44"/>
                    <a:pt x="133" y="47"/>
                    <a:pt x="143" y="50"/>
                  </a:cubicBezTo>
                  <a:cubicBezTo>
                    <a:pt x="192" y="66"/>
                    <a:pt x="235" y="80"/>
                    <a:pt x="295" y="66"/>
                  </a:cubicBezTo>
                  <a:cubicBezTo>
                    <a:pt x="320" y="61"/>
                    <a:pt x="348" y="48"/>
                    <a:pt x="375" y="36"/>
                  </a:cubicBezTo>
                  <a:cubicBezTo>
                    <a:pt x="431" y="10"/>
                    <a:pt x="489" y="-16"/>
                    <a:pt x="528" y="15"/>
                  </a:cubicBezTo>
                  <a:cubicBezTo>
                    <a:pt x="539" y="24"/>
                    <a:pt x="545" y="34"/>
                    <a:pt x="546" y="46"/>
                  </a:cubicBezTo>
                  <a:cubicBezTo>
                    <a:pt x="548" y="68"/>
                    <a:pt x="529" y="88"/>
                    <a:pt x="507" y="110"/>
                  </a:cubicBezTo>
                  <a:cubicBezTo>
                    <a:pt x="488" y="131"/>
                    <a:pt x="465" y="154"/>
                    <a:pt x="460" y="180"/>
                  </a:cubicBezTo>
                  <a:cubicBezTo>
                    <a:pt x="456" y="203"/>
                    <a:pt x="467" y="212"/>
                    <a:pt x="482" y="225"/>
                  </a:cubicBezTo>
                  <a:cubicBezTo>
                    <a:pt x="501" y="242"/>
                    <a:pt x="528" y="264"/>
                    <a:pt x="498" y="317"/>
                  </a:cubicBezTo>
                  <a:cubicBezTo>
                    <a:pt x="475" y="359"/>
                    <a:pt x="478" y="385"/>
                    <a:pt x="487" y="394"/>
                  </a:cubicBezTo>
                  <a:cubicBezTo>
                    <a:pt x="492" y="399"/>
                    <a:pt x="499" y="399"/>
                    <a:pt x="506" y="395"/>
                  </a:cubicBezTo>
                  <a:cubicBezTo>
                    <a:pt x="513" y="391"/>
                    <a:pt x="523" y="377"/>
                    <a:pt x="533" y="363"/>
                  </a:cubicBezTo>
                  <a:cubicBezTo>
                    <a:pt x="552" y="336"/>
                    <a:pt x="572" y="309"/>
                    <a:pt x="596" y="308"/>
                  </a:cubicBezTo>
                  <a:cubicBezTo>
                    <a:pt x="606" y="308"/>
                    <a:pt x="616" y="313"/>
                    <a:pt x="624" y="322"/>
                  </a:cubicBezTo>
                  <a:cubicBezTo>
                    <a:pt x="647" y="349"/>
                    <a:pt x="641" y="367"/>
                    <a:pt x="634" y="385"/>
                  </a:cubicBezTo>
                  <a:cubicBezTo>
                    <a:pt x="628" y="400"/>
                    <a:pt x="622" y="417"/>
                    <a:pt x="627" y="448"/>
                  </a:cubicBezTo>
                  <a:lnTo>
                    <a:pt x="629" y="465"/>
                  </a:lnTo>
                  <a:cubicBezTo>
                    <a:pt x="639" y="536"/>
                    <a:pt x="653" y="644"/>
                    <a:pt x="709" y="695"/>
                  </a:cubicBezTo>
                  <a:cubicBezTo>
                    <a:pt x="733" y="717"/>
                    <a:pt x="757" y="728"/>
                    <a:pt x="779" y="738"/>
                  </a:cubicBezTo>
                  <a:cubicBezTo>
                    <a:pt x="813" y="753"/>
                    <a:pt x="844" y="767"/>
                    <a:pt x="848" y="816"/>
                  </a:cubicBezTo>
                  <a:cubicBezTo>
                    <a:pt x="851" y="863"/>
                    <a:pt x="845" y="893"/>
                    <a:pt x="826" y="913"/>
                  </a:cubicBezTo>
                  <a:cubicBezTo>
                    <a:pt x="808" y="932"/>
                    <a:pt x="779" y="942"/>
                    <a:pt x="738" y="942"/>
                  </a:cubicBezTo>
                  <a:cubicBezTo>
                    <a:pt x="661" y="942"/>
                    <a:pt x="647" y="985"/>
                    <a:pt x="647" y="1060"/>
                  </a:cubicBezTo>
                  <a:cubicBezTo>
                    <a:pt x="647" y="1069"/>
                    <a:pt x="647" y="1078"/>
                    <a:pt x="647" y="1086"/>
                  </a:cubicBezTo>
                  <a:cubicBezTo>
                    <a:pt x="648" y="1153"/>
                    <a:pt x="649" y="1223"/>
                    <a:pt x="583" y="1281"/>
                  </a:cubicBezTo>
                  <a:cubicBezTo>
                    <a:pt x="551" y="1310"/>
                    <a:pt x="523" y="1308"/>
                    <a:pt x="503" y="1307"/>
                  </a:cubicBezTo>
                  <a:cubicBezTo>
                    <a:pt x="480" y="1306"/>
                    <a:pt x="470" y="1305"/>
                    <a:pt x="460" y="1369"/>
                  </a:cubicBezTo>
                  <a:cubicBezTo>
                    <a:pt x="441" y="1497"/>
                    <a:pt x="420" y="1514"/>
                    <a:pt x="352" y="1550"/>
                  </a:cubicBezTo>
                  <a:cubicBezTo>
                    <a:pt x="337" y="1558"/>
                    <a:pt x="324" y="1564"/>
                    <a:pt x="313" y="1569"/>
                  </a:cubicBezTo>
                  <a:cubicBezTo>
                    <a:pt x="279" y="1584"/>
                    <a:pt x="269" y="1589"/>
                    <a:pt x="268" y="1628"/>
                  </a:cubicBezTo>
                  <a:cubicBezTo>
                    <a:pt x="267" y="1690"/>
                    <a:pt x="255" y="1718"/>
                    <a:pt x="221" y="17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4" name="Google Shape;984;p55"/>
            <p:cNvSpPr/>
            <p:nvPr/>
          </p:nvSpPr>
          <p:spPr>
            <a:xfrm>
              <a:off x="4704840" y="2689560"/>
              <a:ext cx="163080" cy="167040"/>
            </a:xfrm>
            <a:custGeom>
              <a:avLst/>
              <a:gdLst/>
              <a:ahLst/>
              <a:cxnLst/>
              <a:rect l="l" t="t" r="r" b="b"/>
              <a:pathLst>
                <a:path w="453" h="464" extrusionOk="0">
                  <a:moveTo>
                    <a:pt x="448" y="464"/>
                  </a:moveTo>
                  <a:lnTo>
                    <a:pt x="429" y="451"/>
                  </a:lnTo>
                  <a:cubicBezTo>
                    <a:pt x="430" y="449"/>
                    <a:pt x="430" y="448"/>
                    <a:pt x="430" y="448"/>
                  </a:cubicBezTo>
                  <a:cubicBezTo>
                    <a:pt x="423" y="432"/>
                    <a:pt x="322" y="433"/>
                    <a:pt x="267" y="434"/>
                  </a:cubicBezTo>
                  <a:cubicBezTo>
                    <a:pt x="209" y="434"/>
                    <a:pt x="158" y="434"/>
                    <a:pt x="136" y="426"/>
                  </a:cubicBezTo>
                  <a:cubicBezTo>
                    <a:pt x="102" y="413"/>
                    <a:pt x="103" y="390"/>
                    <a:pt x="105" y="366"/>
                  </a:cubicBezTo>
                  <a:cubicBezTo>
                    <a:pt x="106" y="343"/>
                    <a:pt x="107" y="315"/>
                    <a:pt x="85" y="274"/>
                  </a:cubicBezTo>
                  <a:cubicBezTo>
                    <a:pt x="52" y="212"/>
                    <a:pt x="53" y="167"/>
                    <a:pt x="54" y="128"/>
                  </a:cubicBezTo>
                  <a:cubicBezTo>
                    <a:pt x="54" y="110"/>
                    <a:pt x="54" y="92"/>
                    <a:pt x="51" y="75"/>
                  </a:cubicBezTo>
                  <a:cubicBezTo>
                    <a:pt x="41" y="30"/>
                    <a:pt x="2" y="23"/>
                    <a:pt x="0" y="23"/>
                  </a:cubicBezTo>
                  <a:lnTo>
                    <a:pt x="3" y="0"/>
                  </a:lnTo>
                  <a:cubicBezTo>
                    <a:pt x="6" y="0"/>
                    <a:pt x="61" y="9"/>
                    <a:pt x="74" y="70"/>
                  </a:cubicBezTo>
                  <a:cubicBezTo>
                    <a:pt x="78" y="90"/>
                    <a:pt x="78" y="109"/>
                    <a:pt x="77" y="128"/>
                  </a:cubicBezTo>
                  <a:cubicBezTo>
                    <a:pt x="77" y="165"/>
                    <a:pt x="76" y="206"/>
                    <a:pt x="106" y="263"/>
                  </a:cubicBezTo>
                  <a:cubicBezTo>
                    <a:pt x="131" y="310"/>
                    <a:pt x="129" y="344"/>
                    <a:pt x="128" y="367"/>
                  </a:cubicBezTo>
                  <a:cubicBezTo>
                    <a:pt x="127" y="391"/>
                    <a:pt x="126" y="397"/>
                    <a:pt x="145" y="404"/>
                  </a:cubicBezTo>
                  <a:cubicBezTo>
                    <a:pt x="163" y="411"/>
                    <a:pt x="216" y="410"/>
                    <a:pt x="267" y="410"/>
                  </a:cubicBezTo>
                  <a:cubicBezTo>
                    <a:pt x="372" y="409"/>
                    <a:pt x="436" y="411"/>
                    <a:pt x="451" y="436"/>
                  </a:cubicBezTo>
                  <a:cubicBezTo>
                    <a:pt x="454" y="442"/>
                    <a:pt x="456" y="452"/>
                    <a:pt x="448" y="46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5" name="Google Shape;985;p55"/>
            <p:cNvSpPr/>
            <p:nvPr/>
          </p:nvSpPr>
          <p:spPr>
            <a:xfrm>
              <a:off x="5888880" y="2348640"/>
              <a:ext cx="60480" cy="73080"/>
            </a:xfrm>
            <a:custGeom>
              <a:avLst/>
              <a:gdLst/>
              <a:ahLst/>
              <a:cxnLst/>
              <a:rect l="l" t="t" r="r" b="b"/>
              <a:pathLst>
                <a:path w="168" h="203" extrusionOk="0">
                  <a:moveTo>
                    <a:pt x="161" y="203"/>
                  </a:moveTo>
                  <a:lnTo>
                    <a:pt x="138" y="199"/>
                  </a:lnTo>
                  <a:cubicBezTo>
                    <a:pt x="152" y="132"/>
                    <a:pt x="141" y="126"/>
                    <a:pt x="121" y="114"/>
                  </a:cubicBezTo>
                  <a:cubicBezTo>
                    <a:pt x="112" y="109"/>
                    <a:pt x="100" y="103"/>
                    <a:pt x="88" y="90"/>
                  </a:cubicBezTo>
                  <a:cubicBezTo>
                    <a:pt x="55" y="53"/>
                    <a:pt x="1" y="20"/>
                    <a:pt x="0" y="20"/>
                  </a:cubicBezTo>
                  <a:lnTo>
                    <a:pt x="12" y="0"/>
                  </a:lnTo>
                  <a:cubicBezTo>
                    <a:pt x="15" y="1"/>
                    <a:pt x="70" y="35"/>
                    <a:pt x="106" y="74"/>
                  </a:cubicBezTo>
                  <a:cubicBezTo>
                    <a:pt x="115" y="84"/>
                    <a:pt x="124" y="89"/>
                    <a:pt x="133" y="94"/>
                  </a:cubicBezTo>
                  <a:cubicBezTo>
                    <a:pt x="161" y="110"/>
                    <a:pt x="178" y="125"/>
                    <a:pt x="161" y="203"/>
                  </a:cubicBezTo>
                  <a:close/>
                </a:path>
              </a:pathLst>
            </a:custGeom>
            <a:solidFill>
              <a:schemeClr val="dk1"/>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6" name="Google Shape;986;p55"/>
            <p:cNvSpPr/>
            <p:nvPr/>
          </p:nvSpPr>
          <p:spPr>
            <a:xfrm>
              <a:off x="5572440" y="2322360"/>
              <a:ext cx="134640" cy="72720"/>
            </a:xfrm>
            <a:custGeom>
              <a:avLst/>
              <a:gdLst/>
              <a:ahLst/>
              <a:cxnLst/>
              <a:rect l="l" t="t" r="r" b="b"/>
              <a:pathLst>
                <a:path w="374" h="202" extrusionOk="0">
                  <a:moveTo>
                    <a:pt x="63" y="202"/>
                  </a:moveTo>
                  <a:cubicBezTo>
                    <a:pt x="53" y="198"/>
                    <a:pt x="7" y="181"/>
                    <a:pt x="2" y="150"/>
                  </a:cubicBezTo>
                  <a:cubicBezTo>
                    <a:pt x="2" y="148"/>
                    <a:pt x="2" y="145"/>
                    <a:pt x="1" y="143"/>
                  </a:cubicBezTo>
                  <a:cubicBezTo>
                    <a:pt x="-4" y="113"/>
                    <a:pt x="-4" y="82"/>
                    <a:pt x="63" y="63"/>
                  </a:cubicBezTo>
                  <a:cubicBezTo>
                    <a:pt x="89" y="56"/>
                    <a:pt x="104" y="48"/>
                    <a:pt x="117" y="41"/>
                  </a:cubicBezTo>
                  <a:cubicBezTo>
                    <a:pt x="140" y="29"/>
                    <a:pt x="156" y="20"/>
                    <a:pt x="197" y="29"/>
                  </a:cubicBezTo>
                  <a:cubicBezTo>
                    <a:pt x="224" y="35"/>
                    <a:pt x="251" y="26"/>
                    <a:pt x="279" y="16"/>
                  </a:cubicBezTo>
                  <a:cubicBezTo>
                    <a:pt x="310" y="5"/>
                    <a:pt x="342" y="-6"/>
                    <a:pt x="374" y="4"/>
                  </a:cubicBezTo>
                  <a:lnTo>
                    <a:pt x="367" y="27"/>
                  </a:lnTo>
                  <a:cubicBezTo>
                    <a:pt x="342" y="19"/>
                    <a:pt x="315" y="28"/>
                    <a:pt x="286" y="38"/>
                  </a:cubicBezTo>
                  <a:cubicBezTo>
                    <a:pt x="256" y="48"/>
                    <a:pt x="225" y="59"/>
                    <a:pt x="193" y="52"/>
                  </a:cubicBezTo>
                  <a:cubicBezTo>
                    <a:pt x="159" y="45"/>
                    <a:pt x="149" y="51"/>
                    <a:pt x="128" y="61"/>
                  </a:cubicBezTo>
                  <a:cubicBezTo>
                    <a:pt x="115" y="69"/>
                    <a:pt x="98" y="77"/>
                    <a:pt x="70" y="85"/>
                  </a:cubicBezTo>
                  <a:cubicBezTo>
                    <a:pt x="17" y="100"/>
                    <a:pt x="20" y="117"/>
                    <a:pt x="24" y="138"/>
                  </a:cubicBezTo>
                  <a:cubicBezTo>
                    <a:pt x="25" y="141"/>
                    <a:pt x="25" y="144"/>
                    <a:pt x="26" y="147"/>
                  </a:cubicBezTo>
                  <a:cubicBezTo>
                    <a:pt x="27" y="159"/>
                    <a:pt x="53" y="173"/>
                    <a:pt x="70" y="179"/>
                  </a:cubicBezTo>
                  <a:lnTo>
                    <a:pt x="63" y="202"/>
                  </a:lnTo>
                  <a:close/>
                </a:path>
              </a:pathLst>
            </a:custGeom>
            <a:solidFill>
              <a:schemeClr val="dk1"/>
            </a:solidFill>
            <a:ln>
              <a:noFill/>
            </a:ln>
          </p:spPr>
          <p:txBody>
            <a:bodyPr spcFirstLastPara="1" wrap="square" lIns="90000" tIns="27700" rIns="90000" bIns="27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7" name="Google Shape;987;p55"/>
            <p:cNvSpPr/>
            <p:nvPr/>
          </p:nvSpPr>
          <p:spPr>
            <a:xfrm>
              <a:off x="5317920" y="2618280"/>
              <a:ext cx="433080" cy="348840"/>
            </a:xfrm>
            <a:custGeom>
              <a:avLst/>
              <a:gdLst/>
              <a:ahLst/>
              <a:cxnLst/>
              <a:rect l="l" t="t" r="r" b="b"/>
              <a:pathLst>
                <a:path w="1203" h="969" extrusionOk="0">
                  <a:moveTo>
                    <a:pt x="1161" y="969"/>
                  </a:moveTo>
                  <a:cubicBezTo>
                    <a:pt x="1132" y="969"/>
                    <a:pt x="1092" y="963"/>
                    <a:pt x="1054" y="936"/>
                  </a:cubicBezTo>
                  <a:cubicBezTo>
                    <a:pt x="995" y="895"/>
                    <a:pt x="938" y="926"/>
                    <a:pt x="935" y="927"/>
                  </a:cubicBezTo>
                  <a:lnTo>
                    <a:pt x="924" y="933"/>
                  </a:lnTo>
                  <a:lnTo>
                    <a:pt x="919" y="921"/>
                  </a:lnTo>
                  <a:cubicBezTo>
                    <a:pt x="917" y="917"/>
                    <a:pt x="903" y="880"/>
                    <a:pt x="957" y="806"/>
                  </a:cubicBezTo>
                  <a:cubicBezTo>
                    <a:pt x="983" y="772"/>
                    <a:pt x="982" y="771"/>
                    <a:pt x="957" y="752"/>
                  </a:cubicBezTo>
                  <a:cubicBezTo>
                    <a:pt x="941" y="739"/>
                    <a:pt x="917" y="720"/>
                    <a:pt x="890" y="684"/>
                  </a:cubicBezTo>
                  <a:cubicBezTo>
                    <a:pt x="849" y="628"/>
                    <a:pt x="819" y="627"/>
                    <a:pt x="770" y="625"/>
                  </a:cubicBezTo>
                  <a:cubicBezTo>
                    <a:pt x="742" y="623"/>
                    <a:pt x="712" y="622"/>
                    <a:pt x="673" y="611"/>
                  </a:cubicBezTo>
                  <a:cubicBezTo>
                    <a:pt x="581" y="587"/>
                    <a:pt x="566" y="576"/>
                    <a:pt x="529" y="552"/>
                  </a:cubicBezTo>
                  <a:cubicBezTo>
                    <a:pt x="521" y="547"/>
                    <a:pt x="513" y="541"/>
                    <a:pt x="502" y="535"/>
                  </a:cubicBezTo>
                  <a:cubicBezTo>
                    <a:pt x="472" y="516"/>
                    <a:pt x="460" y="492"/>
                    <a:pt x="450" y="470"/>
                  </a:cubicBezTo>
                  <a:cubicBezTo>
                    <a:pt x="438" y="447"/>
                    <a:pt x="430" y="430"/>
                    <a:pt x="400" y="425"/>
                  </a:cubicBezTo>
                  <a:cubicBezTo>
                    <a:pt x="374" y="420"/>
                    <a:pt x="360" y="425"/>
                    <a:pt x="346" y="431"/>
                  </a:cubicBezTo>
                  <a:cubicBezTo>
                    <a:pt x="327" y="438"/>
                    <a:pt x="307" y="446"/>
                    <a:pt x="264" y="429"/>
                  </a:cubicBezTo>
                  <a:cubicBezTo>
                    <a:pt x="233" y="417"/>
                    <a:pt x="220" y="434"/>
                    <a:pt x="203" y="463"/>
                  </a:cubicBezTo>
                  <a:cubicBezTo>
                    <a:pt x="192" y="481"/>
                    <a:pt x="181" y="501"/>
                    <a:pt x="160" y="497"/>
                  </a:cubicBezTo>
                  <a:cubicBezTo>
                    <a:pt x="124" y="489"/>
                    <a:pt x="105" y="415"/>
                    <a:pt x="103" y="277"/>
                  </a:cubicBezTo>
                  <a:cubicBezTo>
                    <a:pt x="103" y="225"/>
                    <a:pt x="83" y="225"/>
                    <a:pt x="56" y="224"/>
                  </a:cubicBezTo>
                  <a:cubicBezTo>
                    <a:pt x="38" y="224"/>
                    <a:pt x="16" y="224"/>
                    <a:pt x="6" y="203"/>
                  </a:cubicBezTo>
                  <a:cubicBezTo>
                    <a:pt x="-8" y="176"/>
                    <a:pt x="5" y="157"/>
                    <a:pt x="16" y="142"/>
                  </a:cubicBezTo>
                  <a:cubicBezTo>
                    <a:pt x="24" y="130"/>
                    <a:pt x="32" y="120"/>
                    <a:pt x="29" y="104"/>
                  </a:cubicBezTo>
                  <a:cubicBezTo>
                    <a:pt x="21" y="61"/>
                    <a:pt x="29" y="3"/>
                    <a:pt x="29" y="0"/>
                  </a:cubicBezTo>
                  <a:lnTo>
                    <a:pt x="52" y="3"/>
                  </a:lnTo>
                  <a:cubicBezTo>
                    <a:pt x="52" y="4"/>
                    <a:pt x="45" y="60"/>
                    <a:pt x="52" y="100"/>
                  </a:cubicBezTo>
                  <a:cubicBezTo>
                    <a:pt x="57" y="125"/>
                    <a:pt x="45" y="142"/>
                    <a:pt x="35" y="156"/>
                  </a:cubicBezTo>
                  <a:cubicBezTo>
                    <a:pt x="25" y="171"/>
                    <a:pt x="20" y="179"/>
                    <a:pt x="27" y="192"/>
                  </a:cubicBezTo>
                  <a:cubicBezTo>
                    <a:pt x="30" y="200"/>
                    <a:pt x="39" y="200"/>
                    <a:pt x="56" y="201"/>
                  </a:cubicBezTo>
                  <a:cubicBezTo>
                    <a:pt x="84" y="201"/>
                    <a:pt x="126" y="202"/>
                    <a:pt x="127" y="277"/>
                  </a:cubicBezTo>
                  <a:cubicBezTo>
                    <a:pt x="129" y="427"/>
                    <a:pt x="152" y="471"/>
                    <a:pt x="164" y="474"/>
                  </a:cubicBezTo>
                  <a:cubicBezTo>
                    <a:pt x="169" y="475"/>
                    <a:pt x="177" y="462"/>
                    <a:pt x="183" y="451"/>
                  </a:cubicBezTo>
                  <a:cubicBezTo>
                    <a:pt x="198" y="426"/>
                    <a:pt x="220" y="387"/>
                    <a:pt x="273" y="407"/>
                  </a:cubicBezTo>
                  <a:cubicBezTo>
                    <a:pt x="307" y="421"/>
                    <a:pt x="320" y="415"/>
                    <a:pt x="338" y="409"/>
                  </a:cubicBezTo>
                  <a:cubicBezTo>
                    <a:pt x="353" y="403"/>
                    <a:pt x="371" y="395"/>
                    <a:pt x="404" y="402"/>
                  </a:cubicBezTo>
                  <a:cubicBezTo>
                    <a:pt x="446" y="409"/>
                    <a:pt x="458" y="435"/>
                    <a:pt x="471" y="460"/>
                  </a:cubicBezTo>
                  <a:cubicBezTo>
                    <a:pt x="480" y="479"/>
                    <a:pt x="490" y="499"/>
                    <a:pt x="515" y="515"/>
                  </a:cubicBezTo>
                  <a:cubicBezTo>
                    <a:pt x="525" y="521"/>
                    <a:pt x="534" y="527"/>
                    <a:pt x="542" y="532"/>
                  </a:cubicBezTo>
                  <a:cubicBezTo>
                    <a:pt x="577" y="555"/>
                    <a:pt x="591" y="565"/>
                    <a:pt x="679" y="589"/>
                  </a:cubicBezTo>
                  <a:cubicBezTo>
                    <a:pt x="716" y="599"/>
                    <a:pt x="745" y="600"/>
                    <a:pt x="771" y="601"/>
                  </a:cubicBezTo>
                  <a:cubicBezTo>
                    <a:pt x="821" y="603"/>
                    <a:pt x="861" y="605"/>
                    <a:pt x="909" y="670"/>
                  </a:cubicBezTo>
                  <a:cubicBezTo>
                    <a:pt x="934" y="704"/>
                    <a:pt x="956" y="721"/>
                    <a:pt x="972" y="733"/>
                  </a:cubicBezTo>
                  <a:cubicBezTo>
                    <a:pt x="1004" y="758"/>
                    <a:pt x="1012" y="771"/>
                    <a:pt x="976" y="820"/>
                  </a:cubicBezTo>
                  <a:cubicBezTo>
                    <a:pt x="948" y="859"/>
                    <a:pt x="941" y="885"/>
                    <a:pt x="940" y="900"/>
                  </a:cubicBezTo>
                  <a:cubicBezTo>
                    <a:pt x="965" y="891"/>
                    <a:pt x="1016" y="881"/>
                    <a:pt x="1067" y="917"/>
                  </a:cubicBezTo>
                  <a:cubicBezTo>
                    <a:pt x="1128" y="959"/>
                    <a:pt x="1196" y="942"/>
                    <a:pt x="1197" y="942"/>
                  </a:cubicBezTo>
                  <a:lnTo>
                    <a:pt x="1203" y="965"/>
                  </a:lnTo>
                  <a:cubicBezTo>
                    <a:pt x="1202" y="965"/>
                    <a:pt x="1185" y="969"/>
                    <a:pt x="1161" y="96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8" name="Google Shape;988;p55"/>
            <p:cNvSpPr/>
            <p:nvPr/>
          </p:nvSpPr>
          <p:spPr>
            <a:xfrm>
              <a:off x="5574240" y="2925720"/>
              <a:ext cx="81000" cy="32040"/>
            </a:xfrm>
            <a:custGeom>
              <a:avLst/>
              <a:gdLst/>
              <a:ahLst/>
              <a:cxnLst/>
              <a:rect l="l" t="t" r="r" b="b"/>
              <a:pathLst>
                <a:path w="225" h="89" extrusionOk="0">
                  <a:moveTo>
                    <a:pt x="173" y="89"/>
                  </a:moveTo>
                  <a:cubicBezTo>
                    <a:pt x="164" y="89"/>
                    <a:pt x="155" y="88"/>
                    <a:pt x="144" y="85"/>
                  </a:cubicBezTo>
                  <a:cubicBezTo>
                    <a:pt x="126" y="80"/>
                    <a:pt x="114" y="69"/>
                    <a:pt x="102" y="59"/>
                  </a:cubicBezTo>
                  <a:cubicBezTo>
                    <a:pt x="81" y="42"/>
                    <a:pt x="59" y="24"/>
                    <a:pt x="3" y="24"/>
                  </a:cubicBezTo>
                  <a:cubicBezTo>
                    <a:pt x="2" y="24"/>
                    <a:pt x="1" y="24"/>
                    <a:pt x="0" y="24"/>
                  </a:cubicBezTo>
                  <a:lnTo>
                    <a:pt x="0" y="0"/>
                  </a:lnTo>
                  <a:cubicBezTo>
                    <a:pt x="1" y="0"/>
                    <a:pt x="2" y="0"/>
                    <a:pt x="2" y="0"/>
                  </a:cubicBezTo>
                  <a:cubicBezTo>
                    <a:pt x="67" y="0"/>
                    <a:pt x="95" y="23"/>
                    <a:pt x="117" y="41"/>
                  </a:cubicBezTo>
                  <a:cubicBezTo>
                    <a:pt x="128" y="51"/>
                    <a:pt x="138" y="59"/>
                    <a:pt x="151" y="62"/>
                  </a:cubicBezTo>
                  <a:cubicBezTo>
                    <a:pt x="187" y="73"/>
                    <a:pt x="209" y="55"/>
                    <a:pt x="210" y="54"/>
                  </a:cubicBezTo>
                  <a:lnTo>
                    <a:pt x="225" y="72"/>
                  </a:lnTo>
                  <a:cubicBezTo>
                    <a:pt x="224" y="72"/>
                    <a:pt x="205" y="89"/>
                    <a:pt x="173" y="8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89" name="Google Shape;989;p55"/>
            <p:cNvSpPr/>
            <p:nvPr/>
          </p:nvSpPr>
          <p:spPr>
            <a:xfrm>
              <a:off x="5303880" y="2783880"/>
              <a:ext cx="68760" cy="222120"/>
            </a:xfrm>
            <a:custGeom>
              <a:avLst/>
              <a:gdLst/>
              <a:ahLst/>
              <a:cxnLst/>
              <a:rect l="l" t="t" r="r" b="b"/>
              <a:pathLst>
                <a:path w="191" h="617" extrusionOk="0">
                  <a:moveTo>
                    <a:pt x="7" y="617"/>
                  </a:moveTo>
                  <a:lnTo>
                    <a:pt x="5" y="605"/>
                  </a:lnTo>
                  <a:lnTo>
                    <a:pt x="0" y="595"/>
                  </a:lnTo>
                  <a:cubicBezTo>
                    <a:pt x="0" y="595"/>
                    <a:pt x="11" y="585"/>
                    <a:pt x="13" y="529"/>
                  </a:cubicBezTo>
                  <a:cubicBezTo>
                    <a:pt x="14" y="483"/>
                    <a:pt x="44" y="483"/>
                    <a:pt x="60" y="483"/>
                  </a:cubicBezTo>
                  <a:cubicBezTo>
                    <a:pt x="65" y="483"/>
                    <a:pt x="72" y="483"/>
                    <a:pt x="74" y="482"/>
                  </a:cubicBezTo>
                  <a:cubicBezTo>
                    <a:pt x="74" y="481"/>
                    <a:pt x="78" y="477"/>
                    <a:pt x="73" y="455"/>
                  </a:cubicBezTo>
                  <a:cubicBezTo>
                    <a:pt x="66" y="424"/>
                    <a:pt x="54" y="403"/>
                    <a:pt x="44" y="387"/>
                  </a:cubicBezTo>
                  <a:cubicBezTo>
                    <a:pt x="29" y="360"/>
                    <a:pt x="15" y="336"/>
                    <a:pt x="60" y="308"/>
                  </a:cubicBezTo>
                  <a:cubicBezTo>
                    <a:pt x="87" y="292"/>
                    <a:pt x="108" y="290"/>
                    <a:pt x="121" y="288"/>
                  </a:cubicBezTo>
                  <a:cubicBezTo>
                    <a:pt x="123" y="288"/>
                    <a:pt x="126" y="288"/>
                    <a:pt x="128" y="287"/>
                  </a:cubicBezTo>
                  <a:cubicBezTo>
                    <a:pt x="128" y="285"/>
                    <a:pt x="127" y="279"/>
                    <a:pt x="124" y="268"/>
                  </a:cubicBezTo>
                  <a:cubicBezTo>
                    <a:pt x="118" y="248"/>
                    <a:pt x="108" y="234"/>
                    <a:pt x="98" y="219"/>
                  </a:cubicBezTo>
                  <a:cubicBezTo>
                    <a:pt x="80" y="194"/>
                    <a:pt x="62" y="168"/>
                    <a:pt x="73" y="122"/>
                  </a:cubicBezTo>
                  <a:cubicBezTo>
                    <a:pt x="82" y="84"/>
                    <a:pt x="106" y="66"/>
                    <a:pt x="127" y="51"/>
                  </a:cubicBezTo>
                  <a:cubicBezTo>
                    <a:pt x="147" y="37"/>
                    <a:pt x="163" y="25"/>
                    <a:pt x="168" y="0"/>
                  </a:cubicBezTo>
                  <a:lnTo>
                    <a:pt x="191" y="5"/>
                  </a:lnTo>
                  <a:cubicBezTo>
                    <a:pt x="184" y="38"/>
                    <a:pt x="163" y="54"/>
                    <a:pt x="141" y="70"/>
                  </a:cubicBezTo>
                  <a:cubicBezTo>
                    <a:pt x="122" y="84"/>
                    <a:pt x="103" y="98"/>
                    <a:pt x="96" y="127"/>
                  </a:cubicBezTo>
                  <a:cubicBezTo>
                    <a:pt x="87" y="163"/>
                    <a:pt x="101" y="182"/>
                    <a:pt x="117" y="206"/>
                  </a:cubicBezTo>
                  <a:cubicBezTo>
                    <a:pt x="127" y="221"/>
                    <a:pt x="139" y="238"/>
                    <a:pt x="146" y="261"/>
                  </a:cubicBezTo>
                  <a:cubicBezTo>
                    <a:pt x="152" y="280"/>
                    <a:pt x="154" y="292"/>
                    <a:pt x="148" y="301"/>
                  </a:cubicBezTo>
                  <a:cubicBezTo>
                    <a:pt x="143" y="310"/>
                    <a:pt x="133" y="311"/>
                    <a:pt x="123" y="312"/>
                  </a:cubicBezTo>
                  <a:cubicBezTo>
                    <a:pt x="111" y="312"/>
                    <a:pt x="95" y="314"/>
                    <a:pt x="73" y="328"/>
                  </a:cubicBezTo>
                  <a:cubicBezTo>
                    <a:pt x="47" y="344"/>
                    <a:pt x="49" y="348"/>
                    <a:pt x="65" y="375"/>
                  </a:cubicBezTo>
                  <a:cubicBezTo>
                    <a:pt x="75" y="392"/>
                    <a:pt x="89" y="415"/>
                    <a:pt x="96" y="450"/>
                  </a:cubicBezTo>
                  <a:cubicBezTo>
                    <a:pt x="101" y="473"/>
                    <a:pt x="100" y="488"/>
                    <a:pt x="92" y="497"/>
                  </a:cubicBezTo>
                  <a:cubicBezTo>
                    <a:pt x="84" y="507"/>
                    <a:pt x="70" y="507"/>
                    <a:pt x="60" y="507"/>
                  </a:cubicBezTo>
                  <a:cubicBezTo>
                    <a:pt x="44" y="507"/>
                    <a:pt x="37" y="506"/>
                    <a:pt x="36" y="530"/>
                  </a:cubicBezTo>
                  <a:cubicBezTo>
                    <a:pt x="34" y="598"/>
                    <a:pt x="19" y="615"/>
                    <a:pt x="7" y="6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990" name="Google Shape;990;p55"/>
            <p:cNvSpPr/>
            <p:nvPr/>
          </p:nvSpPr>
          <p:spPr>
            <a:xfrm>
              <a:off x="7601760" y="2931480"/>
              <a:ext cx="168840" cy="211320"/>
            </a:xfrm>
            <a:custGeom>
              <a:avLst/>
              <a:gdLst/>
              <a:ahLst/>
              <a:cxnLst/>
              <a:rect l="l" t="t" r="r" b="b"/>
              <a:pathLst>
                <a:path w="469" h="587" extrusionOk="0">
                  <a:moveTo>
                    <a:pt x="285" y="587"/>
                  </a:moveTo>
                  <a:cubicBezTo>
                    <a:pt x="278" y="587"/>
                    <a:pt x="272" y="585"/>
                    <a:pt x="266" y="581"/>
                  </a:cubicBezTo>
                  <a:lnTo>
                    <a:pt x="279" y="561"/>
                  </a:lnTo>
                  <a:cubicBezTo>
                    <a:pt x="282" y="563"/>
                    <a:pt x="284" y="564"/>
                    <a:pt x="288" y="563"/>
                  </a:cubicBezTo>
                  <a:cubicBezTo>
                    <a:pt x="313" y="557"/>
                    <a:pt x="353" y="485"/>
                    <a:pt x="366" y="462"/>
                  </a:cubicBezTo>
                  <a:cubicBezTo>
                    <a:pt x="385" y="428"/>
                    <a:pt x="399" y="412"/>
                    <a:pt x="411" y="397"/>
                  </a:cubicBezTo>
                  <a:cubicBezTo>
                    <a:pt x="421" y="386"/>
                    <a:pt x="430" y="376"/>
                    <a:pt x="439" y="358"/>
                  </a:cubicBezTo>
                  <a:cubicBezTo>
                    <a:pt x="445" y="347"/>
                    <a:pt x="446" y="343"/>
                    <a:pt x="445" y="342"/>
                  </a:cubicBezTo>
                  <a:cubicBezTo>
                    <a:pt x="442" y="340"/>
                    <a:pt x="419" y="336"/>
                    <a:pt x="395" y="332"/>
                  </a:cubicBezTo>
                  <a:cubicBezTo>
                    <a:pt x="375" y="328"/>
                    <a:pt x="351" y="324"/>
                    <a:pt x="321" y="318"/>
                  </a:cubicBezTo>
                  <a:cubicBezTo>
                    <a:pt x="248" y="303"/>
                    <a:pt x="209" y="287"/>
                    <a:pt x="171" y="271"/>
                  </a:cubicBezTo>
                  <a:cubicBezTo>
                    <a:pt x="141" y="258"/>
                    <a:pt x="113" y="247"/>
                    <a:pt x="69" y="235"/>
                  </a:cubicBezTo>
                  <a:cubicBezTo>
                    <a:pt x="30" y="225"/>
                    <a:pt x="8" y="209"/>
                    <a:pt x="2" y="186"/>
                  </a:cubicBezTo>
                  <a:cubicBezTo>
                    <a:pt x="-8" y="151"/>
                    <a:pt x="26" y="112"/>
                    <a:pt x="64" y="75"/>
                  </a:cubicBezTo>
                  <a:cubicBezTo>
                    <a:pt x="111" y="29"/>
                    <a:pt x="111" y="3"/>
                    <a:pt x="111" y="3"/>
                  </a:cubicBezTo>
                  <a:lnTo>
                    <a:pt x="134" y="0"/>
                  </a:lnTo>
                  <a:cubicBezTo>
                    <a:pt x="135" y="4"/>
                    <a:pt x="137" y="37"/>
                    <a:pt x="80" y="92"/>
                  </a:cubicBezTo>
                  <a:cubicBezTo>
                    <a:pt x="63" y="109"/>
                    <a:pt x="17" y="153"/>
                    <a:pt x="25" y="180"/>
                  </a:cubicBezTo>
                  <a:cubicBezTo>
                    <a:pt x="29" y="197"/>
                    <a:pt x="54" y="207"/>
                    <a:pt x="75" y="212"/>
                  </a:cubicBezTo>
                  <a:cubicBezTo>
                    <a:pt x="121" y="224"/>
                    <a:pt x="151" y="237"/>
                    <a:pt x="180" y="249"/>
                  </a:cubicBezTo>
                  <a:cubicBezTo>
                    <a:pt x="219" y="265"/>
                    <a:pt x="255" y="281"/>
                    <a:pt x="326" y="295"/>
                  </a:cubicBezTo>
                  <a:cubicBezTo>
                    <a:pt x="356" y="301"/>
                    <a:pt x="380" y="305"/>
                    <a:pt x="398" y="308"/>
                  </a:cubicBezTo>
                  <a:cubicBezTo>
                    <a:pt x="442" y="316"/>
                    <a:pt x="460" y="319"/>
                    <a:pt x="467" y="333"/>
                  </a:cubicBezTo>
                  <a:cubicBezTo>
                    <a:pt x="472" y="344"/>
                    <a:pt x="467" y="356"/>
                    <a:pt x="460" y="369"/>
                  </a:cubicBezTo>
                  <a:cubicBezTo>
                    <a:pt x="449" y="389"/>
                    <a:pt x="439" y="400"/>
                    <a:pt x="429" y="413"/>
                  </a:cubicBezTo>
                  <a:cubicBezTo>
                    <a:pt x="417" y="426"/>
                    <a:pt x="404" y="442"/>
                    <a:pt x="387" y="473"/>
                  </a:cubicBezTo>
                  <a:cubicBezTo>
                    <a:pt x="357" y="527"/>
                    <a:pt x="325" y="578"/>
                    <a:pt x="293" y="586"/>
                  </a:cubicBezTo>
                  <a:cubicBezTo>
                    <a:pt x="290" y="586"/>
                    <a:pt x="287" y="587"/>
                    <a:pt x="285" y="58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991" name="Google Shape;991;p55"/>
          <p:cNvSpPr txBox="1"/>
          <p:nvPr/>
        </p:nvSpPr>
        <p:spPr>
          <a:xfrm>
            <a:off x="1299375" y="2098950"/>
            <a:ext cx="1935000" cy="42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Jakarta</a:t>
            </a:r>
            <a:endParaRPr>
              <a:solidFill>
                <a:schemeClr val="dk1"/>
              </a:solidFill>
              <a:latin typeface="Hanken Grotesk"/>
              <a:ea typeface="Hanken Grotesk"/>
              <a:cs typeface="Hanken Grotesk"/>
              <a:sym typeface="Hanken Grotesk"/>
            </a:endParaRPr>
          </a:p>
        </p:txBody>
      </p:sp>
      <p:sp>
        <p:nvSpPr>
          <p:cNvPr id="992" name="Google Shape;992;p55"/>
          <p:cNvSpPr txBox="1"/>
          <p:nvPr/>
        </p:nvSpPr>
        <p:spPr>
          <a:xfrm>
            <a:off x="1300242" y="1657575"/>
            <a:ext cx="19335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Capital</a:t>
            </a:r>
            <a:endParaRPr sz="2000" b="1">
              <a:solidFill>
                <a:schemeClr val="dk1"/>
              </a:solidFill>
              <a:latin typeface="Archivo"/>
              <a:ea typeface="Archivo"/>
              <a:cs typeface="Archivo"/>
              <a:sym typeface="Archivo"/>
            </a:endParaRPr>
          </a:p>
        </p:txBody>
      </p:sp>
      <p:sp>
        <p:nvSpPr>
          <p:cNvPr id="993" name="Google Shape;993;p55"/>
          <p:cNvSpPr/>
          <p:nvPr/>
        </p:nvSpPr>
        <p:spPr>
          <a:xfrm>
            <a:off x="4459400" y="2664475"/>
            <a:ext cx="517500" cy="517500"/>
          </a:xfrm>
          <a:prstGeom prst="ellipse">
            <a:avLst/>
          </a:prstGeom>
          <a:solidFill>
            <a:srgbClr val="D63A3A">
              <a:alpha val="4273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cxnSp>
        <p:nvCxnSpPr>
          <p:cNvPr id="994" name="Google Shape;994;p55"/>
          <p:cNvCxnSpPr>
            <a:stCxn id="992" idx="0"/>
            <a:endCxn id="993" idx="2"/>
          </p:cNvCxnSpPr>
          <p:nvPr/>
        </p:nvCxnSpPr>
        <p:spPr>
          <a:xfrm rot="-5400000" flipH="1">
            <a:off x="2730342" y="1194225"/>
            <a:ext cx="1265700" cy="2192400"/>
          </a:xfrm>
          <a:prstGeom prst="bentConnector4">
            <a:avLst>
              <a:gd name="adj1" fmla="val -18814"/>
              <a:gd name="adj2" fmla="val 72048"/>
            </a:avLst>
          </a:prstGeom>
          <a:noFill/>
          <a:ln w="9525" cap="flat" cmpd="sng">
            <a:solidFill>
              <a:schemeClr val="dk1"/>
            </a:solidFill>
            <a:prstDash val="solid"/>
            <a:round/>
            <a:headEnd type="none" w="med" len="med"/>
            <a:tailEnd type="none" w="med" len="med"/>
          </a:ln>
        </p:spPr>
      </p:cxnSp>
      <p:sp>
        <p:nvSpPr>
          <p:cNvPr id="995" name="Google Shape;995;p55"/>
          <p:cNvSpPr txBox="1"/>
          <p:nvPr/>
        </p:nvSpPr>
        <p:spPr>
          <a:xfrm>
            <a:off x="1299375" y="3137125"/>
            <a:ext cx="2864700" cy="42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Indonesian, Javanese, Sudanese</a:t>
            </a:r>
            <a:endParaRPr>
              <a:solidFill>
                <a:schemeClr val="dk1"/>
              </a:solidFill>
              <a:latin typeface="Hanken Grotesk"/>
              <a:ea typeface="Hanken Grotesk"/>
              <a:cs typeface="Hanken Grotesk"/>
              <a:sym typeface="Hanken Grotesk"/>
            </a:endParaRPr>
          </a:p>
        </p:txBody>
      </p:sp>
      <p:sp>
        <p:nvSpPr>
          <p:cNvPr id="996" name="Google Shape;996;p55"/>
          <p:cNvSpPr txBox="1"/>
          <p:nvPr/>
        </p:nvSpPr>
        <p:spPr>
          <a:xfrm>
            <a:off x="1300225" y="2695775"/>
            <a:ext cx="19350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Languages</a:t>
            </a:r>
            <a:endParaRPr sz="2000" b="1">
              <a:solidFill>
                <a:schemeClr val="dk1"/>
              </a:solidFill>
              <a:latin typeface="Archivo"/>
              <a:ea typeface="Archivo"/>
              <a:cs typeface="Archivo"/>
              <a:sym typeface="Archivo"/>
            </a:endParaRPr>
          </a:p>
        </p:txBody>
      </p:sp>
      <p:sp>
        <p:nvSpPr>
          <p:cNvPr id="997" name="Google Shape;997;p55"/>
          <p:cNvSpPr txBox="1"/>
          <p:nvPr/>
        </p:nvSpPr>
        <p:spPr>
          <a:xfrm>
            <a:off x="1299375" y="4175303"/>
            <a:ext cx="1935000" cy="42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1,904,569 km2</a:t>
            </a:r>
            <a:endParaRPr>
              <a:solidFill>
                <a:schemeClr val="dk1"/>
              </a:solidFill>
              <a:latin typeface="Hanken Grotesk"/>
              <a:ea typeface="Hanken Grotesk"/>
              <a:cs typeface="Hanken Grotesk"/>
              <a:sym typeface="Hanken Grotesk"/>
            </a:endParaRPr>
          </a:p>
        </p:txBody>
      </p:sp>
      <p:sp>
        <p:nvSpPr>
          <p:cNvPr id="998" name="Google Shape;998;p55"/>
          <p:cNvSpPr txBox="1"/>
          <p:nvPr/>
        </p:nvSpPr>
        <p:spPr>
          <a:xfrm>
            <a:off x="1300243" y="3733950"/>
            <a:ext cx="19350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Area</a:t>
            </a:r>
            <a:endParaRPr sz="2000" b="1">
              <a:solidFill>
                <a:schemeClr val="dk1"/>
              </a:solidFill>
              <a:latin typeface="Archivo"/>
              <a:ea typeface="Archivo"/>
              <a:cs typeface="Archivo"/>
              <a:sym typeface="Archivo"/>
            </a:endParaRPr>
          </a:p>
        </p:txBody>
      </p:sp>
      <p:sp>
        <p:nvSpPr>
          <p:cNvPr id="999" name="Google Shape;999;p55"/>
          <p:cNvSpPr txBox="1"/>
          <p:nvPr/>
        </p:nvSpPr>
        <p:spPr>
          <a:xfrm>
            <a:off x="3860525" y="4175301"/>
            <a:ext cx="1934100" cy="42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273,773,800</a:t>
            </a:r>
            <a:endParaRPr>
              <a:solidFill>
                <a:schemeClr val="dk1"/>
              </a:solidFill>
              <a:latin typeface="Hanken Grotesk"/>
              <a:ea typeface="Hanken Grotesk"/>
              <a:cs typeface="Hanken Grotesk"/>
              <a:sym typeface="Hanken Grotesk"/>
            </a:endParaRPr>
          </a:p>
        </p:txBody>
      </p:sp>
      <p:sp>
        <p:nvSpPr>
          <p:cNvPr id="1000" name="Google Shape;1000;p55"/>
          <p:cNvSpPr txBox="1"/>
          <p:nvPr/>
        </p:nvSpPr>
        <p:spPr>
          <a:xfrm>
            <a:off x="3861393" y="3733950"/>
            <a:ext cx="19341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Population</a:t>
            </a:r>
            <a:endParaRPr sz="2000" b="1">
              <a:solidFill>
                <a:schemeClr val="dk1"/>
              </a:solidFill>
              <a:latin typeface="Archivo"/>
              <a:ea typeface="Archivo"/>
              <a:cs typeface="Archivo"/>
              <a:sym typeface="Archivo"/>
            </a:endParaRPr>
          </a:p>
        </p:txBody>
      </p:sp>
      <p:sp>
        <p:nvSpPr>
          <p:cNvPr id="1001" name="Google Shape;1001;p55"/>
          <p:cNvSpPr txBox="1"/>
          <p:nvPr/>
        </p:nvSpPr>
        <p:spPr>
          <a:xfrm>
            <a:off x="6421675" y="4175301"/>
            <a:ext cx="1933200" cy="428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Indonesian rupiah </a:t>
            </a:r>
            <a:endParaRPr>
              <a:solidFill>
                <a:schemeClr val="dk1"/>
              </a:solidFill>
              <a:latin typeface="Hanken Grotesk"/>
              <a:ea typeface="Hanken Grotesk"/>
              <a:cs typeface="Hanken Grotesk"/>
              <a:sym typeface="Hanken Grotesk"/>
            </a:endParaRPr>
          </a:p>
        </p:txBody>
      </p:sp>
      <p:sp>
        <p:nvSpPr>
          <p:cNvPr id="1002" name="Google Shape;1002;p55"/>
          <p:cNvSpPr txBox="1"/>
          <p:nvPr/>
        </p:nvSpPr>
        <p:spPr>
          <a:xfrm>
            <a:off x="6422542" y="3733950"/>
            <a:ext cx="19332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Currency</a:t>
            </a:r>
            <a:endParaRPr sz="2000" b="1">
              <a:solidFill>
                <a:schemeClr val="dk1"/>
              </a:solidFill>
              <a:latin typeface="Archivo"/>
              <a:ea typeface="Archivo"/>
              <a:cs typeface="Archivo"/>
              <a:sym typeface="Archivo"/>
            </a:endParaRPr>
          </a:p>
        </p:txBody>
      </p:sp>
      <p:grpSp>
        <p:nvGrpSpPr>
          <p:cNvPr id="1003" name="Google Shape;1003;p55"/>
          <p:cNvGrpSpPr/>
          <p:nvPr/>
        </p:nvGrpSpPr>
        <p:grpSpPr>
          <a:xfrm>
            <a:off x="7837550" y="1355475"/>
            <a:ext cx="586200" cy="466800"/>
            <a:chOff x="7837550" y="1355475"/>
            <a:chExt cx="586200" cy="466800"/>
          </a:xfrm>
        </p:grpSpPr>
        <p:sp>
          <p:nvSpPr>
            <p:cNvPr id="1004" name="Google Shape;1004;p55"/>
            <p:cNvSpPr/>
            <p:nvPr/>
          </p:nvSpPr>
          <p:spPr>
            <a:xfrm>
              <a:off x="7837550" y="1355475"/>
              <a:ext cx="586200" cy="2334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005" name="Google Shape;1005;p55"/>
            <p:cNvSpPr/>
            <p:nvPr/>
          </p:nvSpPr>
          <p:spPr>
            <a:xfrm>
              <a:off x="7837550" y="1588875"/>
              <a:ext cx="586200" cy="2334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sp>
        <p:nvSpPr>
          <p:cNvPr id="1006" name="Google Shape;1006;p55"/>
          <p:cNvSpPr/>
          <p:nvPr/>
        </p:nvSpPr>
        <p:spPr>
          <a:xfrm>
            <a:off x="738363" y="1673925"/>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007" name="Google Shape;1007;p55"/>
          <p:cNvSpPr/>
          <p:nvPr/>
        </p:nvSpPr>
        <p:spPr>
          <a:xfrm>
            <a:off x="738363" y="2680825"/>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008" name="Google Shape;1008;p55"/>
          <p:cNvSpPr/>
          <p:nvPr/>
        </p:nvSpPr>
        <p:spPr>
          <a:xfrm>
            <a:off x="738363" y="375030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009" name="Google Shape;1009;p55"/>
          <p:cNvSpPr/>
          <p:nvPr/>
        </p:nvSpPr>
        <p:spPr>
          <a:xfrm>
            <a:off x="3299513" y="375030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010" name="Google Shape;1010;p55"/>
          <p:cNvSpPr/>
          <p:nvPr/>
        </p:nvSpPr>
        <p:spPr>
          <a:xfrm>
            <a:off x="5860663" y="375030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1011" name="Google Shape;1011;p55"/>
          <p:cNvGrpSpPr/>
          <p:nvPr/>
        </p:nvGrpSpPr>
        <p:grpSpPr>
          <a:xfrm>
            <a:off x="865472" y="1747626"/>
            <a:ext cx="238739" cy="337407"/>
            <a:chOff x="4092172" y="1725651"/>
            <a:chExt cx="238739" cy="337407"/>
          </a:xfrm>
        </p:grpSpPr>
        <p:sp>
          <p:nvSpPr>
            <p:cNvPr id="1012" name="Google Shape;1012;p55"/>
            <p:cNvSpPr/>
            <p:nvPr/>
          </p:nvSpPr>
          <p:spPr>
            <a:xfrm>
              <a:off x="4234299" y="2014017"/>
              <a:ext cx="13802" cy="13802"/>
            </a:xfrm>
            <a:custGeom>
              <a:avLst/>
              <a:gdLst/>
              <a:ahLst/>
              <a:cxnLst/>
              <a:rect l="l" t="t" r="r" b="b"/>
              <a:pathLst>
                <a:path w="47" h="47" extrusionOk="0">
                  <a:moveTo>
                    <a:pt x="0" y="26"/>
                  </a:moveTo>
                  <a:lnTo>
                    <a:pt x="26" y="47"/>
                  </a:lnTo>
                  <a:cubicBezTo>
                    <a:pt x="33" y="38"/>
                    <a:pt x="40" y="29"/>
                    <a:pt x="47" y="21"/>
                  </a:cubicBezTo>
                  <a:lnTo>
                    <a:pt x="20" y="0"/>
                  </a:lnTo>
                  <a:cubicBezTo>
                    <a:pt x="14" y="8"/>
                    <a:pt x="7" y="17"/>
                    <a:pt x="0" y="2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3" name="Google Shape;1013;p55"/>
            <p:cNvSpPr/>
            <p:nvPr/>
          </p:nvSpPr>
          <p:spPr>
            <a:xfrm>
              <a:off x="4092172" y="1725651"/>
              <a:ext cx="238739" cy="337407"/>
            </a:xfrm>
            <a:custGeom>
              <a:avLst/>
              <a:gdLst/>
              <a:ahLst/>
              <a:cxnLst/>
              <a:rect l="l" t="t" r="r" b="b"/>
              <a:pathLst>
                <a:path w="813" h="1149" extrusionOk="0">
                  <a:moveTo>
                    <a:pt x="406" y="0"/>
                  </a:moveTo>
                  <a:cubicBezTo>
                    <a:pt x="182" y="0"/>
                    <a:pt x="0" y="182"/>
                    <a:pt x="0" y="406"/>
                  </a:cubicBezTo>
                  <a:cubicBezTo>
                    <a:pt x="0" y="657"/>
                    <a:pt x="278" y="1026"/>
                    <a:pt x="406" y="1149"/>
                  </a:cubicBezTo>
                  <a:cubicBezTo>
                    <a:pt x="406" y="1149"/>
                    <a:pt x="447" y="1106"/>
                    <a:pt x="487" y="1058"/>
                  </a:cubicBezTo>
                  <a:lnTo>
                    <a:pt x="461" y="1036"/>
                  </a:lnTo>
                  <a:cubicBezTo>
                    <a:pt x="437" y="1064"/>
                    <a:pt x="418" y="1086"/>
                    <a:pt x="406" y="1099"/>
                  </a:cubicBezTo>
                  <a:cubicBezTo>
                    <a:pt x="377" y="1067"/>
                    <a:pt x="301" y="979"/>
                    <a:pt x="225" y="870"/>
                  </a:cubicBezTo>
                  <a:cubicBezTo>
                    <a:pt x="100" y="688"/>
                    <a:pt x="34" y="527"/>
                    <a:pt x="34" y="406"/>
                  </a:cubicBezTo>
                  <a:cubicBezTo>
                    <a:pt x="34" y="201"/>
                    <a:pt x="200" y="34"/>
                    <a:pt x="406" y="34"/>
                  </a:cubicBezTo>
                  <a:cubicBezTo>
                    <a:pt x="611" y="34"/>
                    <a:pt x="779" y="201"/>
                    <a:pt x="779" y="406"/>
                  </a:cubicBezTo>
                  <a:cubicBezTo>
                    <a:pt x="779" y="586"/>
                    <a:pt x="641" y="804"/>
                    <a:pt x="525" y="955"/>
                  </a:cubicBezTo>
                  <a:lnTo>
                    <a:pt x="552" y="976"/>
                  </a:lnTo>
                  <a:cubicBezTo>
                    <a:pt x="671" y="820"/>
                    <a:pt x="813" y="595"/>
                    <a:pt x="813" y="406"/>
                  </a:cubicBezTo>
                  <a:cubicBezTo>
                    <a:pt x="813" y="182"/>
                    <a:pt x="630" y="0"/>
                    <a:pt x="406"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4" name="Google Shape;1014;p55"/>
            <p:cNvSpPr/>
            <p:nvPr/>
          </p:nvSpPr>
          <p:spPr>
            <a:xfrm>
              <a:off x="4160886" y="1960866"/>
              <a:ext cx="13802" cy="13802"/>
            </a:xfrm>
            <a:custGeom>
              <a:avLst/>
              <a:gdLst/>
              <a:ahLst/>
              <a:cxnLst/>
              <a:rect l="l" t="t" r="r" b="b"/>
              <a:pathLst>
                <a:path w="47" h="47" extrusionOk="0">
                  <a:moveTo>
                    <a:pt x="19" y="47"/>
                  </a:moveTo>
                  <a:lnTo>
                    <a:pt x="47" y="28"/>
                  </a:lnTo>
                  <a:lnTo>
                    <a:pt x="28" y="0"/>
                  </a:lnTo>
                  <a:lnTo>
                    <a:pt x="0" y="18"/>
                  </a:lnTo>
                  <a:lnTo>
                    <a:pt x="19" y="4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5" name="Google Shape;1015;p55"/>
            <p:cNvSpPr/>
            <p:nvPr/>
          </p:nvSpPr>
          <p:spPr>
            <a:xfrm>
              <a:off x="4150315" y="1944128"/>
              <a:ext cx="13508" cy="13508"/>
            </a:xfrm>
            <a:custGeom>
              <a:avLst/>
              <a:gdLst/>
              <a:ahLst/>
              <a:cxnLst/>
              <a:rect l="l" t="t" r="r" b="b"/>
              <a:pathLst>
                <a:path w="46" h="46" extrusionOk="0">
                  <a:moveTo>
                    <a:pt x="0" y="17"/>
                  </a:moveTo>
                  <a:lnTo>
                    <a:pt x="29" y="0"/>
                  </a:lnTo>
                  <a:lnTo>
                    <a:pt x="46" y="29"/>
                  </a:lnTo>
                  <a:lnTo>
                    <a:pt x="17" y="46"/>
                  </a:lnTo>
                  <a:lnTo>
                    <a:pt x="0" y="1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6" name="Google Shape;1016;p55"/>
            <p:cNvSpPr/>
            <p:nvPr/>
          </p:nvSpPr>
          <p:spPr>
            <a:xfrm>
              <a:off x="4122124" y="1756191"/>
              <a:ext cx="178834" cy="178834"/>
            </a:xfrm>
            <a:custGeom>
              <a:avLst/>
              <a:gdLst/>
              <a:ahLst/>
              <a:cxnLst/>
              <a:rect l="l" t="t" r="r" b="b"/>
              <a:pathLst>
                <a:path w="609" h="609" extrusionOk="0">
                  <a:moveTo>
                    <a:pt x="520" y="520"/>
                  </a:moveTo>
                  <a:cubicBezTo>
                    <a:pt x="577" y="462"/>
                    <a:pt x="609" y="386"/>
                    <a:pt x="609" y="304"/>
                  </a:cubicBezTo>
                  <a:cubicBezTo>
                    <a:pt x="609" y="207"/>
                    <a:pt x="562" y="114"/>
                    <a:pt x="482" y="57"/>
                  </a:cubicBezTo>
                  <a:lnTo>
                    <a:pt x="463" y="85"/>
                  </a:lnTo>
                  <a:cubicBezTo>
                    <a:pt x="528" y="132"/>
                    <a:pt x="569" y="206"/>
                    <a:pt x="574" y="285"/>
                  </a:cubicBezTo>
                  <a:lnTo>
                    <a:pt x="34" y="285"/>
                  </a:lnTo>
                  <a:cubicBezTo>
                    <a:pt x="39" y="220"/>
                    <a:pt x="66" y="160"/>
                    <a:pt x="113" y="113"/>
                  </a:cubicBezTo>
                  <a:cubicBezTo>
                    <a:pt x="164" y="62"/>
                    <a:pt x="232" y="34"/>
                    <a:pt x="304" y="34"/>
                  </a:cubicBezTo>
                  <a:lnTo>
                    <a:pt x="304" y="34"/>
                  </a:lnTo>
                  <a:cubicBezTo>
                    <a:pt x="349" y="34"/>
                    <a:pt x="393" y="45"/>
                    <a:pt x="432" y="66"/>
                  </a:cubicBezTo>
                  <a:lnTo>
                    <a:pt x="448" y="36"/>
                  </a:lnTo>
                  <a:cubicBezTo>
                    <a:pt x="404" y="12"/>
                    <a:pt x="354" y="0"/>
                    <a:pt x="304" y="0"/>
                  </a:cubicBezTo>
                  <a:lnTo>
                    <a:pt x="304" y="0"/>
                  </a:lnTo>
                  <a:cubicBezTo>
                    <a:pt x="223" y="0"/>
                    <a:pt x="146" y="31"/>
                    <a:pt x="89" y="89"/>
                  </a:cubicBezTo>
                  <a:cubicBezTo>
                    <a:pt x="31" y="147"/>
                    <a:pt x="0" y="223"/>
                    <a:pt x="0" y="304"/>
                  </a:cubicBezTo>
                  <a:cubicBezTo>
                    <a:pt x="0" y="472"/>
                    <a:pt x="136" y="609"/>
                    <a:pt x="304" y="609"/>
                  </a:cubicBezTo>
                  <a:cubicBezTo>
                    <a:pt x="386" y="609"/>
                    <a:pt x="462" y="577"/>
                    <a:pt x="520" y="520"/>
                  </a:cubicBezTo>
                  <a:moveTo>
                    <a:pt x="575" y="319"/>
                  </a:moveTo>
                  <a:cubicBezTo>
                    <a:pt x="571" y="386"/>
                    <a:pt x="543" y="448"/>
                    <a:pt x="496" y="496"/>
                  </a:cubicBezTo>
                  <a:cubicBezTo>
                    <a:pt x="445" y="547"/>
                    <a:pt x="377" y="575"/>
                    <a:pt x="304" y="575"/>
                  </a:cubicBezTo>
                  <a:lnTo>
                    <a:pt x="304" y="575"/>
                  </a:lnTo>
                  <a:cubicBezTo>
                    <a:pt x="160" y="575"/>
                    <a:pt x="42" y="462"/>
                    <a:pt x="34" y="319"/>
                  </a:cubicBezTo>
                  <a:lnTo>
                    <a:pt x="575" y="31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7" name="Google Shape;1017;p55"/>
            <p:cNvSpPr/>
            <p:nvPr/>
          </p:nvSpPr>
          <p:spPr>
            <a:xfrm>
              <a:off x="4162354" y="1788786"/>
              <a:ext cx="14095" cy="14095"/>
            </a:xfrm>
            <a:custGeom>
              <a:avLst/>
              <a:gdLst/>
              <a:ahLst/>
              <a:cxnLst/>
              <a:rect l="l" t="t" r="r" b="b"/>
              <a:pathLst>
                <a:path w="48" h="48" extrusionOk="0">
                  <a:moveTo>
                    <a:pt x="24" y="48"/>
                  </a:moveTo>
                  <a:cubicBezTo>
                    <a:pt x="31" y="41"/>
                    <a:pt x="38" y="34"/>
                    <a:pt x="48" y="27"/>
                  </a:cubicBezTo>
                  <a:lnTo>
                    <a:pt x="28" y="0"/>
                  </a:lnTo>
                  <a:cubicBezTo>
                    <a:pt x="17" y="8"/>
                    <a:pt x="8" y="16"/>
                    <a:pt x="0" y="24"/>
                  </a:cubicBezTo>
                  <a:lnTo>
                    <a:pt x="24" y="4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18" name="Google Shape;1018;p55"/>
            <p:cNvSpPr/>
            <p:nvPr/>
          </p:nvSpPr>
          <p:spPr>
            <a:xfrm>
              <a:off x="4179680" y="1779096"/>
              <a:ext cx="12921" cy="12921"/>
            </a:xfrm>
            <a:custGeom>
              <a:avLst/>
              <a:gdLst/>
              <a:ahLst/>
              <a:cxnLst/>
              <a:rect l="l" t="t" r="r" b="b"/>
              <a:pathLst>
                <a:path w="44" h="44" extrusionOk="0">
                  <a:moveTo>
                    <a:pt x="44" y="32"/>
                  </a:moveTo>
                  <a:lnTo>
                    <a:pt x="33" y="0"/>
                  </a:lnTo>
                  <a:cubicBezTo>
                    <a:pt x="22" y="3"/>
                    <a:pt x="11" y="8"/>
                    <a:pt x="0" y="14"/>
                  </a:cubicBezTo>
                  <a:lnTo>
                    <a:pt x="15" y="44"/>
                  </a:lnTo>
                  <a:cubicBezTo>
                    <a:pt x="25" y="39"/>
                    <a:pt x="34" y="35"/>
                    <a:pt x="44" y="3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19" name="Google Shape;1019;p55"/>
          <p:cNvGrpSpPr/>
          <p:nvPr/>
        </p:nvGrpSpPr>
        <p:grpSpPr>
          <a:xfrm>
            <a:off x="812071" y="3824001"/>
            <a:ext cx="337407" cy="337407"/>
            <a:chOff x="1133333" y="1725651"/>
            <a:chExt cx="337407" cy="337407"/>
          </a:xfrm>
        </p:grpSpPr>
        <p:sp>
          <p:nvSpPr>
            <p:cNvPr id="1020" name="Google Shape;1020;p55"/>
            <p:cNvSpPr/>
            <p:nvPr/>
          </p:nvSpPr>
          <p:spPr>
            <a:xfrm>
              <a:off x="1133333" y="2033398"/>
              <a:ext cx="89564" cy="29659"/>
            </a:xfrm>
            <a:custGeom>
              <a:avLst/>
              <a:gdLst/>
              <a:ahLst/>
              <a:cxnLst/>
              <a:rect l="l" t="t" r="r" b="b"/>
              <a:pathLst>
                <a:path w="305" h="101" extrusionOk="0">
                  <a:moveTo>
                    <a:pt x="114" y="0"/>
                  </a:moveTo>
                  <a:lnTo>
                    <a:pt x="0" y="0"/>
                  </a:lnTo>
                  <a:lnTo>
                    <a:pt x="0" y="34"/>
                  </a:lnTo>
                  <a:lnTo>
                    <a:pt x="93" y="34"/>
                  </a:lnTo>
                  <a:cubicBezTo>
                    <a:pt x="118" y="76"/>
                    <a:pt x="163" y="101"/>
                    <a:pt x="212" y="101"/>
                  </a:cubicBezTo>
                  <a:lnTo>
                    <a:pt x="305" y="101"/>
                  </a:lnTo>
                  <a:lnTo>
                    <a:pt x="305" y="67"/>
                  </a:lnTo>
                  <a:lnTo>
                    <a:pt x="212" y="67"/>
                  </a:lnTo>
                  <a:cubicBezTo>
                    <a:pt x="153" y="67"/>
                    <a:pt x="114" y="0"/>
                    <a:pt x="114"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1" name="Google Shape;1021;p55"/>
            <p:cNvSpPr/>
            <p:nvPr/>
          </p:nvSpPr>
          <p:spPr>
            <a:xfrm>
              <a:off x="1232881" y="2053072"/>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2" name="Google Shape;1022;p55"/>
            <p:cNvSpPr/>
            <p:nvPr/>
          </p:nvSpPr>
          <p:spPr>
            <a:xfrm>
              <a:off x="1133333" y="1725651"/>
              <a:ext cx="337407" cy="337407"/>
            </a:xfrm>
            <a:custGeom>
              <a:avLst/>
              <a:gdLst/>
              <a:ahLst/>
              <a:cxnLst/>
              <a:rect l="l" t="t" r="r" b="b"/>
              <a:pathLst>
                <a:path w="1149" h="1149" extrusionOk="0">
                  <a:moveTo>
                    <a:pt x="1149" y="53"/>
                  </a:moveTo>
                  <a:lnTo>
                    <a:pt x="1079" y="53"/>
                  </a:lnTo>
                  <a:lnTo>
                    <a:pt x="1079" y="86"/>
                  </a:lnTo>
                  <a:lnTo>
                    <a:pt x="1116" y="86"/>
                  </a:lnTo>
                  <a:lnTo>
                    <a:pt x="1116" y="271"/>
                  </a:lnTo>
                  <a:lnTo>
                    <a:pt x="490" y="271"/>
                  </a:lnTo>
                  <a:lnTo>
                    <a:pt x="490" y="86"/>
                  </a:lnTo>
                  <a:lnTo>
                    <a:pt x="1047" y="86"/>
                  </a:lnTo>
                  <a:lnTo>
                    <a:pt x="1047" y="53"/>
                  </a:lnTo>
                  <a:lnTo>
                    <a:pt x="490" y="53"/>
                  </a:lnTo>
                  <a:lnTo>
                    <a:pt x="490" y="0"/>
                  </a:lnTo>
                  <a:lnTo>
                    <a:pt x="389" y="0"/>
                  </a:lnTo>
                  <a:lnTo>
                    <a:pt x="389" y="120"/>
                  </a:lnTo>
                  <a:lnTo>
                    <a:pt x="423" y="120"/>
                  </a:lnTo>
                  <a:lnTo>
                    <a:pt x="423" y="34"/>
                  </a:lnTo>
                  <a:lnTo>
                    <a:pt x="457" y="34"/>
                  </a:lnTo>
                  <a:lnTo>
                    <a:pt x="457" y="777"/>
                  </a:lnTo>
                  <a:lnTo>
                    <a:pt x="423" y="777"/>
                  </a:lnTo>
                  <a:lnTo>
                    <a:pt x="423" y="154"/>
                  </a:lnTo>
                  <a:lnTo>
                    <a:pt x="389" y="154"/>
                  </a:lnTo>
                  <a:lnTo>
                    <a:pt x="389" y="693"/>
                  </a:lnTo>
                  <a:lnTo>
                    <a:pt x="219" y="693"/>
                  </a:lnTo>
                  <a:cubicBezTo>
                    <a:pt x="163" y="693"/>
                    <a:pt x="114" y="726"/>
                    <a:pt x="92" y="777"/>
                  </a:cubicBezTo>
                  <a:lnTo>
                    <a:pt x="0" y="777"/>
                  </a:lnTo>
                  <a:lnTo>
                    <a:pt x="0" y="811"/>
                  </a:lnTo>
                  <a:lnTo>
                    <a:pt x="115" y="811"/>
                  </a:lnTo>
                  <a:cubicBezTo>
                    <a:pt x="129" y="763"/>
                    <a:pt x="167" y="726"/>
                    <a:pt x="219" y="727"/>
                  </a:cubicBezTo>
                  <a:lnTo>
                    <a:pt x="389" y="727"/>
                  </a:lnTo>
                  <a:lnTo>
                    <a:pt x="389" y="777"/>
                  </a:lnTo>
                  <a:lnTo>
                    <a:pt x="305" y="777"/>
                  </a:lnTo>
                  <a:lnTo>
                    <a:pt x="305" y="811"/>
                  </a:lnTo>
                  <a:lnTo>
                    <a:pt x="524" y="811"/>
                  </a:lnTo>
                  <a:lnTo>
                    <a:pt x="524" y="861"/>
                  </a:lnTo>
                  <a:lnTo>
                    <a:pt x="372" y="861"/>
                  </a:lnTo>
                  <a:lnTo>
                    <a:pt x="372" y="895"/>
                  </a:lnTo>
                  <a:lnTo>
                    <a:pt x="457" y="895"/>
                  </a:lnTo>
                  <a:lnTo>
                    <a:pt x="457" y="945"/>
                  </a:lnTo>
                  <a:lnTo>
                    <a:pt x="372" y="945"/>
                  </a:lnTo>
                  <a:lnTo>
                    <a:pt x="372" y="979"/>
                  </a:lnTo>
                  <a:lnTo>
                    <a:pt x="457" y="979"/>
                  </a:lnTo>
                  <a:lnTo>
                    <a:pt x="457" y="1028"/>
                  </a:lnTo>
                  <a:lnTo>
                    <a:pt x="372" y="1028"/>
                  </a:lnTo>
                  <a:lnTo>
                    <a:pt x="372" y="1062"/>
                  </a:lnTo>
                  <a:lnTo>
                    <a:pt x="457" y="1062"/>
                  </a:lnTo>
                  <a:lnTo>
                    <a:pt x="457" y="1115"/>
                  </a:lnTo>
                  <a:lnTo>
                    <a:pt x="406" y="1115"/>
                  </a:lnTo>
                  <a:lnTo>
                    <a:pt x="406" y="1149"/>
                  </a:lnTo>
                  <a:lnTo>
                    <a:pt x="490" y="1149"/>
                  </a:lnTo>
                  <a:lnTo>
                    <a:pt x="490" y="895"/>
                  </a:lnTo>
                  <a:lnTo>
                    <a:pt x="558" y="895"/>
                  </a:lnTo>
                  <a:lnTo>
                    <a:pt x="558" y="777"/>
                  </a:lnTo>
                  <a:lnTo>
                    <a:pt x="490" y="777"/>
                  </a:lnTo>
                  <a:lnTo>
                    <a:pt x="490" y="523"/>
                  </a:lnTo>
                  <a:lnTo>
                    <a:pt x="1149" y="523"/>
                  </a:lnTo>
                  <a:lnTo>
                    <a:pt x="1149" y="53"/>
                  </a:lnTo>
                  <a:moveTo>
                    <a:pt x="1116" y="305"/>
                  </a:moveTo>
                  <a:lnTo>
                    <a:pt x="1116" y="490"/>
                  </a:lnTo>
                  <a:lnTo>
                    <a:pt x="490" y="490"/>
                  </a:lnTo>
                  <a:lnTo>
                    <a:pt x="490" y="305"/>
                  </a:lnTo>
                  <a:lnTo>
                    <a:pt x="1116" y="305"/>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3" name="Google Shape;1023;p55"/>
            <p:cNvSpPr/>
            <p:nvPr/>
          </p:nvSpPr>
          <p:spPr>
            <a:xfrm>
              <a:off x="1222897" y="197819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4" name="Google Shape;1024;p55"/>
            <p:cNvSpPr/>
            <p:nvPr/>
          </p:nvSpPr>
          <p:spPr>
            <a:xfrm>
              <a:off x="1222897" y="2003152"/>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5" name="Google Shape;1025;p55"/>
            <p:cNvSpPr/>
            <p:nvPr/>
          </p:nvSpPr>
          <p:spPr>
            <a:xfrm>
              <a:off x="1222897" y="202752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6" name="Google Shape;1026;p55"/>
            <p:cNvSpPr/>
            <p:nvPr/>
          </p:nvSpPr>
          <p:spPr>
            <a:xfrm>
              <a:off x="1287207" y="1760889"/>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27" name="Google Shape;1027;p55"/>
            <p:cNvSpPr/>
            <p:nvPr/>
          </p:nvSpPr>
          <p:spPr>
            <a:xfrm>
              <a:off x="1306882" y="1760889"/>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28" name="Google Shape;1028;p55"/>
          <p:cNvGrpSpPr/>
          <p:nvPr/>
        </p:nvGrpSpPr>
        <p:grpSpPr>
          <a:xfrm>
            <a:off x="5940181" y="3913708"/>
            <a:ext cx="337700" cy="157985"/>
            <a:chOff x="7681481" y="2357883"/>
            <a:chExt cx="337700" cy="157985"/>
          </a:xfrm>
        </p:grpSpPr>
        <p:sp>
          <p:nvSpPr>
            <p:cNvPr id="1029" name="Google Shape;1029;p55"/>
            <p:cNvSpPr/>
            <p:nvPr/>
          </p:nvSpPr>
          <p:spPr>
            <a:xfrm>
              <a:off x="8009196" y="246653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0" name="Google Shape;1030;p55"/>
            <p:cNvSpPr/>
            <p:nvPr/>
          </p:nvSpPr>
          <p:spPr>
            <a:xfrm>
              <a:off x="7681481" y="2357883"/>
              <a:ext cx="337700" cy="157985"/>
            </a:xfrm>
            <a:custGeom>
              <a:avLst/>
              <a:gdLst/>
              <a:ahLst/>
              <a:cxnLst/>
              <a:rect l="l" t="t" r="r" b="b"/>
              <a:pathLst>
                <a:path w="1150" h="538" extrusionOk="0">
                  <a:moveTo>
                    <a:pt x="0" y="0"/>
                  </a:moveTo>
                  <a:lnTo>
                    <a:pt x="0" y="538"/>
                  </a:lnTo>
                  <a:lnTo>
                    <a:pt x="1150" y="538"/>
                  </a:lnTo>
                  <a:lnTo>
                    <a:pt x="1150" y="437"/>
                  </a:lnTo>
                  <a:lnTo>
                    <a:pt x="1116" y="437"/>
                  </a:lnTo>
                  <a:lnTo>
                    <a:pt x="1116" y="505"/>
                  </a:lnTo>
                  <a:lnTo>
                    <a:pt x="1013" y="505"/>
                  </a:lnTo>
                  <a:lnTo>
                    <a:pt x="1013" y="303"/>
                  </a:lnTo>
                  <a:lnTo>
                    <a:pt x="878" y="303"/>
                  </a:lnTo>
                  <a:lnTo>
                    <a:pt x="878" y="505"/>
                  </a:lnTo>
                  <a:lnTo>
                    <a:pt x="34" y="505"/>
                  </a:lnTo>
                  <a:lnTo>
                    <a:pt x="34" y="33"/>
                  </a:lnTo>
                  <a:lnTo>
                    <a:pt x="1116" y="33"/>
                  </a:lnTo>
                  <a:lnTo>
                    <a:pt x="1116" y="336"/>
                  </a:lnTo>
                  <a:lnTo>
                    <a:pt x="1150" y="336"/>
                  </a:lnTo>
                  <a:lnTo>
                    <a:pt x="1150" y="0"/>
                  </a:lnTo>
                  <a:lnTo>
                    <a:pt x="0" y="0"/>
                  </a:lnTo>
                  <a:moveTo>
                    <a:pt x="979" y="336"/>
                  </a:moveTo>
                  <a:lnTo>
                    <a:pt x="979" y="505"/>
                  </a:lnTo>
                  <a:lnTo>
                    <a:pt x="912" y="505"/>
                  </a:lnTo>
                  <a:lnTo>
                    <a:pt x="912" y="336"/>
                  </a:lnTo>
                  <a:lnTo>
                    <a:pt x="979" y="336"/>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1" name="Google Shape;1031;p55"/>
            <p:cNvSpPr/>
            <p:nvPr/>
          </p:nvSpPr>
          <p:spPr>
            <a:xfrm>
              <a:off x="7860315" y="2382549"/>
              <a:ext cx="9984" cy="19675"/>
            </a:xfrm>
            <a:custGeom>
              <a:avLst/>
              <a:gdLst/>
              <a:ahLst/>
              <a:cxnLst/>
              <a:rect l="l" t="t" r="r" b="b"/>
              <a:pathLst>
                <a:path w="34" h="67" extrusionOk="0">
                  <a:moveTo>
                    <a:pt x="0" y="0"/>
                  </a:moveTo>
                  <a:lnTo>
                    <a:pt x="34" y="0"/>
                  </a:lnTo>
                  <a:lnTo>
                    <a:pt x="34" y="67"/>
                  </a:lnTo>
                  <a:lnTo>
                    <a:pt x="0" y="67"/>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2" name="Google Shape;1032;p55"/>
            <p:cNvSpPr/>
            <p:nvPr/>
          </p:nvSpPr>
          <p:spPr>
            <a:xfrm>
              <a:off x="7860315" y="2412208"/>
              <a:ext cx="9984" cy="19675"/>
            </a:xfrm>
            <a:custGeom>
              <a:avLst/>
              <a:gdLst/>
              <a:ahLst/>
              <a:cxnLst/>
              <a:rect l="l" t="t" r="r" b="b"/>
              <a:pathLst>
                <a:path w="34" h="67" extrusionOk="0">
                  <a:moveTo>
                    <a:pt x="0" y="0"/>
                  </a:moveTo>
                  <a:lnTo>
                    <a:pt x="34" y="0"/>
                  </a:lnTo>
                  <a:lnTo>
                    <a:pt x="34" y="67"/>
                  </a:lnTo>
                  <a:lnTo>
                    <a:pt x="0" y="67"/>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3" name="Google Shape;1033;p55"/>
            <p:cNvSpPr/>
            <p:nvPr/>
          </p:nvSpPr>
          <p:spPr>
            <a:xfrm>
              <a:off x="7860315" y="2441867"/>
              <a:ext cx="9984" cy="19675"/>
            </a:xfrm>
            <a:custGeom>
              <a:avLst/>
              <a:gdLst/>
              <a:ahLst/>
              <a:cxnLst/>
              <a:rect l="l" t="t" r="r" b="b"/>
              <a:pathLst>
                <a:path w="34" h="67" extrusionOk="0">
                  <a:moveTo>
                    <a:pt x="0" y="0"/>
                  </a:moveTo>
                  <a:lnTo>
                    <a:pt x="34" y="0"/>
                  </a:lnTo>
                  <a:lnTo>
                    <a:pt x="34" y="67"/>
                  </a:lnTo>
                  <a:lnTo>
                    <a:pt x="0" y="67"/>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4" name="Google Shape;1034;p55"/>
            <p:cNvSpPr/>
            <p:nvPr/>
          </p:nvSpPr>
          <p:spPr>
            <a:xfrm>
              <a:off x="7860315" y="2471526"/>
              <a:ext cx="9984" cy="19675"/>
            </a:xfrm>
            <a:custGeom>
              <a:avLst/>
              <a:gdLst/>
              <a:ahLst/>
              <a:cxnLst/>
              <a:rect l="l" t="t" r="r" b="b"/>
              <a:pathLst>
                <a:path w="34" h="67" extrusionOk="0">
                  <a:moveTo>
                    <a:pt x="0" y="0"/>
                  </a:moveTo>
                  <a:lnTo>
                    <a:pt x="34" y="0"/>
                  </a:lnTo>
                  <a:lnTo>
                    <a:pt x="34" y="67"/>
                  </a:lnTo>
                  <a:lnTo>
                    <a:pt x="0" y="67"/>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5" name="Google Shape;1035;p55"/>
            <p:cNvSpPr/>
            <p:nvPr/>
          </p:nvSpPr>
          <p:spPr>
            <a:xfrm>
              <a:off x="7712021" y="2456550"/>
              <a:ext cx="34357" cy="39643"/>
            </a:xfrm>
            <a:custGeom>
              <a:avLst/>
              <a:gdLst/>
              <a:ahLst/>
              <a:cxnLst/>
              <a:rect l="l" t="t" r="r" b="b"/>
              <a:pathLst>
                <a:path w="117" h="135" extrusionOk="0">
                  <a:moveTo>
                    <a:pt x="24" y="107"/>
                  </a:moveTo>
                  <a:lnTo>
                    <a:pt x="59" y="135"/>
                  </a:lnTo>
                  <a:lnTo>
                    <a:pt x="93" y="107"/>
                  </a:lnTo>
                  <a:cubicBezTo>
                    <a:pt x="109" y="94"/>
                    <a:pt x="117" y="75"/>
                    <a:pt x="117" y="55"/>
                  </a:cubicBezTo>
                  <a:lnTo>
                    <a:pt x="117" y="0"/>
                  </a:lnTo>
                  <a:lnTo>
                    <a:pt x="0" y="0"/>
                  </a:lnTo>
                  <a:lnTo>
                    <a:pt x="0" y="55"/>
                  </a:lnTo>
                  <a:cubicBezTo>
                    <a:pt x="0" y="75"/>
                    <a:pt x="9" y="94"/>
                    <a:pt x="24" y="107"/>
                  </a:cubicBezTo>
                  <a:moveTo>
                    <a:pt x="33" y="34"/>
                  </a:moveTo>
                  <a:lnTo>
                    <a:pt x="84" y="34"/>
                  </a:lnTo>
                  <a:lnTo>
                    <a:pt x="84" y="55"/>
                  </a:lnTo>
                  <a:cubicBezTo>
                    <a:pt x="84" y="65"/>
                    <a:pt x="79" y="74"/>
                    <a:pt x="72" y="81"/>
                  </a:cubicBezTo>
                  <a:lnTo>
                    <a:pt x="59" y="91"/>
                  </a:lnTo>
                  <a:lnTo>
                    <a:pt x="46" y="81"/>
                  </a:lnTo>
                  <a:cubicBezTo>
                    <a:pt x="38" y="74"/>
                    <a:pt x="33" y="65"/>
                    <a:pt x="33" y="55"/>
                  </a:cubicBezTo>
                  <a:lnTo>
                    <a:pt x="33" y="34"/>
                  </a:lnTo>
                  <a:close/>
                </a:path>
              </a:pathLst>
            </a:custGeom>
            <a:solidFill>
              <a:schemeClr val="dk1"/>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6" name="Google Shape;1036;p55"/>
            <p:cNvSpPr/>
            <p:nvPr/>
          </p:nvSpPr>
          <p:spPr>
            <a:xfrm>
              <a:off x="7781322" y="2402224"/>
              <a:ext cx="31714" cy="49627"/>
            </a:xfrm>
            <a:custGeom>
              <a:avLst/>
              <a:gdLst/>
              <a:ahLst/>
              <a:cxnLst/>
              <a:rect l="l" t="t" r="r" b="b"/>
              <a:pathLst>
                <a:path w="108" h="169" extrusionOk="0">
                  <a:moveTo>
                    <a:pt x="51" y="0"/>
                  </a:moveTo>
                  <a:lnTo>
                    <a:pt x="0" y="0"/>
                  </a:lnTo>
                  <a:lnTo>
                    <a:pt x="0" y="168"/>
                  </a:lnTo>
                  <a:lnTo>
                    <a:pt x="34" y="168"/>
                  </a:lnTo>
                  <a:lnTo>
                    <a:pt x="34" y="112"/>
                  </a:lnTo>
                  <a:lnTo>
                    <a:pt x="83" y="169"/>
                  </a:lnTo>
                  <a:lnTo>
                    <a:pt x="108" y="146"/>
                  </a:lnTo>
                  <a:lnTo>
                    <a:pt x="67" y="99"/>
                  </a:lnTo>
                  <a:cubicBezTo>
                    <a:pt x="87" y="92"/>
                    <a:pt x="102" y="73"/>
                    <a:pt x="102" y="51"/>
                  </a:cubicBezTo>
                  <a:cubicBezTo>
                    <a:pt x="102" y="23"/>
                    <a:pt x="79" y="0"/>
                    <a:pt x="51" y="0"/>
                  </a:cubicBezTo>
                  <a:moveTo>
                    <a:pt x="51" y="68"/>
                  </a:moveTo>
                  <a:lnTo>
                    <a:pt x="34" y="68"/>
                  </a:lnTo>
                  <a:lnTo>
                    <a:pt x="34" y="34"/>
                  </a:lnTo>
                  <a:lnTo>
                    <a:pt x="51" y="34"/>
                  </a:lnTo>
                  <a:cubicBezTo>
                    <a:pt x="60" y="34"/>
                    <a:pt x="68" y="41"/>
                    <a:pt x="68" y="51"/>
                  </a:cubicBezTo>
                  <a:cubicBezTo>
                    <a:pt x="68" y="60"/>
                    <a:pt x="60" y="68"/>
                    <a:pt x="51" y="68"/>
                  </a:cubicBezTo>
                  <a:close/>
                </a:path>
              </a:pathLst>
            </a:custGeom>
            <a:solidFill>
              <a:schemeClr val="dk1"/>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7" name="Google Shape;1037;p55"/>
            <p:cNvSpPr/>
            <p:nvPr/>
          </p:nvSpPr>
          <p:spPr>
            <a:xfrm>
              <a:off x="7813037" y="2431883"/>
              <a:ext cx="29953" cy="39643"/>
            </a:xfrm>
            <a:custGeom>
              <a:avLst/>
              <a:gdLst/>
              <a:ahLst/>
              <a:cxnLst/>
              <a:rect l="l" t="t" r="r" b="b"/>
              <a:pathLst>
                <a:path w="102" h="135" extrusionOk="0">
                  <a:moveTo>
                    <a:pt x="0" y="0"/>
                  </a:moveTo>
                  <a:lnTo>
                    <a:pt x="0" y="135"/>
                  </a:lnTo>
                  <a:lnTo>
                    <a:pt x="34" y="135"/>
                  </a:lnTo>
                  <a:lnTo>
                    <a:pt x="34" y="101"/>
                  </a:lnTo>
                  <a:lnTo>
                    <a:pt x="51" y="101"/>
                  </a:lnTo>
                  <a:cubicBezTo>
                    <a:pt x="79" y="101"/>
                    <a:pt x="102" y="78"/>
                    <a:pt x="102" y="51"/>
                  </a:cubicBezTo>
                  <a:cubicBezTo>
                    <a:pt x="102" y="23"/>
                    <a:pt x="79" y="0"/>
                    <a:pt x="51" y="0"/>
                  </a:cubicBezTo>
                  <a:lnTo>
                    <a:pt x="0" y="0"/>
                  </a:lnTo>
                  <a:moveTo>
                    <a:pt x="68" y="51"/>
                  </a:moveTo>
                  <a:cubicBezTo>
                    <a:pt x="68" y="60"/>
                    <a:pt x="61" y="67"/>
                    <a:pt x="51" y="67"/>
                  </a:cubicBezTo>
                  <a:lnTo>
                    <a:pt x="34" y="67"/>
                  </a:lnTo>
                  <a:lnTo>
                    <a:pt x="34" y="34"/>
                  </a:lnTo>
                  <a:lnTo>
                    <a:pt x="51" y="34"/>
                  </a:lnTo>
                  <a:cubicBezTo>
                    <a:pt x="61" y="34"/>
                    <a:pt x="68" y="41"/>
                    <a:pt x="68" y="51"/>
                  </a:cubicBezTo>
                  <a:close/>
                </a:path>
              </a:pathLst>
            </a:custGeom>
            <a:solidFill>
              <a:schemeClr val="dk1"/>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8" name="Google Shape;1038;p55"/>
            <p:cNvSpPr/>
            <p:nvPr/>
          </p:nvSpPr>
          <p:spPr>
            <a:xfrm>
              <a:off x="7934315" y="2377557"/>
              <a:ext cx="49627" cy="34651"/>
            </a:xfrm>
            <a:custGeom>
              <a:avLst/>
              <a:gdLst/>
              <a:ahLst/>
              <a:cxnLst/>
              <a:rect l="l" t="t" r="r" b="b"/>
              <a:pathLst>
                <a:path w="169" h="118" extrusionOk="0">
                  <a:moveTo>
                    <a:pt x="68" y="0"/>
                  </a:moveTo>
                  <a:lnTo>
                    <a:pt x="68" y="17"/>
                  </a:lnTo>
                  <a:lnTo>
                    <a:pt x="51" y="17"/>
                  </a:lnTo>
                  <a:cubicBezTo>
                    <a:pt x="41" y="17"/>
                    <a:pt x="34" y="9"/>
                    <a:pt x="34" y="0"/>
                  </a:cubicBezTo>
                  <a:lnTo>
                    <a:pt x="0" y="0"/>
                  </a:lnTo>
                  <a:lnTo>
                    <a:pt x="0" y="67"/>
                  </a:lnTo>
                  <a:cubicBezTo>
                    <a:pt x="0" y="95"/>
                    <a:pt x="23" y="118"/>
                    <a:pt x="51" y="118"/>
                  </a:cubicBezTo>
                  <a:lnTo>
                    <a:pt x="118" y="118"/>
                  </a:lnTo>
                  <a:cubicBezTo>
                    <a:pt x="146" y="118"/>
                    <a:pt x="169" y="95"/>
                    <a:pt x="169" y="67"/>
                  </a:cubicBezTo>
                  <a:lnTo>
                    <a:pt x="169" y="0"/>
                  </a:lnTo>
                  <a:lnTo>
                    <a:pt x="135" y="0"/>
                  </a:lnTo>
                  <a:cubicBezTo>
                    <a:pt x="135" y="9"/>
                    <a:pt x="127" y="17"/>
                    <a:pt x="118" y="17"/>
                  </a:cubicBezTo>
                  <a:lnTo>
                    <a:pt x="101" y="17"/>
                  </a:lnTo>
                  <a:lnTo>
                    <a:pt x="101" y="0"/>
                  </a:lnTo>
                  <a:lnTo>
                    <a:pt x="68" y="0"/>
                  </a:lnTo>
                  <a:moveTo>
                    <a:pt x="34" y="67"/>
                  </a:moveTo>
                  <a:lnTo>
                    <a:pt x="34" y="48"/>
                  </a:lnTo>
                  <a:cubicBezTo>
                    <a:pt x="39" y="49"/>
                    <a:pt x="45" y="50"/>
                    <a:pt x="51" y="50"/>
                  </a:cubicBezTo>
                  <a:lnTo>
                    <a:pt x="68" y="50"/>
                  </a:lnTo>
                  <a:lnTo>
                    <a:pt x="68" y="84"/>
                  </a:lnTo>
                  <a:lnTo>
                    <a:pt x="51" y="84"/>
                  </a:lnTo>
                  <a:cubicBezTo>
                    <a:pt x="41" y="84"/>
                    <a:pt x="34" y="77"/>
                    <a:pt x="34" y="67"/>
                  </a:cubicBezTo>
                  <a:moveTo>
                    <a:pt x="118" y="50"/>
                  </a:moveTo>
                  <a:cubicBezTo>
                    <a:pt x="124" y="50"/>
                    <a:pt x="130" y="49"/>
                    <a:pt x="135" y="48"/>
                  </a:cubicBezTo>
                  <a:lnTo>
                    <a:pt x="135" y="67"/>
                  </a:lnTo>
                  <a:cubicBezTo>
                    <a:pt x="135" y="77"/>
                    <a:pt x="127" y="84"/>
                    <a:pt x="118" y="84"/>
                  </a:cubicBezTo>
                  <a:lnTo>
                    <a:pt x="101" y="84"/>
                  </a:lnTo>
                  <a:lnTo>
                    <a:pt x="101" y="50"/>
                  </a:lnTo>
                  <a:lnTo>
                    <a:pt x="118" y="5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39" name="Google Shape;1039;p55"/>
            <p:cNvSpPr/>
            <p:nvPr/>
          </p:nvSpPr>
          <p:spPr>
            <a:xfrm>
              <a:off x="7702330" y="2377557"/>
              <a:ext cx="59024" cy="29659"/>
            </a:xfrm>
            <a:custGeom>
              <a:avLst/>
              <a:gdLst/>
              <a:ahLst/>
              <a:cxnLst/>
              <a:rect l="l" t="t" r="r" b="b"/>
              <a:pathLst>
                <a:path w="201" h="101" extrusionOk="0">
                  <a:moveTo>
                    <a:pt x="201" y="0"/>
                  </a:moveTo>
                  <a:lnTo>
                    <a:pt x="134" y="0"/>
                  </a:lnTo>
                  <a:lnTo>
                    <a:pt x="134" y="34"/>
                  </a:lnTo>
                  <a:lnTo>
                    <a:pt x="168" y="34"/>
                  </a:lnTo>
                  <a:lnTo>
                    <a:pt x="168" y="67"/>
                  </a:lnTo>
                  <a:lnTo>
                    <a:pt x="34" y="67"/>
                  </a:lnTo>
                  <a:lnTo>
                    <a:pt x="34" y="34"/>
                  </a:lnTo>
                  <a:lnTo>
                    <a:pt x="100" y="34"/>
                  </a:lnTo>
                  <a:lnTo>
                    <a:pt x="100" y="0"/>
                  </a:lnTo>
                  <a:lnTo>
                    <a:pt x="0" y="0"/>
                  </a:lnTo>
                  <a:lnTo>
                    <a:pt x="0" y="101"/>
                  </a:lnTo>
                  <a:lnTo>
                    <a:pt x="201" y="101"/>
                  </a:lnTo>
                  <a:lnTo>
                    <a:pt x="201"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0" name="Google Shape;1040;p55"/>
            <p:cNvSpPr/>
            <p:nvPr/>
          </p:nvSpPr>
          <p:spPr>
            <a:xfrm>
              <a:off x="7702330" y="2417200"/>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1" name="Google Shape;1041;p55"/>
            <p:cNvSpPr/>
            <p:nvPr/>
          </p:nvSpPr>
          <p:spPr>
            <a:xfrm>
              <a:off x="7722005" y="2417200"/>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42" name="Google Shape;1042;p55"/>
          <p:cNvGrpSpPr/>
          <p:nvPr/>
        </p:nvGrpSpPr>
        <p:grpSpPr>
          <a:xfrm>
            <a:off x="816133" y="2748965"/>
            <a:ext cx="337406" cy="337407"/>
            <a:chOff x="1133333" y="3343377"/>
            <a:chExt cx="337406" cy="337407"/>
          </a:xfrm>
        </p:grpSpPr>
        <p:sp>
          <p:nvSpPr>
            <p:cNvPr id="1043" name="Google Shape;1043;p55"/>
            <p:cNvSpPr/>
            <p:nvPr/>
          </p:nvSpPr>
          <p:spPr>
            <a:xfrm>
              <a:off x="1385874" y="341297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4" name="Google Shape;1044;p55"/>
            <p:cNvSpPr/>
            <p:nvPr/>
          </p:nvSpPr>
          <p:spPr>
            <a:xfrm>
              <a:off x="1385874" y="343294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5" name="Google Shape;1045;p55"/>
            <p:cNvSpPr/>
            <p:nvPr/>
          </p:nvSpPr>
          <p:spPr>
            <a:xfrm>
              <a:off x="1191770" y="3472584"/>
              <a:ext cx="40818" cy="14976"/>
            </a:xfrm>
            <a:custGeom>
              <a:avLst/>
              <a:gdLst/>
              <a:ahLst/>
              <a:cxnLst/>
              <a:rect l="l" t="t" r="r" b="b"/>
              <a:pathLst>
                <a:path w="139" h="51" extrusionOk="0">
                  <a:moveTo>
                    <a:pt x="0" y="16"/>
                  </a:moveTo>
                  <a:lnTo>
                    <a:pt x="10" y="48"/>
                  </a:lnTo>
                  <a:lnTo>
                    <a:pt x="46" y="36"/>
                  </a:lnTo>
                  <a:cubicBezTo>
                    <a:pt x="62" y="31"/>
                    <a:pt x="79" y="33"/>
                    <a:pt x="94" y="40"/>
                  </a:cubicBezTo>
                  <a:cubicBezTo>
                    <a:pt x="108" y="48"/>
                    <a:pt x="123" y="51"/>
                    <a:pt x="139" y="51"/>
                  </a:cubicBezTo>
                  <a:lnTo>
                    <a:pt x="139" y="17"/>
                  </a:lnTo>
                  <a:cubicBezTo>
                    <a:pt x="129" y="18"/>
                    <a:pt x="119" y="15"/>
                    <a:pt x="109" y="11"/>
                  </a:cubicBezTo>
                  <a:cubicBezTo>
                    <a:pt x="87" y="-1"/>
                    <a:pt x="60" y="-4"/>
                    <a:pt x="36" y="4"/>
                  </a:cubicBezTo>
                  <a:lnTo>
                    <a:pt x="0" y="1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6" name="Google Shape;1046;p55"/>
            <p:cNvSpPr/>
            <p:nvPr/>
          </p:nvSpPr>
          <p:spPr>
            <a:xfrm>
              <a:off x="1133333" y="3343377"/>
              <a:ext cx="292184" cy="337407"/>
            </a:xfrm>
            <a:custGeom>
              <a:avLst/>
              <a:gdLst/>
              <a:ahLst/>
              <a:cxnLst/>
              <a:rect l="l" t="t" r="r" b="b"/>
              <a:pathLst>
                <a:path w="995" h="1149" extrusionOk="0">
                  <a:moveTo>
                    <a:pt x="447" y="643"/>
                  </a:moveTo>
                  <a:lnTo>
                    <a:pt x="178" y="643"/>
                  </a:lnTo>
                  <a:lnTo>
                    <a:pt x="215" y="588"/>
                  </a:lnTo>
                  <a:cubicBezTo>
                    <a:pt x="240" y="580"/>
                    <a:pt x="267" y="568"/>
                    <a:pt x="293" y="582"/>
                  </a:cubicBezTo>
                  <a:cubicBezTo>
                    <a:pt x="336" y="604"/>
                    <a:pt x="370" y="591"/>
                    <a:pt x="408" y="567"/>
                  </a:cubicBezTo>
                  <a:lnTo>
                    <a:pt x="392" y="537"/>
                  </a:lnTo>
                  <a:lnTo>
                    <a:pt x="367" y="551"/>
                  </a:lnTo>
                  <a:cubicBezTo>
                    <a:pt x="316" y="579"/>
                    <a:pt x="297" y="525"/>
                    <a:pt x="235" y="546"/>
                  </a:cubicBezTo>
                  <a:lnTo>
                    <a:pt x="201" y="557"/>
                  </a:lnTo>
                  <a:lnTo>
                    <a:pt x="154" y="557"/>
                  </a:lnTo>
                  <a:lnTo>
                    <a:pt x="154" y="508"/>
                  </a:lnTo>
                  <a:lnTo>
                    <a:pt x="63" y="508"/>
                  </a:lnTo>
                  <a:cubicBezTo>
                    <a:pt x="126" y="465"/>
                    <a:pt x="289" y="356"/>
                    <a:pt x="291" y="355"/>
                  </a:cubicBezTo>
                  <a:lnTo>
                    <a:pt x="291" y="355"/>
                  </a:lnTo>
                  <a:lnTo>
                    <a:pt x="357" y="355"/>
                  </a:lnTo>
                  <a:cubicBezTo>
                    <a:pt x="375" y="355"/>
                    <a:pt x="389" y="370"/>
                    <a:pt x="389" y="388"/>
                  </a:cubicBezTo>
                  <a:lnTo>
                    <a:pt x="389" y="456"/>
                  </a:lnTo>
                  <a:lnTo>
                    <a:pt x="406" y="456"/>
                  </a:lnTo>
                  <a:cubicBezTo>
                    <a:pt x="424" y="456"/>
                    <a:pt x="440" y="471"/>
                    <a:pt x="440" y="490"/>
                  </a:cubicBezTo>
                  <a:lnTo>
                    <a:pt x="440" y="608"/>
                  </a:lnTo>
                  <a:lnTo>
                    <a:pt x="473" y="608"/>
                  </a:lnTo>
                  <a:lnTo>
                    <a:pt x="473" y="490"/>
                  </a:lnTo>
                  <a:cubicBezTo>
                    <a:pt x="473" y="484"/>
                    <a:pt x="472" y="479"/>
                    <a:pt x="471" y="473"/>
                  </a:cubicBezTo>
                  <a:lnTo>
                    <a:pt x="496" y="473"/>
                  </a:lnTo>
                  <a:cubicBezTo>
                    <a:pt x="521" y="473"/>
                    <a:pt x="540" y="493"/>
                    <a:pt x="540" y="518"/>
                  </a:cubicBezTo>
                  <a:cubicBezTo>
                    <a:pt x="542" y="537"/>
                    <a:pt x="523" y="555"/>
                    <a:pt x="511" y="568"/>
                  </a:cubicBezTo>
                  <a:lnTo>
                    <a:pt x="537" y="590"/>
                  </a:lnTo>
                  <a:cubicBezTo>
                    <a:pt x="549" y="576"/>
                    <a:pt x="567" y="557"/>
                    <a:pt x="571" y="538"/>
                  </a:cubicBezTo>
                  <a:cubicBezTo>
                    <a:pt x="618" y="574"/>
                    <a:pt x="675" y="592"/>
                    <a:pt x="731" y="592"/>
                  </a:cubicBezTo>
                  <a:cubicBezTo>
                    <a:pt x="763" y="592"/>
                    <a:pt x="794" y="586"/>
                    <a:pt x="824" y="575"/>
                  </a:cubicBezTo>
                  <a:cubicBezTo>
                    <a:pt x="761" y="628"/>
                    <a:pt x="675" y="657"/>
                    <a:pt x="589" y="660"/>
                  </a:cubicBezTo>
                  <a:lnTo>
                    <a:pt x="737" y="827"/>
                  </a:lnTo>
                  <a:lnTo>
                    <a:pt x="877" y="827"/>
                  </a:lnTo>
                  <a:lnTo>
                    <a:pt x="877" y="793"/>
                  </a:lnTo>
                  <a:lnTo>
                    <a:pt x="752" y="793"/>
                  </a:lnTo>
                  <a:lnTo>
                    <a:pt x="657" y="686"/>
                  </a:lnTo>
                  <a:cubicBezTo>
                    <a:pt x="746" y="671"/>
                    <a:pt x="826" y="627"/>
                    <a:pt x="888" y="560"/>
                  </a:cubicBezTo>
                  <a:cubicBezTo>
                    <a:pt x="957" y="485"/>
                    <a:pt x="995" y="387"/>
                    <a:pt x="995" y="285"/>
                  </a:cubicBezTo>
                  <a:cubicBezTo>
                    <a:pt x="995" y="211"/>
                    <a:pt x="967" y="141"/>
                    <a:pt x="916" y="88"/>
                  </a:cubicBezTo>
                  <a:lnTo>
                    <a:pt x="891" y="111"/>
                  </a:lnTo>
                  <a:cubicBezTo>
                    <a:pt x="936" y="158"/>
                    <a:pt x="961" y="220"/>
                    <a:pt x="961" y="285"/>
                  </a:cubicBezTo>
                  <a:cubicBezTo>
                    <a:pt x="961" y="359"/>
                    <a:pt x="940" y="428"/>
                    <a:pt x="903" y="486"/>
                  </a:cubicBezTo>
                  <a:lnTo>
                    <a:pt x="903" y="486"/>
                  </a:lnTo>
                  <a:cubicBezTo>
                    <a:pt x="810" y="580"/>
                    <a:pt x="660" y="582"/>
                    <a:pt x="570" y="492"/>
                  </a:cubicBezTo>
                  <a:cubicBezTo>
                    <a:pt x="559" y="461"/>
                    <a:pt x="530" y="440"/>
                    <a:pt x="496" y="440"/>
                  </a:cubicBezTo>
                  <a:lnTo>
                    <a:pt x="450" y="440"/>
                  </a:lnTo>
                  <a:cubicBezTo>
                    <a:pt x="443" y="433"/>
                    <a:pt x="433" y="428"/>
                    <a:pt x="423" y="425"/>
                  </a:cubicBezTo>
                  <a:lnTo>
                    <a:pt x="423" y="388"/>
                  </a:lnTo>
                  <a:cubicBezTo>
                    <a:pt x="423" y="350"/>
                    <a:pt x="391" y="320"/>
                    <a:pt x="353" y="322"/>
                  </a:cubicBezTo>
                  <a:cubicBezTo>
                    <a:pt x="378" y="311"/>
                    <a:pt x="401" y="306"/>
                    <a:pt x="424" y="306"/>
                  </a:cubicBezTo>
                  <a:cubicBezTo>
                    <a:pt x="503" y="306"/>
                    <a:pt x="571" y="362"/>
                    <a:pt x="588" y="439"/>
                  </a:cubicBezTo>
                  <a:lnTo>
                    <a:pt x="667" y="439"/>
                  </a:lnTo>
                  <a:cubicBezTo>
                    <a:pt x="755" y="439"/>
                    <a:pt x="827" y="367"/>
                    <a:pt x="827" y="279"/>
                  </a:cubicBezTo>
                  <a:cubicBezTo>
                    <a:pt x="827" y="191"/>
                    <a:pt x="755" y="119"/>
                    <a:pt x="667" y="119"/>
                  </a:cubicBezTo>
                  <a:lnTo>
                    <a:pt x="608" y="119"/>
                  </a:lnTo>
                  <a:cubicBezTo>
                    <a:pt x="550" y="119"/>
                    <a:pt x="538" y="200"/>
                    <a:pt x="593" y="218"/>
                  </a:cubicBezTo>
                  <a:cubicBezTo>
                    <a:pt x="540" y="224"/>
                    <a:pt x="489" y="177"/>
                    <a:pt x="490" y="124"/>
                  </a:cubicBezTo>
                  <a:cubicBezTo>
                    <a:pt x="490" y="74"/>
                    <a:pt x="531" y="34"/>
                    <a:pt x="580" y="34"/>
                  </a:cubicBezTo>
                  <a:lnTo>
                    <a:pt x="710" y="34"/>
                  </a:lnTo>
                  <a:cubicBezTo>
                    <a:pt x="768" y="34"/>
                    <a:pt x="822" y="53"/>
                    <a:pt x="867" y="89"/>
                  </a:cubicBezTo>
                  <a:lnTo>
                    <a:pt x="887" y="62"/>
                  </a:lnTo>
                  <a:cubicBezTo>
                    <a:pt x="837" y="22"/>
                    <a:pt x="775" y="0"/>
                    <a:pt x="710" y="0"/>
                  </a:cubicBezTo>
                  <a:lnTo>
                    <a:pt x="580" y="0"/>
                  </a:lnTo>
                  <a:cubicBezTo>
                    <a:pt x="512" y="0"/>
                    <a:pt x="456" y="56"/>
                    <a:pt x="456" y="124"/>
                  </a:cubicBezTo>
                  <a:cubicBezTo>
                    <a:pt x="455" y="208"/>
                    <a:pt x="546" y="275"/>
                    <a:pt x="625" y="245"/>
                  </a:cubicBezTo>
                  <a:lnTo>
                    <a:pt x="658" y="233"/>
                  </a:lnTo>
                  <a:lnTo>
                    <a:pt x="658" y="187"/>
                  </a:lnTo>
                  <a:lnTo>
                    <a:pt x="609" y="187"/>
                  </a:lnTo>
                  <a:cubicBezTo>
                    <a:pt x="584" y="187"/>
                    <a:pt x="585" y="153"/>
                    <a:pt x="608" y="153"/>
                  </a:cubicBezTo>
                  <a:lnTo>
                    <a:pt x="667" y="153"/>
                  </a:lnTo>
                  <a:cubicBezTo>
                    <a:pt x="736" y="153"/>
                    <a:pt x="793" y="210"/>
                    <a:pt x="793" y="279"/>
                  </a:cubicBezTo>
                  <a:cubicBezTo>
                    <a:pt x="793" y="349"/>
                    <a:pt x="736" y="405"/>
                    <a:pt x="667" y="405"/>
                  </a:cubicBezTo>
                  <a:lnTo>
                    <a:pt x="613" y="405"/>
                  </a:lnTo>
                  <a:cubicBezTo>
                    <a:pt x="584" y="326"/>
                    <a:pt x="508" y="272"/>
                    <a:pt x="424" y="272"/>
                  </a:cubicBezTo>
                  <a:cubicBezTo>
                    <a:pt x="376" y="273"/>
                    <a:pt x="326" y="291"/>
                    <a:pt x="268" y="329"/>
                  </a:cubicBezTo>
                  <a:cubicBezTo>
                    <a:pt x="226" y="357"/>
                    <a:pt x="0" y="508"/>
                    <a:pt x="0" y="508"/>
                  </a:cubicBezTo>
                  <a:lnTo>
                    <a:pt x="0" y="541"/>
                  </a:lnTo>
                  <a:lnTo>
                    <a:pt x="120" y="541"/>
                  </a:lnTo>
                  <a:lnTo>
                    <a:pt x="120" y="591"/>
                  </a:lnTo>
                  <a:lnTo>
                    <a:pt x="172" y="591"/>
                  </a:lnTo>
                  <a:lnTo>
                    <a:pt x="137" y="643"/>
                  </a:lnTo>
                  <a:lnTo>
                    <a:pt x="137" y="676"/>
                  </a:lnTo>
                  <a:lnTo>
                    <a:pt x="432" y="676"/>
                  </a:lnTo>
                  <a:lnTo>
                    <a:pt x="537" y="793"/>
                  </a:lnTo>
                  <a:lnTo>
                    <a:pt x="271" y="793"/>
                  </a:lnTo>
                  <a:cubicBezTo>
                    <a:pt x="225" y="793"/>
                    <a:pt x="187" y="831"/>
                    <a:pt x="187" y="878"/>
                  </a:cubicBezTo>
                  <a:cubicBezTo>
                    <a:pt x="187" y="885"/>
                    <a:pt x="205" y="1015"/>
                    <a:pt x="205" y="1015"/>
                  </a:cubicBezTo>
                  <a:lnTo>
                    <a:pt x="239" y="1010"/>
                  </a:lnTo>
                  <a:lnTo>
                    <a:pt x="231" y="951"/>
                  </a:lnTo>
                  <a:cubicBezTo>
                    <a:pt x="243" y="958"/>
                    <a:pt x="257" y="962"/>
                    <a:pt x="271" y="962"/>
                  </a:cubicBezTo>
                  <a:lnTo>
                    <a:pt x="299" y="962"/>
                  </a:lnTo>
                  <a:lnTo>
                    <a:pt x="324" y="1149"/>
                  </a:lnTo>
                  <a:lnTo>
                    <a:pt x="358" y="1149"/>
                  </a:lnTo>
                  <a:lnTo>
                    <a:pt x="333" y="962"/>
                  </a:lnTo>
                  <a:cubicBezTo>
                    <a:pt x="363" y="959"/>
                    <a:pt x="389" y="981"/>
                    <a:pt x="389" y="1011"/>
                  </a:cubicBezTo>
                  <a:lnTo>
                    <a:pt x="389" y="1130"/>
                  </a:lnTo>
                  <a:lnTo>
                    <a:pt x="424" y="1130"/>
                  </a:lnTo>
                  <a:cubicBezTo>
                    <a:pt x="445" y="1130"/>
                    <a:pt x="465" y="1137"/>
                    <a:pt x="481" y="1149"/>
                  </a:cubicBezTo>
                  <a:lnTo>
                    <a:pt x="530" y="1149"/>
                  </a:lnTo>
                  <a:cubicBezTo>
                    <a:pt x="504" y="1117"/>
                    <a:pt x="465" y="1096"/>
                    <a:pt x="423" y="1097"/>
                  </a:cubicBezTo>
                  <a:lnTo>
                    <a:pt x="423" y="1011"/>
                  </a:lnTo>
                  <a:cubicBezTo>
                    <a:pt x="423" y="965"/>
                    <a:pt x="385" y="928"/>
                    <a:pt x="340" y="928"/>
                  </a:cubicBezTo>
                  <a:lnTo>
                    <a:pt x="271" y="928"/>
                  </a:lnTo>
                  <a:cubicBezTo>
                    <a:pt x="242" y="928"/>
                    <a:pt x="221" y="906"/>
                    <a:pt x="221" y="877"/>
                  </a:cubicBezTo>
                  <a:cubicBezTo>
                    <a:pt x="221" y="849"/>
                    <a:pt x="244" y="827"/>
                    <a:pt x="271" y="827"/>
                  </a:cubicBezTo>
                  <a:lnTo>
                    <a:pt x="612" y="827"/>
                  </a:lnTo>
                  <a:lnTo>
                    <a:pt x="447" y="64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7" name="Google Shape;1047;p55"/>
            <p:cNvSpPr/>
            <p:nvPr/>
          </p:nvSpPr>
          <p:spPr>
            <a:xfrm>
              <a:off x="1400850" y="357624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8" name="Google Shape;1048;p55"/>
            <p:cNvSpPr/>
            <p:nvPr/>
          </p:nvSpPr>
          <p:spPr>
            <a:xfrm>
              <a:off x="1346525" y="3576243"/>
              <a:ext cx="124215" cy="104540"/>
            </a:xfrm>
            <a:custGeom>
              <a:avLst/>
              <a:gdLst/>
              <a:ahLst/>
              <a:cxnLst/>
              <a:rect l="l" t="t" r="r" b="b"/>
              <a:pathLst>
                <a:path w="423" h="356" extrusionOk="0">
                  <a:moveTo>
                    <a:pt x="339" y="0"/>
                  </a:moveTo>
                  <a:lnTo>
                    <a:pt x="252" y="0"/>
                  </a:lnTo>
                  <a:lnTo>
                    <a:pt x="252" y="34"/>
                  </a:lnTo>
                  <a:lnTo>
                    <a:pt x="339" y="34"/>
                  </a:lnTo>
                  <a:cubicBezTo>
                    <a:pt x="367" y="34"/>
                    <a:pt x="390" y="58"/>
                    <a:pt x="390" y="85"/>
                  </a:cubicBezTo>
                  <a:cubicBezTo>
                    <a:pt x="390" y="113"/>
                    <a:pt x="367" y="135"/>
                    <a:pt x="339" y="135"/>
                  </a:cubicBezTo>
                  <a:lnTo>
                    <a:pt x="119" y="135"/>
                  </a:lnTo>
                  <a:cubicBezTo>
                    <a:pt x="53" y="135"/>
                    <a:pt x="0" y="189"/>
                    <a:pt x="0" y="254"/>
                  </a:cubicBezTo>
                  <a:lnTo>
                    <a:pt x="0" y="356"/>
                  </a:lnTo>
                  <a:lnTo>
                    <a:pt x="33" y="356"/>
                  </a:lnTo>
                  <a:lnTo>
                    <a:pt x="33" y="254"/>
                  </a:lnTo>
                  <a:cubicBezTo>
                    <a:pt x="33" y="207"/>
                    <a:pt x="72" y="169"/>
                    <a:pt x="119" y="169"/>
                  </a:cubicBezTo>
                  <a:lnTo>
                    <a:pt x="286" y="169"/>
                  </a:lnTo>
                  <a:lnTo>
                    <a:pt x="286" y="356"/>
                  </a:lnTo>
                  <a:lnTo>
                    <a:pt x="320" y="356"/>
                  </a:lnTo>
                  <a:lnTo>
                    <a:pt x="320" y="169"/>
                  </a:lnTo>
                  <a:lnTo>
                    <a:pt x="339" y="169"/>
                  </a:lnTo>
                  <a:cubicBezTo>
                    <a:pt x="358" y="169"/>
                    <a:pt x="376" y="163"/>
                    <a:pt x="390" y="152"/>
                  </a:cubicBezTo>
                  <a:lnTo>
                    <a:pt x="390" y="356"/>
                  </a:lnTo>
                  <a:lnTo>
                    <a:pt x="423" y="356"/>
                  </a:lnTo>
                  <a:lnTo>
                    <a:pt x="423" y="85"/>
                  </a:lnTo>
                  <a:cubicBezTo>
                    <a:pt x="423" y="38"/>
                    <a:pt x="386" y="0"/>
                    <a:pt x="339"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49" name="Google Shape;1049;p55"/>
            <p:cNvSpPr/>
            <p:nvPr/>
          </p:nvSpPr>
          <p:spPr>
            <a:xfrm>
              <a:off x="1195000" y="3649949"/>
              <a:ext cx="14095" cy="30834"/>
            </a:xfrm>
            <a:custGeom>
              <a:avLst/>
              <a:gdLst/>
              <a:ahLst/>
              <a:cxnLst/>
              <a:rect l="l" t="t" r="r" b="b"/>
              <a:pathLst>
                <a:path w="48" h="105" extrusionOk="0">
                  <a:moveTo>
                    <a:pt x="0" y="4"/>
                  </a:moveTo>
                  <a:lnTo>
                    <a:pt x="13" y="105"/>
                  </a:lnTo>
                  <a:lnTo>
                    <a:pt x="48" y="105"/>
                  </a:lnTo>
                  <a:lnTo>
                    <a:pt x="33" y="0"/>
                  </a:lnTo>
                  <a:lnTo>
                    <a:pt x="0" y="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0" name="Google Shape;1050;p55"/>
            <p:cNvSpPr/>
            <p:nvPr/>
          </p:nvSpPr>
          <p:spPr>
            <a:xfrm>
              <a:off x="1440200" y="359621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1" name="Google Shape;1051;p55"/>
            <p:cNvSpPr/>
            <p:nvPr/>
          </p:nvSpPr>
          <p:spPr>
            <a:xfrm>
              <a:off x="1207921" y="359621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052" name="Google Shape;1052;p55"/>
          <p:cNvGrpSpPr/>
          <p:nvPr/>
        </p:nvGrpSpPr>
        <p:grpSpPr>
          <a:xfrm>
            <a:off x="3379481" y="3848523"/>
            <a:ext cx="337700" cy="288367"/>
            <a:chOff x="1853956" y="2835360"/>
            <a:chExt cx="337700" cy="288367"/>
          </a:xfrm>
        </p:grpSpPr>
        <p:sp>
          <p:nvSpPr>
            <p:cNvPr id="1053" name="Google Shape;1053;p55"/>
            <p:cNvSpPr/>
            <p:nvPr/>
          </p:nvSpPr>
          <p:spPr>
            <a:xfrm>
              <a:off x="1853956" y="2835360"/>
              <a:ext cx="337700" cy="288367"/>
            </a:xfrm>
            <a:custGeom>
              <a:avLst/>
              <a:gdLst/>
              <a:ahLst/>
              <a:cxnLst/>
              <a:rect l="l" t="t" r="r" b="b"/>
              <a:pathLst>
                <a:path w="1150" h="982" extrusionOk="0">
                  <a:moveTo>
                    <a:pt x="1065" y="86"/>
                  </a:moveTo>
                  <a:lnTo>
                    <a:pt x="1063" y="85"/>
                  </a:lnTo>
                  <a:cubicBezTo>
                    <a:pt x="995" y="24"/>
                    <a:pt x="923" y="-4"/>
                    <a:pt x="849" y="1"/>
                  </a:cubicBezTo>
                  <a:cubicBezTo>
                    <a:pt x="758" y="7"/>
                    <a:pt x="665" y="63"/>
                    <a:pt x="573" y="168"/>
                  </a:cubicBezTo>
                  <a:cubicBezTo>
                    <a:pt x="567" y="161"/>
                    <a:pt x="560" y="154"/>
                    <a:pt x="552" y="146"/>
                  </a:cubicBezTo>
                  <a:cubicBezTo>
                    <a:pt x="518" y="111"/>
                    <a:pt x="476" y="69"/>
                    <a:pt x="457" y="56"/>
                  </a:cubicBezTo>
                  <a:cubicBezTo>
                    <a:pt x="402" y="17"/>
                    <a:pt x="335" y="-2"/>
                    <a:pt x="267" y="3"/>
                  </a:cubicBezTo>
                  <a:cubicBezTo>
                    <a:pt x="198" y="7"/>
                    <a:pt x="133" y="37"/>
                    <a:pt x="85" y="86"/>
                  </a:cubicBezTo>
                  <a:cubicBezTo>
                    <a:pt x="49" y="121"/>
                    <a:pt x="24" y="166"/>
                    <a:pt x="11" y="214"/>
                  </a:cubicBezTo>
                  <a:cubicBezTo>
                    <a:pt x="-2" y="261"/>
                    <a:pt x="-3" y="310"/>
                    <a:pt x="9" y="357"/>
                  </a:cubicBezTo>
                  <a:lnTo>
                    <a:pt x="41" y="349"/>
                  </a:lnTo>
                  <a:cubicBezTo>
                    <a:pt x="20" y="263"/>
                    <a:pt x="46" y="173"/>
                    <a:pt x="109" y="110"/>
                  </a:cubicBezTo>
                  <a:cubicBezTo>
                    <a:pt x="196" y="22"/>
                    <a:pt x="337" y="11"/>
                    <a:pt x="437" y="84"/>
                  </a:cubicBezTo>
                  <a:lnTo>
                    <a:pt x="438" y="84"/>
                  </a:lnTo>
                  <a:cubicBezTo>
                    <a:pt x="454" y="95"/>
                    <a:pt x="498" y="140"/>
                    <a:pt x="528" y="169"/>
                  </a:cubicBezTo>
                  <a:cubicBezTo>
                    <a:pt x="542" y="184"/>
                    <a:pt x="555" y="197"/>
                    <a:pt x="563" y="205"/>
                  </a:cubicBezTo>
                  <a:lnTo>
                    <a:pt x="576" y="217"/>
                  </a:lnTo>
                  <a:lnTo>
                    <a:pt x="587" y="203"/>
                  </a:lnTo>
                  <a:cubicBezTo>
                    <a:pt x="677" y="97"/>
                    <a:pt x="766" y="40"/>
                    <a:pt x="851" y="34"/>
                  </a:cubicBezTo>
                  <a:cubicBezTo>
                    <a:pt x="916" y="30"/>
                    <a:pt x="979" y="55"/>
                    <a:pt x="1040" y="110"/>
                  </a:cubicBezTo>
                  <a:cubicBezTo>
                    <a:pt x="1094" y="168"/>
                    <a:pt x="1119" y="225"/>
                    <a:pt x="1116" y="287"/>
                  </a:cubicBezTo>
                  <a:cubicBezTo>
                    <a:pt x="1114" y="344"/>
                    <a:pt x="1087" y="401"/>
                    <a:pt x="1048" y="455"/>
                  </a:cubicBezTo>
                  <a:lnTo>
                    <a:pt x="96" y="455"/>
                  </a:lnTo>
                  <a:cubicBezTo>
                    <a:pt x="77" y="433"/>
                    <a:pt x="62" y="408"/>
                    <a:pt x="51" y="381"/>
                  </a:cubicBezTo>
                  <a:lnTo>
                    <a:pt x="20" y="393"/>
                  </a:lnTo>
                  <a:cubicBezTo>
                    <a:pt x="34" y="431"/>
                    <a:pt x="56" y="464"/>
                    <a:pt x="85" y="492"/>
                  </a:cubicBezTo>
                  <a:lnTo>
                    <a:pt x="562" y="970"/>
                  </a:lnTo>
                  <a:lnTo>
                    <a:pt x="574" y="982"/>
                  </a:lnTo>
                  <a:lnTo>
                    <a:pt x="654" y="902"/>
                  </a:lnTo>
                  <a:lnTo>
                    <a:pt x="630" y="878"/>
                  </a:lnTo>
                  <a:lnTo>
                    <a:pt x="574" y="934"/>
                  </a:lnTo>
                  <a:lnTo>
                    <a:pt x="129" y="488"/>
                  </a:lnTo>
                  <a:lnTo>
                    <a:pt x="1021" y="488"/>
                  </a:lnTo>
                  <a:lnTo>
                    <a:pt x="703" y="805"/>
                  </a:lnTo>
                  <a:lnTo>
                    <a:pt x="727" y="830"/>
                  </a:lnTo>
                  <a:lnTo>
                    <a:pt x="1038" y="520"/>
                  </a:lnTo>
                  <a:cubicBezTo>
                    <a:pt x="1098" y="461"/>
                    <a:pt x="1150" y="370"/>
                    <a:pt x="1150" y="288"/>
                  </a:cubicBezTo>
                  <a:cubicBezTo>
                    <a:pt x="1150" y="218"/>
                    <a:pt x="1124" y="150"/>
                    <a:pt x="1065" y="8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4" name="Google Shape;1054;p55"/>
            <p:cNvSpPr/>
            <p:nvPr/>
          </p:nvSpPr>
          <p:spPr>
            <a:xfrm>
              <a:off x="1905932" y="2858265"/>
              <a:ext cx="13508" cy="13802"/>
            </a:xfrm>
            <a:custGeom>
              <a:avLst/>
              <a:gdLst/>
              <a:ahLst/>
              <a:cxnLst/>
              <a:rect l="l" t="t" r="r" b="b"/>
              <a:pathLst>
                <a:path w="46" h="47" extrusionOk="0">
                  <a:moveTo>
                    <a:pt x="32" y="0"/>
                  </a:moveTo>
                  <a:cubicBezTo>
                    <a:pt x="22" y="5"/>
                    <a:pt x="12" y="11"/>
                    <a:pt x="0" y="18"/>
                  </a:cubicBezTo>
                  <a:lnTo>
                    <a:pt x="19" y="47"/>
                  </a:lnTo>
                  <a:cubicBezTo>
                    <a:pt x="29" y="40"/>
                    <a:pt x="38" y="35"/>
                    <a:pt x="46" y="31"/>
                  </a:cubicBezTo>
                  <a:lnTo>
                    <a:pt x="32"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5" name="Google Shape;1055;p55"/>
            <p:cNvSpPr/>
            <p:nvPr/>
          </p:nvSpPr>
          <p:spPr>
            <a:xfrm>
              <a:off x="1890075" y="2870011"/>
              <a:ext cx="13802" cy="14095"/>
            </a:xfrm>
            <a:custGeom>
              <a:avLst/>
              <a:gdLst/>
              <a:ahLst/>
              <a:cxnLst/>
              <a:rect l="l" t="t" r="r" b="b"/>
              <a:pathLst>
                <a:path w="47" h="48" extrusionOk="0">
                  <a:moveTo>
                    <a:pt x="47" y="25"/>
                  </a:moveTo>
                  <a:lnTo>
                    <a:pt x="26" y="0"/>
                  </a:lnTo>
                  <a:cubicBezTo>
                    <a:pt x="21" y="4"/>
                    <a:pt x="12" y="12"/>
                    <a:pt x="8" y="16"/>
                  </a:cubicBezTo>
                  <a:lnTo>
                    <a:pt x="0" y="24"/>
                  </a:lnTo>
                  <a:lnTo>
                    <a:pt x="24" y="48"/>
                  </a:lnTo>
                  <a:lnTo>
                    <a:pt x="32" y="40"/>
                  </a:lnTo>
                  <a:cubicBezTo>
                    <a:pt x="36" y="36"/>
                    <a:pt x="43" y="29"/>
                    <a:pt x="47" y="2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056" name="Google Shape;1056;p55"/>
            <p:cNvSpPr/>
            <p:nvPr/>
          </p:nvSpPr>
          <p:spPr>
            <a:xfrm>
              <a:off x="2046298" y="3079091"/>
              <a:ext cx="13802" cy="13802"/>
            </a:xfrm>
            <a:custGeom>
              <a:avLst/>
              <a:gdLst/>
              <a:ahLst/>
              <a:cxnLst/>
              <a:rect l="l" t="t" r="r" b="b"/>
              <a:pathLst>
                <a:path w="47" h="47" extrusionOk="0">
                  <a:moveTo>
                    <a:pt x="0" y="23"/>
                  </a:moveTo>
                  <a:lnTo>
                    <a:pt x="23" y="0"/>
                  </a:lnTo>
                  <a:lnTo>
                    <a:pt x="47" y="23"/>
                  </a:lnTo>
                  <a:lnTo>
                    <a:pt x="24" y="47"/>
                  </a:lnTo>
                  <a:lnTo>
                    <a:pt x="0" y="2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38"/>
          <p:cNvSpPr txBox="1">
            <a:spLocks noGrp="1"/>
          </p:cNvSpPr>
          <p:nvPr>
            <p:ph type="title"/>
          </p:nvPr>
        </p:nvSpPr>
        <p:spPr>
          <a:xfrm>
            <a:off x="918470" y="198047"/>
            <a:ext cx="4872900" cy="116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dirty="0"/>
              <a:t>Introduction</a:t>
            </a:r>
            <a:endParaRPr sz="3000" dirty="0"/>
          </a:p>
        </p:txBody>
      </p:sp>
      <p:sp>
        <p:nvSpPr>
          <p:cNvPr id="396" name="Google Shape;396;p38"/>
          <p:cNvSpPr txBox="1">
            <a:spLocks noGrp="1"/>
          </p:cNvSpPr>
          <p:nvPr>
            <p:ph type="subTitle" idx="1"/>
          </p:nvPr>
        </p:nvSpPr>
        <p:spPr>
          <a:xfrm>
            <a:off x="940965" y="1312915"/>
            <a:ext cx="4872900" cy="326694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ZA" sz="1600" dirty="0"/>
              <a:t>Problem: </a:t>
            </a:r>
            <a:r>
              <a:rPr lang="en-ZA" sz="1600" dirty="0">
                <a:highlight>
                  <a:schemeClr val="lt1"/>
                </a:highlight>
              </a:rPr>
              <a:t>Compared to the national crime rate, London's crime rate is at 87%.</a:t>
            </a:r>
            <a:endParaRPr lang="en-ZA" sz="1600" dirty="0"/>
          </a:p>
          <a:p>
            <a:pPr marL="0" lvl="0" indent="0" algn="l" rtl="0">
              <a:spcBef>
                <a:spcPts val="1200"/>
              </a:spcBef>
              <a:spcAft>
                <a:spcPts val="0"/>
              </a:spcAft>
              <a:buNone/>
            </a:pPr>
            <a:r>
              <a:rPr lang="en-ZA" sz="1600" dirty="0"/>
              <a:t>Aim: Identify crime hotspots for future crimes to implement possible prevention measure there</a:t>
            </a:r>
          </a:p>
          <a:p>
            <a:pPr marL="0" lvl="0" indent="0" algn="l" rtl="0">
              <a:spcBef>
                <a:spcPts val="1200"/>
              </a:spcBef>
              <a:spcAft>
                <a:spcPts val="0"/>
              </a:spcAft>
              <a:buNone/>
            </a:pPr>
            <a:r>
              <a:rPr lang="en-ZA" sz="1600" dirty="0"/>
              <a:t>Research Question: </a:t>
            </a:r>
          </a:p>
          <a:p>
            <a:pPr marL="457200" lvl="0" indent="-342900" algn="l" rtl="0">
              <a:spcBef>
                <a:spcPts val="1200"/>
              </a:spcBef>
              <a:spcAft>
                <a:spcPts val="0"/>
              </a:spcAft>
              <a:buSzPts val="1800"/>
              <a:buAutoNum type="arabicPeriod"/>
            </a:pPr>
            <a:r>
              <a:rPr lang="en-ZA" sz="1600" dirty="0"/>
              <a:t>Which boroughs are most likely to have future crime?</a:t>
            </a:r>
          </a:p>
          <a:p>
            <a:pPr marL="457200" lvl="0" indent="-342900" algn="l" rtl="0">
              <a:spcBef>
                <a:spcPts val="0"/>
              </a:spcBef>
              <a:spcAft>
                <a:spcPts val="0"/>
              </a:spcAft>
              <a:buSzPts val="1800"/>
              <a:buAutoNum type="arabicPeriod"/>
            </a:pPr>
            <a:r>
              <a:rPr lang="en-ZA" sz="1600" dirty="0"/>
              <a:t>Which predictors are most influential across all boroughs?</a:t>
            </a:r>
          </a:p>
          <a:p>
            <a:pPr marL="0" lvl="0" indent="0" algn="l" rtl="0">
              <a:spcBef>
                <a:spcPts val="1200"/>
              </a:spcBef>
              <a:spcAft>
                <a:spcPts val="1200"/>
              </a:spcAft>
              <a:buNone/>
            </a:pPr>
            <a:endParaRPr lang="en-ZA" sz="1600" dirty="0"/>
          </a:p>
        </p:txBody>
      </p:sp>
      <p:sp>
        <p:nvSpPr>
          <p:cNvPr id="398" name="Google Shape;398;p38"/>
          <p:cNvSpPr/>
          <p:nvPr/>
        </p:nvSpPr>
        <p:spPr>
          <a:xfrm>
            <a:off x="8430765" y="326309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399" name="Google Shape;399;p38"/>
          <p:cNvSpPr/>
          <p:nvPr/>
        </p:nvSpPr>
        <p:spPr>
          <a:xfrm>
            <a:off x="773505" y="272241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0" name="Google Shape;400;p38"/>
          <p:cNvSpPr/>
          <p:nvPr/>
        </p:nvSpPr>
        <p:spPr>
          <a:xfrm>
            <a:off x="6940765" y="430036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401" name="Google Shape;401;p38"/>
          <p:cNvGrpSpPr/>
          <p:nvPr/>
        </p:nvGrpSpPr>
        <p:grpSpPr>
          <a:xfrm>
            <a:off x="5438800" y="976003"/>
            <a:ext cx="3797924" cy="2328936"/>
            <a:chOff x="5362600" y="976003"/>
            <a:chExt cx="3797924" cy="2328936"/>
          </a:xfrm>
        </p:grpSpPr>
        <p:sp>
          <p:nvSpPr>
            <p:cNvPr id="402" name="Google Shape;402;p38"/>
            <p:cNvSpPr/>
            <p:nvPr/>
          </p:nvSpPr>
          <p:spPr>
            <a:xfrm>
              <a:off x="5362600" y="1761741"/>
              <a:ext cx="325721" cy="187893"/>
            </a:xfrm>
            <a:custGeom>
              <a:avLst/>
              <a:gdLst/>
              <a:ahLst/>
              <a:cxnLst/>
              <a:rect l="l" t="t" r="r" b="b"/>
              <a:pathLst>
                <a:path w="553" h="319" extrusionOk="0">
                  <a:moveTo>
                    <a:pt x="305" y="319"/>
                  </a:moveTo>
                  <a:cubicBezTo>
                    <a:pt x="284" y="319"/>
                    <a:pt x="261" y="316"/>
                    <a:pt x="236" y="309"/>
                  </a:cubicBezTo>
                  <a:cubicBezTo>
                    <a:pt x="88" y="266"/>
                    <a:pt x="14" y="116"/>
                    <a:pt x="11" y="110"/>
                  </a:cubicBezTo>
                  <a:lnTo>
                    <a:pt x="10" y="110"/>
                  </a:lnTo>
                  <a:cubicBezTo>
                    <a:pt x="1" y="90"/>
                    <a:pt x="-4" y="74"/>
                    <a:pt x="3" y="63"/>
                  </a:cubicBezTo>
                  <a:cubicBezTo>
                    <a:pt x="10" y="52"/>
                    <a:pt x="23" y="52"/>
                    <a:pt x="39" y="51"/>
                  </a:cubicBezTo>
                  <a:cubicBezTo>
                    <a:pt x="58" y="51"/>
                    <a:pt x="83" y="50"/>
                    <a:pt x="109" y="32"/>
                  </a:cubicBezTo>
                  <a:cubicBezTo>
                    <a:pt x="159" y="-2"/>
                    <a:pt x="173" y="-2"/>
                    <a:pt x="220" y="1"/>
                  </a:cubicBezTo>
                  <a:cubicBezTo>
                    <a:pt x="236" y="2"/>
                    <a:pt x="255" y="3"/>
                    <a:pt x="281" y="3"/>
                  </a:cubicBezTo>
                  <a:cubicBezTo>
                    <a:pt x="367" y="3"/>
                    <a:pt x="382" y="10"/>
                    <a:pt x="411" y="29"/>
                  </a:cubicBezTo>
                  <a:cubicBezTo>
                    <a:pt x="415" y="32"/>
                    <a:pt x="420" y="35"/>
                    <a:pt x="426" y="39"/>
                  </a:cubicBezTo>
                  <a:cubicBezTo>
                    <a:pt x="446" y="51"/>
                    <a:pt x="455" y="70"/>
                    <a:pt x="463" y="88"/>
                  </a:cubicBezTo>
                  <a:cubicBezTo>
                    <a:pt x="473" y="112"/>
                    <a:pt x="481" y="126"/>
                    <a:pt x="503" y="130"/>
                  </a:cubicBezTo>
                  <a:cubicBezTo>
                    <a:pt x="537" y="135"/>
                    <a:pt x="554" y="165"/>
                    <a:pt x="553" y="191"/>
                  </a:cubicBezTo>
                  <a:cubicBezTo>
                    <a:pt x="552" y="215"/>
                    <a:pt x="535" y="242"/>
                    <a:pt x="497" y="245"/>
                  </a:cubicBezTo>
                  <a:cubicBezTo>
                    <a:pt x="479" y="246"/>
                    <a:pt x="461" y="258"/>
                    <a:pt x="440" y="272"/>
                  </a:cubicBezTo>
                  <a:cubicBezTo>
                    <a:pt x="407" y="293"/>
                    <a:pt x="366" y="319"/>
                    <a:pt x="305" y="319"/>
                  </a:cubicBezTo>
                  <a:moveTo>
                    <a:pt x="32" y="99"/>
                  </a:moveTo>
                  <a:cubicBezTo>
                    <a:pt x="34" y="103"/>
                    <a:pt x="106" y="247"/>
                    <a:pt x="242" y="286"/>
                  </a:cubicBezTo>
                  <a:cubicBezTo>
                    <a:pt x="333" y="313"/>
                    <a:pt x="383" y="280"/>
                    <a:pt x="427" y="252"/>
                  </a:cubicBezTo>
                  <a:cubicBezTo>
                    <a:pt x="450" y="237"/>
                    <a:pt x="472" y="223"/>
                    <a:pt x="495" y="221"/>
                  </a:cubicBezTo>
                  <a:cubicBezTo>
                    <a:pt x="520" y="219"/>
                    <a:pt x="529" y="204"/>
                    <a:pt x="530" y="190"/>
                  </a:cubicBezTo>
                  <a:cubicBezTo>
                    <a:pt x="530" y="175"/>
                    <a:pt x="521" y="157"/>
                    <a:pt x="499" y="153"/>
                  </a:cubicBezTo>
                  <a:cubicBezTo>
                    <a:pt x="463" y="147"/>
                    <a:pt x="452" y="121"/>
                    <a:pt x="441" y="98"/>
                  </a:cubicBezTo>
                  <a:cubicBezTo>
                    <a:pt x="434" y="82"/>
                    <a:pt x="427" y="67"/>
                    <a:pt x="414" y="59"/>
                  </a:cubicBezTo>
                  <a:cubicBezTo>
                    <a:pt x="408" y="55"/>
                    <a:pt x="403" y="52"/>
                    <a:pt x="398" y="49"/>
                  </a:cubicBezTo>
                  <a:cubicBezTo>
                    <a:pt x="374" y="33"/>
                    <a:pt x="364" y="26"/>
                    <a:pt x="281" y="26"/>
                  </a:cubicBezTo>
                  <a:cubicBezTo>
                    <a:pt x="254" y="26"/>
                    <a:pt x="235" y="25"/>
                    <a:pt x="219" y="24"/>
                  </a:cubicBezTo>
                  <a:cubicBezTo>
                    <a:pt x="176" y="22"/>
                    <a:pt x="167" y="21"/>
                    <a:pt x="122" y="52"/>
                  </a:cubicBezTo>
                  <a:cubicBezTo>
                    <a:pt x="91" y="73"/>
                    <a:pt x="60" y="74"/>
                    <a:pt x="40" y="75"/>
                  </a:cubicBezTo>
                  <a:cubicBezTo>
                    <a:pt x="33" y="75"/>
                    <a:pt x="25" y="75"/>
                    <a:pt x="22" y="76"/>
                  </a:cubicBezTo>
                  <a:cubicBezTo>
                    <a:pt x="23" y="76"/>
                    <a:pt x="23" y="76"/>
                    <a:pt x="23" y="76"/>
                  </a:cubicBezTo>
                  <a:cubicBezTo>
                    <a:pt x="23" y="76"/>
                    <a:pt x="23" y="82"/>
                    <a:pt x="32" y="9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3" name="Google Shape;403;p38"/>
            <p:cNvSpPr/>
            <p:nvPr/>
          </p:nvSpPr>
          <p:spPr>
            <a:xfrm>
              <a:off x="5855011" y="1788246"/>
              <a:ext cx="133705" cy="139006"/>
            </a:xfrm>
            <a:custGeom>
              <a:avLst/>
              <a:gdLst/>
              <a:ahLst/>
              <a:cxnLst/>
              <a:rect l="l" t="t" r="r" b="b"/>
              <a:pathLst>
                <a:path w="227" h="236" extrusionOk="0">
                  <a:moveTo>
                    <a:pt x="41" y="236"/>
                  </a:moveTo>
                  <a:cubicBezTo>
                    <a:pt x="23" y="236"/>
                    <a:pt x="10" y="229"/>
                    <a:pt x="3" y="212"/>
                  </a:cubicBezTo>
                  <a:cubicBezTo>
                    <a:pt x="-11" y="176"/>
                    <a:pt x="19" y="120"/>
                    <a:pt x="55" y="92"/>
                  </a:cubicBezTo>
                  <a:cubicBezTo>
                    <a:pt x="82" y="70"/>
                    <a:pt x="88" y="34"/>
                    <a:pt x="89" y="29"/>
                  </a:cubicBezTo>
                  <a:cubicBezTo>
                    <a:pt x="90" y="22"/>
                    <a:pt x="91" y="4"/>
                    <a:pt x="105" y="0"/>
                  </a:cubicBezTo>
                  <a:cubicBezTo>
                    <a:pt x="126" y="-6"/>
                    <a:pt x="149" y="22"/>
                    <a:pt x="196" y="94"/>
                  </a:cubicBezTo>
                  <a:cubicBezTo>
                    <a:pt x="203" y="104"/>
                    <a:pt x="210" y="114"/>
                    <a:pt x="214" y="120"/>
                  </a:cubicBezTo>
                  <a:cubicBezTo>
                    <a:pt x="221" y="130"/>
                    <a:pt x="230" y="144"/>
                    <a:pt x="225" y="159"/>
                  </a:cubicBezTo>
                  <a:cubicBezTo>
                    <a:pt x="218" y="181"/>
                    <a:pt x="190" y="191"/>
                    <a:pt x="144" y="207"/>
                  </a:cubicBezTo>
                  <a:lnTo>
                    <a:pt x="130" y="212"/>
                  </a:lnTo>
                  <a:cubicBezTo>
                    <a:pt x="95" y="225"/>
                    <a:pt x="64" y="236"/>
                    <a:pt x="41" y="236"/>
                  </a:cubicBezTo>
                  <a:moveTo>
                    <a:pt x="113" y="24"/>
                  </a:moveTo>
                  <a:cubicBezTo>
                    <a:pt x="113" y="26"/>
                    <a:pt x="113" y="28"/>
                    <a:pt x="113" y="31"/>
                  </a:cubicBezTo>
                  <a:lnTo>
                    <a:pt x="113" y="32"/>
                  </a:lnTo>
                  <a:cubicBezTo>
                    <a:pt x="112" y="34"/>
                    <a:pt x="106" y="82"/>
                    <a:pt x="70" y="110"/>
                  </a:cubicBezTo>
                  <a:cubicBezTo>
                    <a:pt x="38" y="135"/>
                    <a:pt x="16" y="181"/>
                    <a:pt x="25" y="204"/>
                  </a:cubicBezTo>
                  <a:cubicBezTo>
                    <a:pt x="32" y="221"/>
                    <a:pt x="66" y="210"/>
                    <a:pt x="122" y="190"/>
                  </a:cubicBezTo>
                  <a:lnTo>
                    <a:pt x="134" y="186"/>
                  </a:lnTo>
                  <a:cubicBezTo>
                    <a:pt x="170" y="173"/>
                    <a:pt x="200" y="162"/>
                    <a:pt x="203" y="152"/>
                  </a:cubicBezTo>
                  <a:cubicBezTo>
                    <a:pt x="204" y="149"/>
                    <a:pt x="201" y="142"/>
                    <a:pt x="195" y="134"/>
                  </a:cubicBezTo>
                  <a:cubicBezTo>
                    <a:pt x="190" y="127"/>
                    <a:pt x="184" y="118"/>
                    <a:pt x="177" y="107"/>
                  </a:cubicBezTo>
                  <a:cubicBezTo>
                    <a:pt x="162" y="84"/>
                    <a:pt x="129" y="34"/>
                    <a:pt x="113" y="24"/>
                  </a:cubicBezTo>
                  <a:close/>
                </a:path>
              </a:pathLst>
            </a:custGeom>
            <a:solidFill>
              <a:schemeClr val="dk1"/>
            </a:solidFill>
            <a:ln>
              <a:noFill/>
            </a:ln>
          </p:spPr>
          <p:txBody>
            <a:bodyPr spcFirstLastPara="1" wrap="square" lIns="90000" tIns="39950" rIns="90000" bIns="39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4" name="Google Shape;404;p38"/>
            <p:cNvSpPr/>
            <p:nvPr/>
          </p:nvSpPr>
          <p:spPr>
            <a:xfrm>
              <a:off x="5833807" y="1756440"/>
              <a:ext cx="56545" cy="68325"/>
            </a:xfrm>
            <a:custGeom>
              <a:avLst/>
              <a:gdLst/>
              <a:ahLst/>
              <a:cxnLst/>
              <a:rect l="l" t="t" r="r" b="b"/>
              <a:pathLst>
                <a:path w="96" h="116" extrusionOk="0">
                  <a:moveTo>
                    <a:pt x="44" y="116"/>
                  </a:moveTo>
                  <a:cubicBezTo>
                    <a:pt x="35" y="116"/>
                    <a:pt x="24" y="113"/>
                    <a:pt x="12" y="103"/>
                  </a:cubicBezTo>
                  <a:cubicBezTo>
                    <a:pt x="-18" y="77"/>
                    <a:pt x="16" y="28"/>
                    <a:pt x="23" y="19"/>
                  </a:cubicBezTo>
                  <a:cubicBezTo>
                    <a:pt x="31" y="4"/>
                    <a:pt x="41" y="1"/>
                    <a:pt x="48" y="0"/>
                  </a:cubicBezTo>
                  <a:cubicBezTo>
                    <a:pt x="60" y="-1"/>
                    <a:pt x="74" y="8"/>
                    <a:pt x="83" y="23"/>
                  </a:cubicBezTo>
                  <a:cubicBezTo>
                    <a:pt x="94" y="39"/>
                    <a:pt x="101" y="64"/>
                    <a:pt x="92" y="81"/>
                  </a:cubicBezTo>
                  <a:cubicBezTo>
                    <a:pt x="82" y="101"/>
                    <a:pt x="68" y="113"/>
                    <a:pt x="52" y="116"/>
                  </a:cubicBezTo>
                  <a:cubicBezTo>
                    <a:pt x="50" y="116"/>
                    <a:pt x="47" y="116"/>
                    <a:pt x="44" y="116"/>
                  </a:cubicBezTo>
                  <a:moveTo>
                    <a:pt x="50" y="24"/>
                  </a:moveTo>
                  <a:lnTo>
                    <a:pt x="50" y="24"/>
                  </a:lnTo>
                  <a:cubicBezTo>
                    <a:pt x="48" y="24"/>
                    <a:pt x="46" y="26"/>
                    <a:pt x="44" y="30"/>
                  </a:cubicBezTo>
                  <a:lnTo>
                    <a:pt x="43" y="32"/>
                  </a:lnTo>
                  <a:cubicBezTo>
                    <a:pt x="33" y="45"/>
                    <a:pt x="16" y="75"/>
                    <a:pt x="27" y="85"/>
                  </a:cubicBezTo>
                  <a:cubicBezTo>
                    <a:pt x="34" y="91"/>
                    <a:pt x="41" y="94"/>
                    <a:pt x="47" y="93"/>
                  </a:cubicBezTo>
                  <a:cubicBezTo>
                    <a:pt x="56" y="91"/>
                    <a:pt x="64" y="83"/>
                    <a:pt x="71" y="70"/>
                  </a:cubicBezTo>
                  <a:cubicBezTo>
                    <a:pt x="75" y="63"/>
                    <a:pt x="72" y="48"/>
                    <a:pt x="64" y="36"/>
                  </a:cubicBezTo>
                  <a:cubicBezTo>
                    <a:pt x="58" y="27"/>
                    <a:pt x="52" y="24"/>
                    <a:pt x="50"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5" name="Google Shape;405;p38"/>
            <p:cNvSpPr/>
            <p:nvPr/>
          </p:nvSpPr>
          <p:spPr>
            <a:xfrm>
              <a:off x="5925692" y="1697539"/>
              <a:ext cx="679126" cy="253273"/>
            </a:xfrm>
            <a:custGeom>
              <a:avLst/>
              <a:gdLst/>
              <a:ahLst/>
              <a:cxnLst/>
              <a:rect l="l" t="t" r="r" b="b"/>
              <a:pathLst>
                <a:path w="1153" h="430" extrusionOk="0">
                  <a:moveTo>
                    <a:pt x="1093" y="430"/>
                  </a:moveTo>
                  <a:cubicBezTo>
                    <a:pt x="1078" y="430"/>
                    <a:pt x="1068" y="421"/>
                    <a:pt x="1057" y="411"/>
                  </a:cubicBezTo>
                  <a:cubicBezTo>
                    <a:pt x="1042" y="397"/>
                    <a:pt x="1019" y="376"/>
                    <a:pt x="969" y="358"/>
                  </a:cubicBezTo>
                  <a:cubicBezTo>
                    <a:pt x="888" y="329"/>
                    <a:pt x="858" y="309"/>
                    <a:pt x="812" y="279"/>
                  </a:cubicBezTo>
                  <a:cubicBezTo>
                    <a:pt x="795" y="268"/>
                    <a:pt x="776" y="256"/>
                    <a:pt x="752" y="241"/>
                  </a:cubicBezTo>
                  <a:cubicBezTo>
                    <a:pt x="675" y="195"/>
                    <a:pt x="610" y="224"/>
                    <a:pt x="547" y="252"/>
                  </a:cubicBezTo>
                  <a:lnTo>
                    <a:pt x="530" y="259"/>
                  </a:lnTo>
                  <a:cubicBezTo>
                    <a:pt x="475" y="283"/>
                    <a:pt x="432" y="252"/>
                    <a:pt x="383" y="216"/>
                  </a:cubicBezTo>
                  <a:cubicBezTo>
                    <a:pt x="364" y="202"/>
                    <a:pt x="345" y="188"/>
                    <a:pt x="322" y="175"/>
                  </a:cubicBezTo>
                  <a:cubicBezTo>
                    <a:pt x="279" y="149"/>
                    <a:pt x="262" y="169"/>
                    <a:pt x="235" y="206"/>
                  </a:cubicBezTo>
                  <a:cubicBezTo>
                    <a:pt x="221" y="225"/>
                    <a:pt x="207" y="245"/>
                    <a:pt x="187" y="255"/>
                  </a:cubicBezTo>
                  <a:cubicBezTo>
                    <a:pt x="140" y="277"/>
                    <a:pt x="113" y="232"/>
                    <a:pt x="90" y="192"/>
                  </a:cubicBezTo>
                  <a:cubicBezTo>
                    <a:pt x="81" y="177"/>
                    <a:pt x="72" y="161"/>
                    <a:pt x="62" y="150"/>
                  </a:cubicBezTo>
                  <a:lnTo>
                    <a:pt x="50" y="137"/>
                  </a:lnTo>
                  <a:cubicBezTo>
                    <a:pt x="19" y="100"/>
                    <a:pt x="-4" y="73"/>
                    <a:pt x="0" y="41"/>
                  </a:cubicBezTo>
                  <a:cubicBezTo>
                    <a:pt x="1" y="33"/>
                    <a:pt x="5" y="27"/>
                    <a:pt x="12" y="22"/>
                  </a:cubicBezTo>
                  <a:cubicBezTo>
                    <a:pt x="36" y="4"/>
                    <a:pt x="94" y="12"/>
                    <a:pt x="105" y="14"/>
                  </a:cubicBezTo>
                  <a:lnTo>
                    <a:pt x="106" y="14"/>
                  </a:lnTo>
                  <a:cubicBezTo>
                    <a:pt x="151" y="24"/>
                    <a:pt x="196" y="27"/>
                    <a:pt x="236" y="30"/>
                  </a:cubicBezTo>
                  <a:cubicBezTo>
                    <a:pt x="295" y="34"/>
                    <a:pt x="347" y="38"/>
                    <a:pt x="381" y="62"/>
                  </a:cubicBezTo>
                  <a:cubicBezTo>
                    <a:pt x="407" y="80"/>
                    <a:pt x="419" y="72"/>
                    <a:pt x="446" y="52"/>
                  </a:cubicBezTo>
                  <a:cubicBezTo>
                    <a:pt x="465" y="39"/>
                    <a:pt x="487" y="22"/>
                    <a:pt x="521" y="11"/>
                  </a:cubicBezTo>
                  <a:cubicBezTo>
                    <a:pt x="610" y="-19"/>
                    <a:pt x="668" y="15"/>
                    <a:pt x="720" y="53"/>
                  </a:cubicBezTo>
                  <a:cubicBezTo>
                    <a:pt x="754" y="78"/>
                    <a:pt x="805" y="78"/>
                    <a:pt x="854" y="78"/>
                  </a:cubicBezTo>
                  <a:cubicBezTo>
                    <a:pt x="876" y="77"/>
                    <a:pt x="898" y="77"/>
                    <a:pt x="918" y="79"/>
                  </a:cubicBezTo>
                  <a:cubicBezTo>
                    <a:pt x="990" y="86"/>
                    <a:pt x="1024" y="115"/>
                    <a:pt x="1039" y="182"/>
                  </a:cubicBezTo>
                  <a:cubicBezTo>
                    <a:pt x="1051" y="231"/>
                    <a:pt x="1061" y="238"/>
                    <a:pt x="1089" y="258"/>
                  </a:cubicBezTo>
                  <a:lnTo>
                    <a:pt x="1102" y="267"/>
                  </a:lnTo>
                  <a:cubicBezTo>
                    <a:pt x="1128" y="286"/>
                    <a:pt x="1155" y="331"/>
                    <a:pt x="1152" y="372"/>
                  </a:cubicBezTo>
                  <a:cubicBezTo>
                    <a:pt x="1150" y="395"/>
                    <a:pt x="1139" y="412"/>
                    <a:pt x="1121" y="422"/>
                  </a:cubicBezTo>
                  <a:cubicBezTo>
                    <a:pt x="1110" y="428"/>
                    <a:pt x="1101" y="430"/>
                    <a:pt x="1093" y="430"/>
                  </a:cubicBezTo>
                  <a:moveTo>
                    <a:pt x="669" y="194"/>
                  </a:moveTo>
                  <a:cubicBezTo>
                    <a:pt x="699" y="194"/>
                    <a:pt x="730" y="201"/>
                    <a:pt x="764" y="221"/>
                  </a:cubicBezTo>
                  <a:cubicBezTo>
                    <a:pt x="789" y="236"/>
                    <a:pt x="808" y="249"/>
                    <a:pt x="825" y="260"/>
                  </a:cubicBezTo>
                  <a:cubicBezTo>
                    <a:pt x="869" y="288"/>
                    <a:pt x="899" y="307"/>
                    <a:pt x="977" y="336"/>
                  </a:cubicBezTo>
                  <a:cubicBezTo>
                    <a:pt x="1031" y="356"/>
                    <a:pt x="1056" y="378"/>
                    <a:pt x="1073" y="393"/>
                  </a:cubicBezTo>
                  <a:cubicBezTo>
                    <a:pt x="1089" y="408"/>
                    <a:pt x="1092" y="410"/>
                    <a:pt x="1110" y="401"/>
                  </a:cubicBezTo>
                  <a:cubicBezTo>
                    <a:pt x="1121" y="395"/>
                    <a:pt x="1127" y="385"/>
                    <a:pt x="1128" y="370"/>
                  </a:cubicBezTo>
                  <a:cubicBezTo>
                    <a:pt x="1131" y="339"/>
                    <a:pt x="1109" y="301"/>
                    <a:pt x="1088" y="286"/>
                  </a:cubicBezTo>
                  <a:lnTo>
                    <a:pt x="1076" y="277"/>
                  </a:lnTo>
                  <a:cubicBezTo>
                    <a:pt x="1046" y="256"/>
                    <a:pt x="1030" y="245"/>
                    <a:pt x="1017" y="188"/>
                  </a:cubicBezTo>
                  <a:cubicBezTo>
                    <a:pt x="1003" y="130"/>
                    <a:pt x="978" y="109"/>
                    <a:pt x="916" y="103"/>
                  </a:cubicBezTo>
                  <a:cubicBezTo>
                    <a:pt x="897" y="101"/>
                    <a:pt x="876" y="101"/>
                    <a:pt x="854" y="101"/>
                  </a:cubicBezTo>
                  <a:cubicBezTo>
                    <a:pt x="801" y="101"/>
                    <a:pt x="746" y="102"/>
                    <a:pt x="706" y="72"/>
                  </a:cubicBezTo>
                  <a:cubicBezTo>
                    <a:pt x="657" y="37"/>
                    <a:pt x="607" y="7"/>
                    <a:pt x="529" y="33"/>
                  </a:cubicBezTo>
                  <a:cubicBezTo>
                    <a:pt x="498" y="44"/>
                    <a:pt x="478" y="58"/>
                    <a:pt x="460" y="71"/>
                  </a:cubicBezTo>
                  <a:cubicBezTo>
                    <a:pt x="432" y="91"/>
                    <a:pt x="408" y="109"/>
                    <a:pt x="368" y="81"/>
                  </a:cubicBezTo>
                  <a:cubicBezTo>
                    <a:pt x="339" y="61"/>
                    <a:pt x="290" y="58"/>
                    <a:pt x="234" y="54"/>
                  </a:cubicBezTo>
                  <a:cubicBezTo>
                    <a:pt x="194" y="51"/>
                    <a:pt x="148" y="47"/>
                    <a:pt x="101" y="37"/>
                  </a:cubicBezTo>
                  <a:cubicBezTo>
                    <a:pt x="77" y="33"/>
                    <a:pt x="37" y="32"/>
                    <a:pt x="26" y="41"/>
                  </a:cubicBezTo>
                  <a:cubicBezTo>
                    <a:pt x="24" y="42"/>
                    <a:pt x="24" y="43"/>
                    <a:pt x="24" y="44"/>
                  </a:cubicBezTo>
                  <a:cubicBezTo>
                    <a:pt x="21" y="66"/>
                    <a:pt x="40" y="88"/>
                    <a:pt x="68" y="121"/>
                  </a:cubicBezTo>
                  <a:lnTo>
                    <a:pt x="80" y="135"/>
                  </a:lnTo>
                  <a:cubicBezTo>
                    <a:pt x="91" y="148"/>
                    <a:pt x="101" y="164"/>
                    <a:pt x="110" y="180"/>
                  </a:cubicBezTo>
                  <a:cubicBezTo>
                    <a:pt x="137" y="225"/>
                    <a:pt x="152" y="245"/>
                    <a:pt x="177" y="233"/>
                  </a:cubicBezTo>
                  <a:cubicBezTo>
                    <a:pt x="192" y="226"/>
                    <a:pt x="204" y="210"/>
                    <a:pt x="216" y="192"/>
                  </a:cubicBezTo>
                  <a:cubicBezTo>
                    <a:pt x="240" y="159"/>
                    <a:pt x="270" y="117"/>
                    <a:pt x="334" y="155"/>
                  </a:cubicBezTo>
                  <a:cubicBezTo>
                    <a:pt x="358" y="168"/>
                    <a:pt x="378" y="183"/>
                    <a:pt x="397" y="197"/>
                  </a:cubicBezTo>
                  <a:cubicBezTo>
                    <a:pt x="444" y="231"/>
                    <a:pt x="478" y="256"/>
                    <a:pt x="520" y="238"/>
                  </a:cubicBezTo>
                  <a:lnTo>
                    <a:pt x="538" y="230"/>
                  </a:lnTo>
                  <a:cubicBezTo>
                    <a:pt x="576" y="213"/>
                    <a:pt x="620" y="194"/>
                    <a:pt x="669" y="1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6" name="Google Shape;406;p38"/>
            <p:cNvSpPr/>
            <p:nvPr/>
          </p:nvSpPr>
          <p:spPr>
            <a:xfrm>
              <a:off x="6326219" y="1401267"/>
              <a:ext cx="161977" cy="98953"/>
            </a:xfrm>
            <a:custGeom>
              <a:avLst/>
              <a:gdLst/>
              <a:ahLst/>
              <a:cxnLst/>
              <a:rect l="l" t="t" r="r" b="b"/>
              <a:pathLst>
                <a:path w="275" h="168" extrusionOk="0">
                  <a:moveTo>
                    <a:pt x="184" y="168"/>
                  </a:moveTo>
                  <a:cubicBezTo>
                    <a:pt x="174" y="168"/>
                    <a:pt x="162" y="168"/>
                    <a:pt x="148" y="167"/>
                  </a:cubicBezTo>
                  <a:cubicBezTo>
                    <a:pt x="133" y="166"/>
                    <a:pt x="116" y="166"/>
                    <a:pt x="96" y="165"/>
                  </a:cubicBezTo>
                  <a:cubicBezTo>
                    <a:pt x="46" y="164"/>
                    <a:pt x="16" y="153"/>
                    <a:pt x="4" y="133"/>
                  </a:cubicBezTo>
                  <a:cubicBezTo>
                    <a:pt x="-4" y="118"/>
                    <a:pt x="1" y="102"/>
                    <a:pt x="5" y="95"/>
                  </a:cubicBezTo>
                  <a:cubicBezTo>
                    <a:pt x="15" y="73"/>
                    <a:pt x="29" y="68"/>
                    <a:pt x="41" y="65"/>
                  </a:cubicBezTo>
                  <a:cubicBezTo>
                    <a:pt x="49" y="62"/>
                    <a:pt x="54" y="60"/>
                    <a:pt x="59" y="54"/>
                  </a:cubicBezTo>
                  <a:cubicBezTo>
                    <a:pt x="77" y="31"/>
                    <a:pt x="123" y="14"/>
                    <a:pt x="201" y="2"/>
                  </a:cubicBezTo>
                  <a:cubicBezTo>
                    <a:pt x="230" y="-2"/>
                    <a:pt x="251" y="3"/>
                    <a:pt x="263" y="18"/>
                  </a:cubicBezTo>
                  <a:cubicBezTo>
                    <a:pt x="279" y="38"/>
                    <a:pt x="278" y="71"/>
                    <a:pt x="260" y="116"/>
                  </a:cubicBezTo>
                  <a:cubicBezTo>
                    <a:pt x="243" y="160"/>
                    <a:pt x="224" y="168"/>
                    <a:pt x="184" y="168"/>
                  </a:cubicBezTo>
                  <a:moveTo>
                    <a:pt x="25" y="106"/>
                  </a:moveTo>
                  <a:cubicBezTo>
                    <a:pt x="25" y="107"/>
                    <a:pt x="21" y="114"/>
                    <a:pt x="25" y="121"/>
                  </a:cubicBezTo>
                  <a:cubicBezTo>
                    <a:pt x="28" y="127"/>
                    <a:pt x="42" y="140"/>
                    <a:pt x="97" y="142"/>
                  </a:cubicBezTo>
                  <a:cubicBezTo>
                    <a:pt x="117" y="142"/>
                    <a:pt x="134" y="143"/>
                    <a:pt x="149" y="144"/>
                  </a:cubicBezTo>
                  <a:cubicBezTo>
                    <a:pt x="215" y="147"/>
                    <a:pt x="223" y="147"/>
                    <a:pt x="238" y="108"/>
                  </a:cubicBezTo>
                  <a:cubicBezTo>
                    <a:pt x="252" y="72"/>
                    <a:pt x="255" y="45"/>
                    <a:pt x="245" y="33"/>
                  </a:cubicBezTo>
                  <a:cubicBezTo>
                    <a:pt x="238" y="25"/>
                    <a:pt x="225" y="22"/>
                    <a:pt x="205" y="25"/>
                  </a:cubicBezTo>
                  <a:cubicBezTo>
                    <a:pt x="112" y="39"/>
                    <a:pt x="85" y="58"/>
                    <a:pt x="78" y="68"/>
                  </a:cubicBezTo>
                  <a:cubicBezTo>
                    <a:pt x="68" y="80"/>
                    <a:pt x="57" y="84"/>
                    <a:pt x="48" y="87"/>
                  </a:cubicBezTo>
                  <a:cubicBezTo>
                    <a:pt x="39" y="90"/>
                    <a:pt x="32" y="92"/>
                    <a:pt x="26" y="105"/>
                  </a:cubicBezTo>
                  <a:lnTo>
                    <a:pt x="25" y="106"/>
                  </a:lnTo>
                  <a:close/>
                </a:path>
              </a:pathLst>
            </a:custGeom>
            <a:solidFill>
              <a:schemeClr val="dk1"/>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7" name="Google Shape;407;p38"/>
            <p:cNvSpPr/>
            <p:nvPr/>
          </p:nvSpPr>
          <p:spPr>
            <a:xfrm>
              <a:off x="6481717" y="987194"/>
              <a:ext cx="78338" cy="71270"/>
            </a:xfrm>
            <a:custGeom>
              <a:avLst/>
              <a:gdLst/>
              <a:ahLst/>
              <a:cxnLst/>
              <a:rect l="l" t="t" r="r" b="b"/>
              <a:pathLst>
                <a:path w="133" h="121" extrusionOk="0">
                  <a:moveTo>
                    <a:pt x="101" y="121"/>
                  </a:moveTo>
                  <a:cubicBezTo>
                    <a:pt x="100" y="121"/>
                    <a:pt x="99" y="121"/>
                    <a:pt x="98" y="121"/>
                  </a:cubicBezTo>
                  <a:cubicBezTo>
                    <a:pt x="6" y="117"/>
                    <a:pt x="0" y="38"/>
                    <a:pt x="0" y="37"/>
                  </a:cubicBezTo>
                  <a:lnTo>
                    <a:pt x="0" y="36"/>
                  </a:lnTo>
                  <a:lnTo>
                    <a:pt x="0" y="36"/>
                  </a:lnTo>
                  <a:cubicBezTo>
                    <a:pt x="2" y="2"/>
                    <a:pt x="26" y="0"/>
                    <a:pt x="33" y="1"/>
                  </a:cubicBezTo>
                  <a:cubicBezTo>
                    <a:pt x="71" y="3"/>
                    <a:pt x="134" y="64"/>
                    <a:pt x="133" y="97"/>
                  </a:cubicBezTo>
                  <a:cubicBezTo>
                    <a:pt x="133" y="103"/>
                    <a:pt x="129" y="121"/>
                    <a:pt x="101" y="121"/>
                  </a:cubicBezTo>
                  <a:moveTo>
                    <a:pt x="24" y="36"/>
                  </a:moveTo>
                  <a:cubicBezTo>
                    <a:pt x="24" y="42"/>
                    <a:pt x="31" y="95"/>
                    <a:pt x="99" y="98"/>
                  </a:cubicBezTo>
                  <a:cubicBezTo>
                    <a:pt x="107" y="98"/>
                    <a:pt x="109" y="96"/>
                    <a:pt x="109" y="96"/>
                  </a:cubicBezTo>
                  <a:cubicBezTo>
                    <a:pt x="111" y="93"/>
                    <a:pt x="105" y="77"/>
                    <a:pt x="85" y="57"/>
                  </a:cubicBezTo>
                  <a:cubicBezTo>
                    <a:pt x="61" y="34"/>
                    <a:pt x="37" y="21"/>
                    <a:pt x="28" y="25"/>
                  </a:cubicBezTo>
                  <a:cubicBezTo>
                    <a:pt x="25" y="26"/>
                    <a:pt x="24" y="33"/>
                    <a:pt x="24" y="3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8" name="Google Shape;408;p38"/>
            <p:cNvSpPr/>
            <p:nvPr/>
          </p:nvSpPr>
          <p:spPr>
            <a:xfrm>
              <a:off x="6580082" y="976003"/>
              <a:ext cx="160799" cy="97186"/>
            </a:xfrm>
            <a:custGeom>
              <a:avLst/>
              <a:gdLst/>
              <a:ahLst/>
              <a:cxnLst/>
              <a:rect l="l" t="t" r="r" b="b"/>
              <a:pathLst>
                <a:path w="273" h="165" extrusionOk="0">
                  <a:moveTo>
                    <a:pt x="229" y="165"/>
                  </a:moveTo>
                  <a:cubicBezTo>
                    <a:pt x="208" y="165"/>
                    <a:pt x="179" y="158"/>
                    <a:pt x="144" y="148"/>
                  </a:cubicBezTo>
                  <a:cubicBezTo>
                    <a:pt x="134" y="145"/>
                    <a:pt x="123" y="143"/>
                    <a:pt x="112" y="140"/>
                  </a:cubicBezTo>
                  <a:cubicBezTo>
                    <a:pt x="22" y="117"/>
                    <a:pt x="6" y="59"/>
                    <a:pt x="3" y="47"/>
                  </a:cubicBezTo>
                  <a:cubicBezTo>
                    <a:pt x="-4" y="30"/>
                    <a:pt x="0" y="19"/>
                    <a:pt x="6" y="13"/>
                  </a:cubicBezTo>
                  <a:cubicBezTo>
                    <a:pt x="31" y="-15"/>
                    <a:pt x="118" y="13"/>
                    <a:pt x="144" y="23"/>
                  </a:cubicBezTo>
                  <a:cubicBezTo>
                    <a:pt x="165" y="30"/>
                    <a:pt x="271" y="71"/>
                    <a:pt x="273" y="116"/>
                  </a:cubicBezTo>
                  <a:cubicBezTo>
                    <a:pt x="274" y="135"/>
                    <a:pt x="270" y="148"/>
                    <a:pt x="260" y="156"/>
                  </a:cubicBezTo>
                  <a:cubicBezTo>
                    <a:pt x="252" y="162"/>
                    <a:pt x="241" y="165"/>
                    <a:pt x="229" y="165"/>
                  </a:cubicBezTo>
                  <a:moveTo>
                    <a:pt x="26" y="42"/>
                  </a:moveTo>
                  <a:cubicBezTo>
                    <a:pt x="27" y="45"/>
                    <a:pt x="37" y="97"/>
                    <a:pt x="118" y="117"/>
                  </a:cubicBezTo>
                  <a:cubicBezTo>
                    <a:pt x="129" y="120"/>
                    <a:pt x="140" y="123"/>
                    <a:pt x="150" y="125"/>
                  </a:cubicBezTo>
                  <a:cubicBezTo>
                    <a:pt x="194" y="137"/>
                    <a:pt x="233" y="147"/>
                    <a:pt x="245" y="138"/>
                  </a:cubicBezTo>
                  <a:cubicBezTo>
                    <a:pt x="249" y="135"/>
                    <a:pt x="250" y="128"/>
                    <a:pt x="250" y="117"/>
                  </a:cubicBezTo>
                  <a:cubicBezTo>
                    <a:pt x="249" y="102"/>
                    <a:pt x="205" y="70"/>
                    <a:pt x="136" y="45"/>
                  </a:cubicBezTo>
                  <a:cubicBezTo>
                    <a:pt x="70" y="21"/>
                    <a:pt x="30" y="21"/>
                    <a:pt x="23" y="28"/>
                  </a:cubicBezTo>
                  <a:cubicBezTo>
                    <a:pt x="22" y="30"/>
                    <a:pt x="23" y="34"/>
                    <a:pt x="25" y="38"/>
                  </a:cubicBezTo>
                  <a:lnTo>
                    <a:pt x="26" y="42"/>
                  </a:ln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09" name="Google Shape;409;p38"/>
            <p:cNvSpPr/>
            <p:nvPr/>
          </p:nvSpPr>
          <p:spPr>
            <a:xfrm>
              <a:off x="6554165" y="1196292"/>
              <a:ext cx="101309" cy="116623"/>
            </a:xfrm>
            <a:custGeom>
              <a:avLst/>
              <a:gdLst/>
              <a:ahLst/>
              <a:cxnLst/>
              <a:rect l="l" t="t" r="r" b="b"/>
              <a:pathLst>
                <a:path w="172" h="198" extrusionOk="0">
                  <a:moveTo>
                    <a:pt x="80" y="198"/>
                  </a:moveTo>
                  <a:cubicBezTo>
                    <a:pt x="71" y="198"/>
                    <a:pt x="61" y="196"/>
                    <a:pt x="51" y="192"/>
                  </a:cubicBezTo>
                  <a:cubicBezTo>
                    <a:pt x="30" y="184"/>
                    <a:pt x="15" y="170"/>
                    <a:pt x="7" y="149"/>
                  </a:cubicBezTo>
                  <a:cubicBezTo>
                    <a:pt x="-11" y="103"/>
                    <a:pt x="10" y="41"/>
                    <a:pt x="15" y="31"/>
                  </a:cubicBezTo>
                  <a:cubicBezTo>
                    <a:pt x="28" y="2"/>
                    <a:pt x="63" y="-7"/>
                    <a:pt x="106" y="7"/>
                  </a:cubicBezTo>
                  <a:cubicBezTo>
                    <a:pt x="142" y="19"/>
                    <a:pt x="176" y="46"/>
                    <a:pt x="171" y="76"/>
                  </a:cubicBezTo>
                  <a:cubicBezTo>
                    <a:pt x="163" y="117"/>
                    <a:pt x="146" y="171"/>
                    <a:pt x="110" y="191"/>
                  </a:cubicBezTo>
                  <a:cubicBezTo>
                    <a:pt x="101" y="196"/>
                    <a:pt x="91" y="198"/>
                    <a:pt x="80" y="198"/>
                  </a:cubicBezTo>
                  <a:moveTo>
                    <a:pt x="25" y="36"/>
                  </a:moveTo>
                  <a:lnTo>
                    <a:pt x="36" y="41"/>
                  </a:lnTo>
                  <a:cubicBezTo>
                    <a:pt x="33" y="48"/>
                    <a:pt x="14" y="103"/>
                    <a:pt x="29" y="140"/>
                  </a:cubicBezTo>
                  <a:cubicBezTo>
                    <a:pt x="35" y="155"/>
                    <a:pt x="45" y="165"/>
                    <a:pt x="59" y="171"/>
                  </a:cubicBezTo>
                  <a:cubicBezTo>
                    <a:pt x="75" y="177"/>
                    <a:pt x="87" y="176"/>
                    <a:pt x="99" y="170"/>
                  </a:cubicBezTo>
                  <a:cubicBezTo>
                    <a:pt x="121" y="158"/>
                    <a:pt x="138" y="123"/>
                    <a:pt x="148" y="71"/>
                  </a:cubicBezTo>
                  <a:cubicBezTo>
                    <a:pt x="150" y="60"/>
                    <a:pt x="129" y="39"/>
                    <a:pt x="98" y="29"/>
                  </a:cubicBezTo>
                  <a:cubicBezTo>
                    <a:pt x="75" y="22"/>
                    <a:pt x="46" y="21"/>
                    <a:pt x="36" y="41"/>
                  </a:cubicBezTo>
                  <a:lnTo>
                    <a:pt x="25" y="36"/>
                  </a:ln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0" name="Google Shape;410;p38"/>
            <p:cNvSpPr/>
            <p:nvPr/>
          </p:nvSpPr>
          <p:spPr>
            <a:xfrm>
              <a:off x="6643695" y="1076134"/>
              <a:ext cx="2516829" cy="2228804"/>
            </a:xfrm>
            <a:custGeom>
              <a:avLst/>
              <a:gdLst/>
              <a:ahLst/>
              <a:cxnLst/>
              <a:rect l="l" t="t" r="r" b="b"/>
              <a:pathLst>
                <a:path w="4273" h="3784" extrusionOk="0">
                  <a:moveTo>
                    <a:pt x="4273" y="3784"/>
                  </a:moveTo>
                  <a:lnTo>
                    <a:pt x="4254" y="3771"/>
                  </a:lnTo>
                  <a:cubicBezTo>
                    <a:pt x="4189" y="3725"/>
                    <a:pt x="4158" y="3675"/>
                    <a:pt x="4133" y="3635"/>
                  </a:cubicBezTo>
                  <a:cubicBezTo>
                    <a:pt x="4114" y="3604"/>
                    <a:pt x="4099" y="3579"/>
                    <a:pt x="4074" y="3564"/>
                  </a:cubicBezTo>
                  <a:cubicBezTo>
                    <a:pt x="4045" y="3546"/>
                    <a:pt x="4023" y="3520"/>
                    <a:pt x="4001" y="3496"/>
                  </a:cubicBezTo>
                  <a:cubicBezTo>
                    <a:pt x="3975" y="3467"/>
                    <a:pt x="3951" y="3440"/>
                    <a:pt x="3920" y="3430"/>
                  </a:cubicBezTo>
                  <a:cubicBezTo>
                    <a:pt x="3901" y="3423"/>
                    <a:pt x="3890" y="3414"/>
                    <a:pt x="3886" y="3403"/>
                  </a:cubicBezTo>
                  <a:cubicBezTo>
                    <a:pt x="3880" y="3386"/>
                    <a:pt x="3890" y="3370"/>
                    <a:pt x="3900" y="3354"/>
                  </a:cubicBezTo>
                  <a:cubicBezTo>
                    <a:pt x="3907" y="3344"/>
                    <a:pt x="3914" y="3333"/>
                    <a:pt x="3916" y="3323"/>
                  </a:cubicBezTo>
                  <a:cubicBezTo>
                    <a:pt x="3920" y="3307"/>
                    <a:pt x="3930" y="3295"/>
                    <a:pt x="3938" y="3285"/>
                  </a:cubicBezTo>
                  <a:cubicBezTo>
                    <a:pt x="3954" y="3266"/>
                    <a:pt x="3963" y="3254"/>
                    <a:pt x="3942" y="3226"/>
                  </a:cubicBezTo>
                  <a:cubicBezTo>
                    <a:pt x="3936" y="3219"/>
                    <a:pt x="3934" y="3218"/>
                    <a:pt x="3933" y="3218"/>
                  </a:cubicBezTo>
                  <a:cubicBezTo>
                    <a:pt x="3932" y="3219"/>
                    <a:pt x="3926" y="3231"/>
                    <a:pt x="3922" y="3238"/>
                  </a:cubicBezTo>
                  <a:cubicBezTo>
                    <a:pt x="3910" y="3263"/>
                    <a:pt x="3891" y="3300"/>
                    <a:pt x="3848" y="3303"/>
                  </a:cubicBezTo>
                  <a:cubicBezTo>
                    <a:pt x="3816" y="3305"/>
                    <a:pt x="3790" y="3326"/>
                    <a:pt x="3762" y="3347"/>
                  </a:cubicBezTo>
                  <a:cubicBezTo>
                    <a:pt x="3733" y="3370"/>
                    <a:pt x="3702" y="3394"/>
                    <a:pt x="3662" y="3396"/>
                  </a:cubicBezTo>
                  <a:cubicBezTo>
                    <a:pt x="3588" y="3400"/>
                    <a:pt x="3586" y="3359"/>
                    <a:pt x="3583" y="3324"/>
                  </a:cubicBezTo>
                  <a:cubicBezTo>
                    <a:pt x="3583" y="3318"/>
                    <a:pt x="3582" y="3312"/>
                    <a:pt x="3581" y="3306"/>
                  </a:cubicBezTo>
                  <a:cubicBezTo>
                    <a:pt x="3580" y="3290"/>
                    <a:pt x="3569" y="3282"/>
                    <a:pt x="3559" y="3281"/>
                  </a:cubicBezTo>
                  <a:cubicBezTo>
                    <a:pt x="3550" y="3280"/>
                    <a:pt x="3538" y="3286"/>
                    <a:pt x="3534" y="3304"/>
                  </a:cubicBezTo>
                  <a:cubicBezTo>
                    <a:pt x="3523" y="3357"/>
                    <a:pt x="3458" y="3398"/>
                    <a:pt x="3411" y="3396"/>
                  </a:cubicBezTo>
                  <a:cubicBezTo>
                    <a:pt x="3406" y="3396"/>
                    <a:pt x="3391" y="3395"/>
                    <a:pt x="3384" y="3383"/>
                  </a:cubicBezTo>
                  <a:cubicBezTo>
                    <a:pt x="3377" y="3370"/>
                    <a:pt x="3387" y="3354"/>
                    <a:pt x="3398" y="3335"/>
                  </a:cubicBezTo>
                  <a:cubicBezTo>
                    <a:pt x="3404" y="3324"/>
                    <a:pt x="3410" y="3314"/>
                    <a:pt x="3414" y="3303"/>
                  </a:cubicBezTo>
                  <a:cubicBezTo>
                    <a:pt x="3419" y="3289"/>
                    <a:pt x="3427" y="3269"/>
                    <a:pt x="3436" y="3247"/>
                  </a:cubicBezTo>
                  <a:cubicBezTo>
                    <a:pt x="3452" y="3206"/>
                    <a:pt x="3472" y="3155"/>
                    <a:pt x="3482" y="3121"/>
                  </a:cubicBezTo>
                  <a:cubicBezTo>
                    <a:pt x="3485" y="3112"/>
                    <a:pt x="3483" y="3108"/>
                    <a:pt x="3483" y="3107"/>
                  </a:cubicBezTo>
                  <a:cubicBezTo>
                    <a:pt x="3477" y="3097"/>
                    <a:pt x="3456" y="3091"/>
                    <a:pt x="3438" y="3086"/>
                  </a:cubicBezTo>
                  <a:cubicBezTo>
                    <a:pt x="3417" y="3081"/>
                    <a:pt x="3395" y="3075"/>
                    <a:pt x="3383" y="3061"/>
                  </a:cubicBezTo>
                  <a:cubicBezTo>
                    <a:pt x="3368" y="3041"/>
                    <a:pt x="3372" y="3024"/>
                    <a:pt x="3380" y="3014"/>
                  </a:cubicBezTo>
                  <a:cubicBezTo>
                    <a:pt x="3392" y="3000"/>
                    <a:pt x="3419" y="2994"/>
                    <a:pt x="3447" y="3010"/>
                  </a:cubicBezTo>
                  <a:cubicBezTo>
                    <a:pt x="3459" y="3018"/>
                    <a:pt x="3472" y="3019"/>
                    <a:pt x="3483" y="3012"/>
                  </a:cubicBezTo>
                  <a:cubicBezTo>
                    <a:pt x="3497" y="3004"/>
                    <a:pt x="3505" y="2986"/>
                    <a:pt x="3504" y="2964"/>
                  </a:cubicBezTo>
                  <a:cubicBezTo>
                    <a:pt x="3504" y="2957"/>
                    <a:pt x="3502" y="2955"/>
                    <a:pt x="3502" y="2955"/>
                  </a:cubicBezTo>
                  <a:cubicBezTo>
                    <a:pt x="3499" y="2952"/>
                    <a:pt x="3489" y="2953"/>
                    <a:pt x="3480" y="2954"/>
                  </a:cubicBezTo>
                  <a:cubicBezTo>
                    <a:pt x="3456" y="2956"/>
                    <a:pt x="3420" y="2959"/>
                    <a:pt x="3390" y="2924"/>
                  </a:cubicBezTo>
                  <a:cubicBezTo>
                    <a:pt x="3368" y="2897"/>
                    <a:pt x="3342" y="2888"/>
                    <a:pt x="3321" y="2881"/>
                  </a:cubicBezTo>
                  <a:cubicBezTo>
                    <a:pt x="3299" y="2873"/>
                    <a:pt x="3273" y="2864"/>
                    <a:pt x="3280" y="2833"/>
                  </a:cubicBezTo>
                  <a:cubicBezTo>
                    <a:pt x="3283" y="2817"/>
                    <a:pt x="3295" y="2805"/>
                    <a:pt x="3314" y="2798"/>
                  </a:cubicBezTo>
                  <a:cubicBezTo>
                    <a:pt x="3352" y="2785"/>
                    <a:pt x="3409" y="2796"/>
                    <a:pt x="3441" y="2823"/>
                  </a:cubicBezTo>
                  <a:cubicBezTo>
                    <a:pt x="3454" y="2833"/>
                    <a:pt x="3463" y="2844"/>
                    <a:pt x="3471" y="2853"/>
                  </a:cubicBezTo>
                  <a:cubicBezTo>
                    <a:pt x="3492" y="2877"/>
                    <a:pt x="3499" y="2885"/>
                    <a:pt x="3527" y="2868"/>
                  </a:cubicBezTo>
                  <a:cubicBezTo>
                    <a:pt x="3535" y="2863"/>
                    <a:pt x="3536" y="2858"/>
                    <a:pt x="3536" y="2855"/>
                  </a:cubicBezTo>
                  <a:cubicBezTo>
                    <a:pt x="3536" y="2826"/>
                    <a:pt x="3466" y="2769"/>
                    <a:pt x="3328" y="2686"/>
                  </a:cubicBezTo>
                  <a:cubicBezTo>
                    <a:pt x="3198" y="2607"/>
                    <a:pt x="3200" y="2545"/>
                    <a:pt x="3202" y="2490"/>
                  </a:cubicBezTo>
                  <a:cubicBezTo>
                    <a:pt x="3202" y="2471"/>
                    <a:pt x="3203" y="2452"/>
                    <a:pt x="3196" y="2435"/>
                  </a:cubicBezTo>
                  <a:cubicBezTo>
                    <a:pt x="3187" y="2411"/>
                    <a:pt x="3186" y="2394"/>
                    <a:pt x="3184" y="2381"/>
                  </a:cubicBezTo>
                  <a:cubicBezTo>
                    <a:pt x="3182" y="2357"/>
                    <a:pt x="3180" y="2345"/>
                    <a:pt x="3128" y="2306"/>
                  </a:cubicBezTo>
                  <a:cubicBezTo>
                    <a:pt x="3085" y="2275"/>
                    <a:pt x="3084" y="2260"/>
                    <a:pt x="3088" y="2241"/>
                  </a:cubicBezTo>
                  <a:cubicBezTo>
                    <a:pt x="3090" y="2229"/>
                    <a:pt x="3093" y="2215"/>
                    <a:pt x="3048" y="2171"/>
                  </a:cubicBezTo>
                  <a:cubicBezTo>
                    <a:pt x="2996" y="2121"/>
                    <a:pt x="2971" y="2116"/>
                    <a:pt x="2935" y="2110"/>
                  </a:cubicBezTo>
                  <a:cubicBezTo>
                    <a:pt x="2909" y="2105"/>
                    <a:pt x="2875" y="2099"/>
                    <a:pt x="2824" y="2072"/>
                  </a:cubicBezTo>
                  <a:cubicBezTo>
                    <a:pt x="2779" y="2049"/>
                    <a:pt x="2755" y="2029"/>
                    <a:pt x="2737" y="2014"/>
                  </a:cubicBezTo>
                  <a:cubicBezTo>
                    <a:pt x="2706" y="1988"/>
                    <a:pt x="2690" y="1974"/>
                    <a:pt x="2604" y="1968"/>
                  </a:cubicBezTo>
                  <a:cubicBezTo>
                    <a:pt x="2514" y="1961"/>
                    <a:pt x="2454" y="1932"/>
                    <a:pt x="2391" y="1900"/>
                  </a:cubicBezTo>
                  <a:cubicBezTo>
                    <a:pt x="2354" y="1882"/>
                    <a:pt x="2317" y="1863"/>
                    <a:pt x="2272" y="1849"/>
                  </a:cubicBezTo>
                  <a:cubicBezTo>
                    <a:pt x="2239" y="1838"/>
                    <a:pt x="2208" y="1825"/>
                    <a:pt x="2178" y="1812"/>
                  </a:cubicBezTo>
                  <a:cubicBezTo>
                    <a:pt x="2099" y="1777"/>
                    <a:pt x="2017" y="1742"/>
                    <a:pt x="1877" y="1753"/>
                  </a:cubicBezTo>
                  <a:cubicBezTo>
                    <a:pt x="1729" y="1765"/>
                    <a:pt x="1674" y="1714"/>
                    <a:pt x="1641" y="1684"/>
                  </a:cubicBezTo>
                  <a:cubicBezTo>
                    <a:pt x="1630" y="1674"/>
                    <a:pt x="1622" y="1667"/>
                    <a:pt x="1615" y="1665"/>
                  </a:cubicBezTo>
                  <a:cubicBezTo>
                    <a:pt x="1600" y="1662"/>
                    <a:pt x="1590" y="1655"/>
                    <a:pt x="1586" y="1644"/>
                  </a:cubicBezTo>
                  <a:cubicBezTo>
                    <a:pt x="1577" y="1624"/>
                    <a:pt x="1590" y="1597"/>
                    <a:pt x="1607" y="1567"/>
                  </a:cubicBezTo>
                  <a:cubicBezTo>
                    <a:pt x="1623" y="1538"/>
                    <a:pt x="1642" y="1540"/>
                    <a:pt x="1656" y="1542"/>
                  </a:cubicBezTo>
                  <a:cubicBezTo>
                    <a:pt x="1665" y="1543"/>
                    <a:pt x="1670" y="1543"/>
                    <a:pt x="1676" y="1537"/>
                  </a:cubicBezTo>
                  <a:cubicBezTo>
                    <a:pt x="1682" y="1532"/>
                    <a:pt x="1683" y="1529"/>
                    <a:pt x="1683" y="1529"/>
                  </a:cubicBezTo>
                  <a:cubicBezTo>
                    <a:pt x="1683" y="1529"/>
                    <a:pt x="1675" y="1523"/>
                    <a:pt x="1636" y="1523"/>
                  </a:cubicBezTo>
                  <a:cubicBezTo>
                    <a:pt x="1630" y="1523"/>
                    <a:pt x="1623" y="1523"/>
                    <a:pt x="1616" y="1523"/>
                  </a:cubicBezTo>
                  <a:cubicBezTo>
                    <a:pt x="1592" y="1524"/>
                    <a:pt x="1578" y="1527"/>
                    <a:pt x="1565" y="1529"/>
                  </a:cubicBezTo>
                  <a:cubicBezTo>
                    <a:pt x="1537" y="1534"/>
                    <a:pt x="1520" y="1537"/>
                    <a:pt x="1450" y="1517"/>
                  </a:cubicBezTo>
                  <a:cubicBezTo>
                    <a:pt x="1396" y="1501"/>
                    <a:pt x="1386" y="1486"/>
                    <a:pt x="1387" y="1464"/>
                  </a:cubicBezTo>
                  <a:cubicBezTo>
                    <a:pt x="1387" y="1463"/>
                    <a:pt x="1387" y="1461"/>
                    <a:pt x="1387" y="1460"/>
                  </a:cubicBezTo>
                  <a:lnTo>
                    <a:pt x="1387" y="1460"/>
                  </a:lnTo>
                  <a:cubicBezTo>
                    <a:pt x="1386" y="1460"/>
                    <a:pt x="1384" y="1457"/>
                    <a:pt x="1369" y="1454"/>
                  </a:cubicBezTo>
                  <a:cubicBezTo>
                    <a:pt x="1345" y="1449"/>
                    <a:pt x="1325" y="1448"/>
                    <a:pt x="1308" y="1447"/>
                  </a:cubicBezTo>
                  <a:cubicBezTo>
                    <a:pt x="1281" y="1445"/>
                    <a:pt x="1259" y="1444"/>
                    <a:pt x="1239" y="1428"/>
                  </a:cubicBezTo>
                  <a:cubicBezTo>
                    <a:pt x="1225" y="1417"/>
                    <a:pt x="1222" y="1407"/>
                    <a:pt x="1220" y="1400"/>
                  </a:cubicBezTo>
                  <a:cubicBezTo>
                    <a:pt x="1218" y="1392"/>
                    <a:pt x="1216" y="1387"/>
                    <a:pt x="1184" y="1381"/>
                  </a:cubicBezTo>
                  <a:cubicBezTo>
                    <a:pt x="1165" y="1378"/>
                    <a:pt x="1152" y="1370"/>
                    <a:pt x="1145" y="1359"/>
                  </a:cubicBezTo>
                  <a:cubicBezTo>
                    <a:pt x="1134" y="1341"/>
                    <a:pt x="1140" y="1320"/>
                    <a:pt x="1145" y="1299"/>
                  </a:cubicBezTo>
                  <a:cubicBezTo>
                    <a:pt x="1148" y="1288"/>
                    <a:pt x="1151" y="1277"/>
                    <a:pt x="1151" y="1268"/>
                  </a:cubicBezTo>
                  <a:cubicBezTo>
                    <a:pt x="1151" y="1215"/>
                    <a:pt x="1207" y="1212"/>
                    <a:pt x="1261" y="1208"/>
                  </a:cubicBezTo>
                  <a:cubicBezTo>
                    <a:pt x="1271" y="1207"/>
                    <a:pt x="1277" y="1204"/>
                    <a:pt x="1280" y="1200"/>
                  </a:cubicBezTo>
                  <a:cubicBezTo>
                    <a:pt x="1289" y="1184"/>
                    <a:pt x="1265" y="1142"/>
                    <a:pt x="1251" y="1118"/>
                  </a:cubicBezTo>
                  <a:lnTo>
                    <a:pt x="1247" y="1110"/>
                  </a:lnTo>
                  <a:cubicBezTo>
                    <a:pt x="1244" y="1105"/>
                    <a:pt x="1240" y="1099"/>
                    <a:pt x="1235" y="1098"/>
                  </a:cubicBezTo>
                  <a:cubicBezTo>
                    <a:pt x="1227" y="1096"/>
                    <a:pt x="1212" y="1107"/>
                    <a:pt x="1196" y="1119"/>
                  </a:cubicBezTo>
                  <a:cubicBezTo>
                    <a:pt x="1187" y="1126"/>
                    <a:pt x="1176" y="1134"/>
                    <a:pt x="1165" y="1141"/>
                  </a:cubicBezTo>
                  <a:cubicBezTo>
                    <a:pt x="1136" y="1160"/>
                    <a:pt x="1128" y="1199"/>
                    <a:pt x="1121" y="1236"/>
                  </a:cubicBezTo>
                  <a:cubicBezTo>
                    <a:pt x="1118" y="1253"/>
                    <a:pt x="1115" y="1269"/>
                    <a:pt x="1110" y="1284"/>
                  </a:cubicBezTo>
                  <a:cubicBezTo>
                    <a:pt x="1105" y="1299"/>
                    <a:pt x="1099" y="1307"/>
                    <a:pt x="1091" y="1311"/>
                  </a:cubicBezTo>
                  <a:cubicBezTo>
                    <a:pt x="1082" y="1315"/>
                    <a:pt x="1073" y="1311"/>
                    <a:pt x="1067" y="1308"/>
                  </a:cubicBezTo>
                  <a:cubicBezTo>
                    <a:pt x="1059" y="1305"/>
                    <a:pt x="1058" y="1304"/>
                    <a:pt x="1052" y="1314"/>
                  </a:cubicBezTo>
                  <a:cubicBezTo>
                    <a:pt x="1046" y="1325"/>
                    <a:pt x="1047" y="1326"/>
                    <a:pt x="1059" y="1336"/>
                  </a:cubicBezTo>
                  <a:cubicBezTo>
                    <a:pt x="1071" y="1345"/>
                    <a:pt x="1089" y="1359"/>
                    <a:pt x="1086" y="1389"/>
                  </a:cubicBezTo>
                  <a:cubicBezTo>
                    <a:pt x="1084" y="1420"/>
                    <a:pt x="1062" y="1429"/>
                    <a:pt x="1047" y="1435"/>
                  </a:cubicBezTo>
                  <a:cubicBezTo>
                    <a:pt x="1030" y="1442"/>
                    <a:pt x="1025" y="1444"/>
                    <a:pt x="1031" y="1461"/>
                  </a:cubicBezTo>
                  <a:cubicBezTo>
                    <a:pt x="1051" y="1522"/>
                    <a:pt x="1033" y="1557"/>
                    <a:pt x="968" y="1586"/>
                  </a:cubicBezTo>
                  <a:cubicBezTo>
                    <a:pt x="901" y="1616"/>
                    <a:pt x="846" y="1613"/>
                    <a:pt x="802" y="1578"/>
                  </a:cubicBezTo>
                  <a:cubicBezTo>
                    <a:pt x="781" y="1562"/>
                    <a:pt x="770" y="1532"/>
                    <a:pt x="771" y="1497"/>
                  </a:cubicBezTo>
                  <a:cubicBezTo>
                    <a:pt x="771" y="1469"/>
                    <a:pt x="781" y="1434"/>
                    <a:pt x="800" y="1420"/>
                  </a:cubicBezTo>
                  <a:cubicBezTo>
                    <a:pt x="827" y="1401"/>
                    <a:pt x="834" y="1395"/>
                    <a:pt x="819" y="1370"/>
                  </a:cubicBezTo>
                  <a:cubicBezTo>
                    <a:pt x="814" y="1361"/>
                    <a:pt x="811" y="1358"/>
                    <a:pt x="810" y="1356"/>
                  </a:cubicBezTo>
                  <a:cubicBezTo>
                    <a:pt x="803" y="1350"/>
                    <a:pt x="803" y="1347"/>
                    <a:pt x="801" y="1326"/>
                  </a:cubicBezTo>
                  <a:cubicBezTo>
                    <a:pt x="800" y="1317"/>
                    <a:pt x="798" y="1302"/>
                    <a:pt x="795" y="1280"/>
                  </a:cubicBezTo>
                  <a:cubicBezTo>
                    <a:pt x="793" y="1262"/>
                    <a:pt x="791" y="1254"/>
                    <a:pt x="790" y="1250"/>
                  </a:cubicBezTo>
                  <a:cubicBezTo>
                    <a:pt x="789" y="1251"/>
                    <a:pt x="788" y="1251"/>
                    <a:pt x="787" y="1252"/>
                  </a:cubicBezTo>
                  <a:cubicBezTo>
                    <a:pt x="774" y="1259"/>
                    <a:pt x="748" y="1272"/>
                    <a:pt x="711" y="1232"/>
                  </a:cubicBezTo>
                  <a:cubicBezTo>
                    <a:pt x="698" y="1218"/>
                    <a:pt x="687" y="1205"/>
                    <a:pt x="677" y="1193"/>
                  </a:cubicBezTo>
                  <a:cubicBezTo>
                    <a:pt x="640" y="1150"/>
                    <a:pt x="617" y="1124"/>
                    <a:pt x="564" y="1116"/>
                  </a:cubicBezTo>
                  <a:cubicBezTo>
                    <a:pt x="494" y="1107"/>
                    <a:pt x="453" y="1090"/>
                    <a:pt x="442" y="1067"/>
                  </a:cubicBezTo>
                  <a:cubicBezTo>
                    <a:pt x="439" y="1060"/>
                    <a:pt x="436" y="1049"/>
                    <a:pt x="445" y="1036"/>
                  </a:cubicBezTo>
                  <a:cubicBezTo>
                    <a:pt x="466" y="1001"/>
                    <a:pt x="547" y="981"/>
                    <a:pt x="639" y="1013"/>
                  </a:cubicBezTo>
                  <a:cubicBezTo>
                    <a:pt x="660" y="1020"/>
                    <a:pt x="677" y="1028"/>
                    <a:pt x="692" y="1035"/>
                  </a:cubicBezTo>
                  <a:cubicBezTo>
                    <a:pt x="736" y="1056"/>
                    <a:pt x="749" y="1062"/>
                    <a:pt x="786" y="1016"/>
                  </a:cubicBezTo>
                  <a:cubicBezTo>
                    <a:pt x="842" y="948"/>
                    <a:pt x="892" y="903"/>
                    <a:pt x="956" y="909"/>
                  </a:cubicBezTo>
                  <a:cubicBezTo>
                    <a:pt x="995" y="912"/>
                    <a:pt x="1011" y="949"/>
                    <a:pt x="1022" y="976"/>
                  </a:cubicBezTo>
                  <a:cubicBezTo>
                    <a:pt x="1026" y="985"/>
                    <a:pt x="1032" y="999"/>
                    <a:pt x="1035" y="1001"/>
                  </a:cubicBezTo>
                  <a:cubicBezTo>
                    <a:pt x="1042" y="998"/>
                    <a:pt x="1049" y="992"/>
                    <a:pt x="1057" y="985"/>
                  </a:cubicBezTo>
                  <a:cubicBezTo>
                    <a:pt x="1070" y="974"/>
                    <a:pt x="1084" y="963"/>
                    <a:pt x="1100" y="964"/>
                  </a:cubicBezTo>
                  <a:cubicBezTo>
                    <a:pt x="1111" y="966"/>
                    <a:pt x="1120" y="971"/>
                    <a:pt x="1129" y="983"/>
                  </a:cubicBezTo>
                  <a:cubicBezTo>
                    <a:pt x="1147" y="1005"/>
                    <a:pt x="1152" y="1003"/>
                    <a:pt x="1180" y="990"/>
                  </a:cubicBezTo>
                  <a:cubicBezTo>
                    <a:pt x="1187" y="986"/>
                    <a:pt x="1194" y="983"/>
                    <a:pt x="1202" y="979"/>
                  </a:cubicBezTo>
                  <a:cubicBezTo>
                    <a:pt x="1222" y="971"/>
                    <a:pt x="1223" y="969"/>
                    <a:pt x="1226" y="959"/>
                  </a:cubicBezTo>
                  <a:cubicBezTo>
                    <a:pt x="1229" y="949"/>
                    <a:pt x="1233" y="933"/>
                    <a:pt x="1252" y="907"/>
                  </a:cubicBezTo>
                  <a:cubicBezTo>
                    <a:pt x="1271" y="881"/>
                    <a:pt x="1278" y="840"/>
                    <a:pt x="1271" y="801"/>
                  </a:cubicBezTo>
                  <a:cubicBezTo>
                    <a:pt x="1266" y="776"/>
                    <a:pt x="1256" y="755"/>
                    <a:pt x="1242" y="747"/>
                  </a:cubicBezTo>
                  <a:cubicBezTo>
                    <a:pt x="1226" y="736"/>
                    <a:pt x="1206" y="742"/>
                    <a:pt x="1170" y="754"/>
                  </a:cubicBezTo>
                  <a:cubicBezTo>
                    <a:pt x="1141" y="763"/>
                    <a:pt x="1106" y="775"/>
                    <a:pt x="1060" y="780"/>
                  </a:cubicBezTo>
                  <a:cubicBezTo>
                    <a:pt x="1041" y="781"/>
                    <a:pt x="1022" y="784"/>
                    <a:pt x="1002" y="786"/>
                  </a:cubicBezTo>
                  <a:cubicBezTo>
                    <a:pt x="913" y="795"/>
                    <a:pt x="812" y="806"/>
                    <a:pt x="718" y="801"/>
                  </a:cubicBezTo>
                  <a:cubicBezTo>
                    <a:pt x="681" y="799"/>
                    <a:pt x="652" y="799"/>
                    <a:pt x="628" y="799"/>
                  </a:cubicBezTo>
                  <a:cubicBezTo>
                    <a:pt x="576" y="798"/>
                    <a:pt x="551" y="798"/>
                    <a:pt x="533" y="777"/>
                  </a:cubicBezTo>
                  <a:cubicBezTo>
                    <a:pt x="528" y="772"/>
                    <a:pt x="516" y="763"/>
                    <a:pt x="502" y="755"/>
                  </a:cubicBezTo>
                  <a:cubicBezTo>
                    <a:pt x="463" y="730"/>
                    <a:pt x="402" y="691"/>
                    <a:pt x="431" y="640"/>
                  </a:cubicBezTo>
                  <a:cubicBezTo>
                    <a:pt x="459" y="587"/>
                    <a:pt x="442" y="515"/>
                    <a:pt x="419" y="490"/>
                  </a:cubicBezTo>
                  <a:cubicBezTo>
                    <a:pt x="411" y="482"/>
                    <a:pt x="404" y="482"/>
                    <a:pt x="380" y="485"/>
                  </a:cubicBezTo>
                  <a:cubicBezTo>
                    <a:pt x="352" y="488"/>
                    <a:pt x="311" y="493"/>
                    <a:pt x="239" y="481"/>
                  </a:cubicBezTo>
                  <a:cubicBezTo>
                    <a:pt x="212" y="480"/>
                    <a:pt x="196" y="470"/>
                    <a:pt x="182" y="463"/>
                  </a:cubicBezTo>
                  <a:cubicBezTo>
                    <a:pt x="166" y="454"/>
                    <a:pt x="158" y="450"/>
                    <a:pt x="132" y="464"/>
                  </a:cubicBezTo>
                  <a:cubicBezTo>
                    <a:pt x="90" y="496"/>
                    <a:pt x="45" y="493"/>
                    <a:pt x="20" y="475"/>
                  </a:cubicBezTo>
                  <a:cubicBezTo>
                    <a:pt x="3" y="462"/>
                    <a:pt x="-4" y="443"/>
                    <a:pt x="2" y="425"/>
                  </a:cubicBezTo>
                  <a:cubicBezTo>
                    <a:pt x="18" y="382"/>
                    <a:pt x="81" y="359"/>
                    <a:pt x="82" y="359"/>
                  </a:cubicBezTo>
                  <a:cubicBezTo>
                    <a:pt x="118" y="347"/>
                    <a:pt x="119" y="334"/>
                    <a:pt x="122" y="280"/>
                  </a:cubicBezTo>
                  <a:cubicBezTo>
                    <a:pt x="123" y="267"/>
                    <a:pt x="124" y="252"/>
                    <a:pt x="126" y="235"/>
                  </a:cubicBezTo>
                  <a:cubicBezTo>
                    <a:pt x="132" y="167"/>
                    <a:pt x="164" y="169"/>
                    <a:pt x="213" y="172"/>
                  </a:cubicBezTo>
                  <a:cubicBezTo>
                    <a:pt x="242" y="174"/>
                    <a:pt x="277" y="176"/>
                    <a:pt x="324" y="168"/>
                  </a:cubicBezTo>
                  <a:cubicBezTo>
                    <a:pt x="387" y="157"/>
                    <a:pt x="409" y="126"/>
                    <a:pt x="433" y="94"/>
                  </a:cubicBezTo>
                  <a:cubicBezTo>
                    <a:pt x="458" y="60"/>
                    <a:pt x="483" y="25"/>
                    <a:pt x="550" y="10"/>
                  </a:cubicBezTo>
                  <a:cubicBezTo>
                    <a:pt x="665" y="-15"/>
                    <a:pt x="772" y="7"/>
                    <a:pt x="875" y="77"/>
                  </a:cubicBezTo>
                  <a:cubicBezTo>
                    <a:pt x="885" y="85"/>
                    <a:pt x="895" y="91"/>
                    <a:pt x="905" y="98"/>
                  </a:cubicBezTo>
                  <a:cubicBezTo>
                    <a:pt x="970" y="143"/>
                    <a:pt x="1002" y="166"/>
                    <a:pt x="1092" y="173"/>
                  </a:cubicBezTo>
                  <a:cubicBezTo>
                    <a:pt x="1130" y="176"/>
                    <a:pt x="1166" y="171"/>
                    <a:pt x="1197" y="167"/>
                  </a:cubicBezTo>
                  <a:cubicBezTo>
                    <a:pt x="1251" y="160"/>
                    <a:pt x="1298" y="154"/>
                    <a:pt x="1318" y="201"/>
                  </a:cubicBezTo>
                  <a:cubicBezTo>
                    <a:pt x="1331" y="232"/>
                    <a:pt x="1327" y="265"/>
                    <a:pt x="1324" y="294"/>
                  </a:cubicBezTo>
                  <a:cubicBezTo>
                    <a:pt x="1320" y="330"/>
                    <a:pt x="1319" y="353"/>
                    <a:pt x="1336" y="368"/>
                  </a:cubicBezTo>
                  <a:cubicBezTo>
                    <a:pt x="1382" y="408"/>
                    <a:pt x="1396" y="431"/>
                    <a:pt x="1355" y="504"/>
                  </a:cubicBezTo>
                  <a:cubicBezTo>
                    <a:pt x="1328" y="551"/>
                    <a:pt x="1336" y="611"/>
                    <a:pt x="1341" y="651"/>
                  </a:cubicBezTo>
                  <a:cubicBezTo>
                    <a:pt x="1343" y="666"/>
                    <a:pt x="1344" y="678"/>
                    <a:pt x="1344" y="686"/>
                  </a:cubicBezTo>
                  <a:cubicBezTo>
                    <a:pt x="1342" y="702"/>
                    <a:pt x="1336" y="788"/>
                    <a:pt x="1374" y="877"/>
                  </a:cubicBezTo>
                  <a:cubicBezTo>
                    <a:pt x="1410" y="965"/>
                    <a:pt x="1478" y="1074"/>
                    <a:pt x="1505" y="1096"/>
                  </a:cubicBezTo>
                  <a:cubicBezTo>
                    <a:pt x="1513" y="1102"/>
                    <a:pt x="1522" y="1102"/>
                    <a:pt x="1537" y="1101"/>
                  </a:cubicBezTo>
                  <a:cubicBezTo>
                    <a:pt x="1560" y="1100"/>
                    <a:pt x="1592" y="1098"/>
                    <a:pt x="1614" y="1140"/>
                  </a:cubicBezTo>
                  <a:cubicBezTo>
                    <a:pt x="1622" y="1156"/>
                    <a:pt x="1629" y="1170"/>
                    <a:pt x="1635" y="1184"/>
                  </a:cubicBezTo>
                  <a:cubicBezTo>
                    <a:pt x="1652" y="1222"/>
                    <a:pt x="1667" y="1254"/>
                    <a:pt x="1707" y="1286"/>
                  </a:cubicBezTo>
                  <a:cubicBezTo>
                    <a:pt x="1744" y="1315"/>
                    <a:pt x="1799" y="1311"/>
                    <a:pt x="1862" y="1306"/>
                  </a:cubicBezTo>
                  <a:cubicBezTo>
                    <a:pt x="1889" y="1304"/>
                    <a:pt x="1916" y="1302"/>
                    <a:pt x="1945" y="1302"/>
                  </a:cubicBezTo>
                  <a:cubicBezTo>
                    <a:pt x="1974" y="1302"/>
                    <a:pt x="1982" y="1296"/>
                    <a:pt x="1984" y="1294"/>
                  </a:cubicBezTo>
                  <a:cubicBezTo>
                    <a:pt x="1987" y="1290"/>
                    <a:pt x="1985" y="1281"/>
                    <a:pt x="1983" y="1272"/>
                  </a:cubicBezTo>
                  <a:cubicBezTo>
                    <a:pt x="1980" y="1256"/>
                    <a:pt x="1974" y="1232"/>
                    <a:pt x="2000" y="1219"/>
                  </a:cubicBezTo>
                  <a:cubicBezTo>
                    <a:pt x="2038" y="1201"/>
                    <a:pt x="2109" y="1137"/>
                    <a:pt x="2142" y="1057"/>
                  </a:cubicBezTo>
                  <a:cubicBezTo>
                    <a:pt x="2163" y="1005"/>
                    <a:pt x="2207" y="990"/>
                    <a:pt x="2240" y="979"/>
                  </a:cubicBezTo>
                  <a:cubicBezTo>
                    <a:pt x="2259" y="972"/>
                    <a:pt x="2276" y="965"/>
                    <a:pt x="2280" y="954"/>
                  </a:cubicBezTo>
                  <a:cubicBezTo>
                    <a:pt x="2286" y="938"/>
                    <a:pt x="2289" y="922"/>
                    <a:pt x="2292" y="904"/>
                  </a:cubicBezTo>
                  <a:cubicBezTo>
                    <a:pt x="2296" y="881"/>
                    <a:pt x="2301" y="855"/>
                    <a:pt x="2313" y="824"/>
                  </a:cubicBezTo>
                  <a:cubicBezTo>
                    <a:pt x="2327" y="786"/>
                    <a:pt x="2373" y="791"/>
                    <a:pt x="2416" y="795"/>
                  </a:cubicBezTo>
                  <a:cubicBezTo>
                    <a:pt x="2451" y="799"/>
                    <a:pt x="2490" y="804"/>
                    <a:pt x="2518" y="789"/>
                  </a:cubicBezTo>
                  <a:cubicBezTo>
                    <a:pt x="2557" y="769"/>
                    <a:pt x="2586" y="767"/>
                    <a:pt x="2615" y="765"/>
                  </a:cubicBezTo>
                  <a:cubicBezTo>
                    <a:pt x="2636" y="763"/>
                    <a:pt x="2657" y="762"/>
                    <a:pt x="2681" y="752"/>
                  </a:cubicBezTo>
                  <a:cubicBezTo>
                    <a:pt x="2694" y="746"/>
                    <a:pt x="2702" y="741"/>
                    <a:pt x="2703" y="736"/>
                  </a:cubicBezTo>
                  <a:cubicBezTo>
                    <a:pt x="2706" y="726"/>
                    <a:pt x="2691" y="708"/>
                    <a:pt x="2675" y="688"/>
                  </a:cubicBezTo>
                  <a:cubicBezTo>
                    <a:pt x="2668" y="680"/>
                    <a:pt x="2661" y="671"/>
                    <a:pt x="2654" y="662"/>
                  </a:cubicBezTo>
                  <a:cubicBezTo>
                    <a:pt x="2645" y="649"/>
                    <a:pt x="2635" y="633"/>
                    <a:pt x="2641" y="620"/>
                  </a:cubicBezTo>
                  <a:cubicBezTo>
                    <a:pt x="2648" y="605"/>
                    <a:pt x="2669" y="603"/>
                    <a:pt x="2692" y="602"/>
                  </a:cubicBezTo>
                  <a:cubicBezTo>
                    <a:pt x="2707" y="601"/>
                    <a:pt x="2723" y="600"/>
                    <a:pt x="2737" y="595"/>
                  </a:cubicBezTo>
                  <a:cubicBezTo>
                    <a:pt x="2774" y="584"/>
                    <a:pt x="2807" y="561"/>
                    <a:pt x="2845" y="534"/>
                  </a:cubicBezTo>
                  <a:cubicBezTo>
                    <a:pt x="2855" y="527"/>
                    <a:pt x="2866" y="520"/>
                    <a:pt x="2877" y="513"/>
                  </a:cubicBezTo>
                  <a:cubicBezTo>
                    <a:pt x="2914" y="488"/>
                    <a:pt x="2928" y="497"/>
                    <a:pt x="2948" y="513"/>
                  </a:cubicBezTo>
                  <a:cubicBezTo>
                    <a:pt x="2959" y="521"/>
                    <a:pt x="2971" y="531"/>
                    <a:pt x="2993" y="539"/>
                  </a:cubicBezTo>
                  <a:cubicBezTo>
                    <a:pt x="3015" y="547"/>
                    <a:pt x="3031" y="556"/>
                    <a:pt x="3049" y="566"/>
                  </a:cubicBezTo>
                  <a:cubicBezTo>
                    <a:pt x="3083" y="586"/>
                    <a:pt x="3119" y="607"/>
                    <a:pt x="3207" y="617"/>
                  </a:cubicBezTo>
                  <a:cubicBezTo>
                    <a:pt x="3282" y="626"/>
                    <a:pt x="3306" y="653"/>
                    <a:pt x="3328" y="677"/>
                  </a:cubicBezTo>
                  <a:cubicBezTo>
                    <a:pt x="3346" y="697"/>
                    <a:pt x="3361" y="714"/>
                    <a:pt x="3408" y="720"/>
                  </a:cubicBezTo>
                  <a:cubicBezTo>
                    <a:pt x="3479" y="729"/>
                    <a:pt x="3492" y="740"/>
                    <a:pt x="3517" y="763"/>
                  </a:cubicBezTo>
                  <a:cubicBezTo>
                    <a:pt x="3529" y="774"/>
                    <a:pt x="3543" y="788"/>
                    <a:pt x="3572" y="806"/>
                  </a:cubicBezTo>
                  <a:cubicBezTo>
                    <a:pt x="3638" y="847"/>
                    <a:pt x="3727" y="868"/>
                    <a:pt x="3847" y="868"/>
                  </a:cubicBezTo>
                  <a:cubicBezTo>
                    <a:pt x="3903" y="868"/>
                    <a:pt x="3918" y="874"/>
                    <a:pt x="3933" y="884"/>
                  </a:cubicBezTo>
                  <a:cubicBezTo>
                    <a:pt x="3940" y="888"/>
                    <a:pt x="3945" y="891"/>
                    <a:pt x="3957" y="894"/>
                  </a:cubicBezTo>
                  <a:cubicBezTo>
                    <a:pt x="3997" y="902"/>
                    <a:pt x="4101" y="901"/>
                    <a:pt x="4102" y="901"/>
                  </a:cubicBezTo>
                  <a:cubicBezTo>
                    <a:pt x="4161" y="908"/>
                    <a:pt x="4170" y="926"/>
                    <a:pt x="4167" y="956"/>
                  </a:cubicBezTo>
                  <a:cubicBezTo>
                    <a:pt x="4166" y="965"/>
                    <a:pt x="4165" y="973"/>
                    <a:pt x="4170" y="980"/>
                  </a:cubicBezTo>
                  <a:cubicBezTo>
                    <a:pt x="4176" y="988"/>
                    <a:pt x="4191" y="994"/>
                    <a:pt x="4213" y="995"/>
                  </a:cubicBezTo>
                  <a:cubicBezTo>
                    <a:pt x="4247" y="998"/>
                    <a:pt x="4273" y="1024"/>
                    <a:pt x="4273" y="1057"/>
                  </a:cubicBezTo>
                  <a:cubicBezTo>
                    <a:pt x="4273" y="1403"/>
                    <a:pt x="4274" y="2409"/>
                    <a:pt x="4272" y="2497"/>
                  </a:cubicBezTo>
                  <a:cubicBezTo>
                    <a:pt x="4272" y="2519"/>
                    <a:pt x="4273" y="2536"/>
                    <a:pt x="4273" y="2549"/>
                  </a:cubicBezTo>
                  <a:cubicBezTo>
                    <a:pt x="4274" y="2600"/>
                    <a:pt x="4273" y="2606"/>
                    <a:pt x="4237" y="2689"/>
                  </a:cubicBezTo>
                  <a:cubicBezTo>
                    <a:pt x="4195" y="2783"/>
                    <a:pt x="4264" y="2827"/>
                    <a:pt x="4267" y="2829"/>
                  </a:cubicBezTo>
                  <a:lnTo>
                    <a:pt x="4272" y="2832"/>
                  </a:lnTo>
                  <a:lnTo>
                    <a:pt x="4272" y="2839"/>
                  </a:lnTo>
                  <a:lnTo>
                    <a:pt x="4272" y="3784"/>
                  </a:lnTo>
                  <a:lnTo>
                    <a:pt x="4273" y="3784"/>
                  </a:lnTo>
                  <a:moveTo>
                    <a:pt x="3934" y="3194"/>
                  </a:moveTo>
                  <a:cubicBezTo>
                    <a:pt x="3946" y="3194"/>
                    <a:pt x="3955" y="3204"/>
                    <a:pt x="3961" y="3212"/>
                  </a:cubicBezTo>
                  <a:cubicBezTo>
                    <a:pt x="3993" y="3255"/>
                    <a:pt x="3973" y="3280"/>
                    <a:pt x="3957" y="3299"/>
                  </a:cubicBezTo>
                  <a:cubicBezTo>
                    <a:pt x="3949" y="3309"/>
                    <a:pt x="3942" y="3318"/>
                    <a:pt x="3939" y="3329"/>
                  </a:cubicBezTo>
                  <a:cubicBezTo>
                    <a:pt x="3935" y="3343"/>
                    <a:pt x="3927" y="3355"/>
                    <a:pt x="3920" y="3366"/>
                  </a:cubicBezTo>
                  <a:cubicBezTo>
                    <a:pt x="3914" y="3377"/>
                    <a:pt x="3906" y="3389"/>
                    <a:pt x="3908" y="3395"/>
                  </a:cubicBezTo>
                  <a:cubicBezTo>
                    <a:pt x="3909" y="3397"/>
                    <a:pt x="3912" y="3402"/>
                    <a:pt x="3928" y="3407"/>
                  </a:cubicBezTo>
                  <a:cubicBezTo>
                    <a:pt x="3964" y="3420"/>
                    <a:pt x="3990" y="3449"/>
                    <a:pt x="4018" y="3480"/>
                  </a:cubicBezTo>
                  <a:cubicBezTo>
                    <a:pt x="4039" y="3503"/>
                    <a:pt x="4061" y="3528"/>
                    <a:pt x="4087" y="3544"/>
                  </a:cubicBezTo>
                  <a:cubicBezTo>
                    <a:pt x="4116" y="3562"/>
                    <a:pt x="4133" y="3590"/>
                    <a:pt x="4153" y="3622"/>
                  </a:cubicBezTo>
                  <a:cubicBezTo>
                    <a:pt x="4176" y="3658"/>
                    <a:pt x="4200" y="3699"/>
                    <a:pt x="4249" y="3737"/>
                  </a:cubicBezTo>
                  <a:lnTo>
                    <a:pt x="4249" y="2845"/>
                  </a:lnTo>
                  <a:cubicBezTo>
                    <a:pt x="4230" y="2830"/>
                    <a:pt x="4173" y="2776"/>
                    <a:pt x="4215" y="2680"/>
                  </a:cubicBezTo>
                  <a:cubicBezTo>
                    <a:pt x="4251" y="2599"/>
                    <a:pt x="4251" y="2596"/>
                    <a:pt x="4249" y="2550"/>
                  </a:cubicBezTo>
                  <a:cubicBezTo>
                    <a:pt x="4249" y="2536"/>
                    <a:pt x="4249" y="2519"/>
                    <a:pt x="4249" y="2496"/>
                  </a:cubicBezTo>
                  <a:cubicBezTo>
                    <a:pt x="4250" y="2408"/>
                    <a:pt x="4249" y="1403"/>
                    <a:pt x="4249" y="1057"/>
                  </a:cubicBezTo>
                  <a:cubicBezTo>
                    <a:pt x="4249" y="1036"/>
                    <a:pt x="4233" y="1019"/>
                    <a:pt x="4212" y="1018"/>
                  </a:cubicBezTo>
                  <a:cubicBezTo>
                    <a:pt x="4181" y="1016"/>
                    <a:pt x="4161" y="1007"/>
                    <a:pt x="4151" y="993"/>
                  </a:cubicBezTo>
                  <a:cubicBezTo>
                    <a:pt x="4141" y="979"/>
                    <a:pt x="4143" y="964"/>
                    <a:pt x="4144" y="954"/>
                  </a:cubicBezTo>
                  <a:cubicBezTo>
                    <a:pt x="4146" y="938"/>
                    <a:pt x="4146" y="930"/>
                    <a:pt x="4101" y="925"/>
                  </a:cubicBezTo>
                  <a:cubicBezTo>
                    <a:pt x="4098" y="925"/>
                    <a:pt x="3995" y="925"/>
                    <a:pt x="3953" y="917"/>
                  </a:cubicBezTo>
                  <a:cubicBezTo>
                    <a:pt x="3936" y="913"/>
                    <a:pt x="3928" y="908"/>
                    <a:pt x="3921" y="904"/>
                  </a:cubicBezTo>
                  <a:cubicBezTo>
                    <a:pt x="3911" y="897"/>
                    <a:pt x="3901" y="891"/>
                    <a:pt x="3847" y="891"/>
                  </a:cubicBezTo>
                  <a:cubicBezTo>
                    <a:pt x="3723" y="891"/>
                    <a:pt x="3629" y="870"/>
                    <a:pt x="3560" y="826"/>
                  </a:cubicBezTo>
                  <a:cubicBezTo>
                    <a:pt x="3529" y="807"/>
                    <a:pt x="3514" y="792"/>
                    <a:pt x="3501" y="780"/>
                  </a:cubicBezTo>
                  <a:cubicBezTo>
                    <a:pt x="3480" y="761"/>
                    <a:pt x="3471" y="752"/>
                    <a:pt x="3405" y="744"/>
                  </a:cubicBezTo>
                  <a:cubicBezTo>
                    <a:pt x="3349" y="737"/>
                    <a:pt x="3330" y="714"/>
                    <a:pt x="3310" y="693"/>
                  </a:cubicBezTo>
                  <a:cubicBezTo>
                    <a:pt x="3290" y="670"/>
                    <a:pt x="3271" y="648"/>
                    <a:pt x="3204" y="641"/>
                  </a:cubicBezTo>
                  <a:cubicBezTo>
                    <a:pt x="3112" y="630"/>
                    <a:pt x="3072" y="607"/>
                    <a:pt x="3037" y="587"/>
                  </a:cubicBezTo>
                  <a:cubicBezTo>
                    <a:pt x="3021" y="577"/>
                    <a:pt x="3005" y="568"/>
                    <a:pt x="2986" y="561"/>
                  </a:cubicBezTo>
                  <a:cubicBezTo>
                    <a:pt x="2960" y="552"/>
                    <a:pt x="2945" y="540"/>
                    <a:pt x="2934" y="531"/>
                  </a:cubicBezTo>
                  <a:cubicBezTo>
                    <a:pt x="2918" y="519"/>
                    <a:pt x="2915" y="516"/>
                    <a:pt x="2890" y="533"/>
                  </a:cubicBezTo>
                  <a:cubicBezTo>
                    <a:pt x="2879" y="540"/>
                    <a:pt x="2869" y="547"/>
                    <a:pt x="2859" y="554"/>
                  </a:cubicBezTo>
                  <a:cubicBezTo>
                    <a:pt x="2820" y="580"/>
                    <a:pt x="2784" y="605"/>
                    <a:pt x="2744" y="618"/>
                  </a:cubicBezTo>
                  <a:cubicBezTo>
                    <a:pt x="2728" y="623"/>
                    <a:pt x="2710" y="624"/>
                    <a:pt x="2693" y="625"/>
                  </a:cubicBezTo>
                  <a:cubicBezTo>
                    <a:pt x="2683" y="626"/>
                    <a:pt x="2666" y="627"/>
                    <a:pt x="2663" y="630"/>
                  </a:cubicBezTo>
                  <a:cubicBezTo>
                    <a:pt x="2663" y="630"/>
                    <a:pt x="2664" y="635"/>
                    <a:pt x="2673" y="648"/>
                  </a:cubicBezTo>
                  <a:cubicBezTo>
                    <a:pt x="2680" y="657"/>
                    <a:pt x="2687" y="665"/>
                    <a:pt x="2693" y="673"/>
                  </a:cubicBezTo>
                  <a:cubicBezTo>
                    <a:pt x="2715" y="700"/>
                    <a:pt x="2732" y="721"/>
                    <a:pt x="2726" y="742"/>
                  </a:cubicBezTo>
                  <a:cubicBezTo>
                    <a:pt x="2722" y="759"/>
                    <a:pt x="2704" y="768"/>
                    <a:pt x="2690" y="774"/>
                  </a:cubicBezTo>
                  <a:cubicBezTo>
                    <a:pt x="2663" y="785"/>
                    <a:pt x="2639" y="787"/>
                    <a:pt x="2616" y="788"/>
                  </a:cubicBezTo>
                  <a:cubicBezTo>
                    <a:pt x="2589" y="790"/>
                    <a:pt x="2563" y="792"/>
                    <a:pt x="2528" y="810"/>
                  </a:cubicBezTo>
                  <a:cubicBezTo>
                    <a:pt x="2494" y="828"/>
                    <a:pt x="2452" y="823"/>
                    <a:pt x="2414" y="819"/>
                  </a:cubicBezTo>
                  <a:cubicBezTo>
                    <a:pt x="2370" y="814"/>
                    <a:pt x="2343" y="812"/>
                    <a:pt x="2335" y="832"/>
                  </a:cubicBezTo>
                  <a:cubicBezTo>
                    <a:pt x="2324" y="862"/>
                    <a:pt x="2320" y="886"/>
                    <a:pt x="2315" y="909"/>
                  </a:cubicBezTo>
                  <a:cubicBezTo>
                    <a:pt x="2312" y="927"/>
                    <a:pt x="2309" y="944"/>
                    <a:pt x="2303" y="962"/>
                  </a:cubicBezTo>
                  <a:cubicBezTo>
                    <a:pt x="2295" y="984"/>
                    <a:pt x="2272" y="992"/>
                    <a:pt x="2248" y="1001"/>
                  </a:cubicBezTo>
                  <a:cubicBezTo>
                    <a:pt x="2216" y="1011"/>
                    <a:pt x="2181" y="1024"/>
                    <a:pt x="2164" y="1066"/>
                  </a:cubicBezTo>
                  <a:cubicBezTo>
                    <a:pt x="2129" y="1152"/>
                    <a:pt x="2053" y="1220"/>
                    <a:pt x="2010" y="1241"/>
                  </a:cubicBezTo>
                  <a:cubicBezTo>
                    <a:pt x="2003" y="1244"/>
                    <a:pt x="2002" y="1248"/>
                    <a:pt x="2006" y="1267"/>
                  </a:cubicBezTo>
                  <a:cubicBezTo>
                    <a:pt x="2009" y="1280"/>
                    <a:pt x="2013" y="1296"/>
                    <a:pt x="2003" y="1309"/>
                  </a:cubicBezTo>
                  <a:cubicBezTo>
                    <a:pt x="1993" y="1320"/>
                    <a:pt x="1975" y="1326"/>
                    <a:pt x="1945" y="1326"/>
                  </a:cubicBezTo>
                  <a:cubicBezTo>
                    <a:pt x="1917" y="1326"/>
                    <a:pt x="1890" y="1328"/>
                    <a:pt x="1864" y="1330"/>
                  </a:cubicBezTo>
                  <a:cubicBezTo>
                    <a:pt x="1796" y="1335"/>
                    <a:pt x="1737" y="1339"/>
                    <a:pt x="1693" y="1304"/>
                  </a:cubicBezTo>
                  <a:cubicBezTo>
                    <a:pt x="1648" y="1270"/>
                    <a:pt x="1631" y="1233"/>
                    <a:pt x="1614" y="1194"/>
                  </a:cubicBezTo>
                  <a:cubicBezTo>
                    <a:pt x="1608" y="1180"/>
                    <a:pt x="1601" y="1166"/>
                    <a:pt x="1593" y="1151"/>
                  </a:cubicBezTo>
                  <a:cubicBezTo>
                    <a:pt x="1578" y="1123"/>
                    <a:pt x="1561" y="1124"/>
                    <a:pt x="1539" y="1125"/>
                  </a:cubicBezTo>
                  <a:cubicBezTo>
                    <a:pt x="1523" y="1125"/>
                    <a:pt x="1505" y="1126"/>
                    <a:pt x="1490" y="1114"/>
                  </a:cubicBezTo>
                  <a:cubicBezTo>
                    <a:pt x="1458" y="1088"/>
                    <a:pt x="1387" y="972"/>
                    <a:pt x="1352" y="887"/>
                  </a:cubicBezTo>
                  <a:cubicBezTo>
                    <a:pt x="1312" y="792"/>
                    <a:pt x="1319" y="701"/>
                    <a:pt x="1320" y="684"/>
                  </a:cubicBezTo>
                  <a:cubicBezTo>
                    <a:pt x="1321" y="678"/>
                    <a:pt x="1319" y="667"/>
                    <a:pt x="1318" y="654"/>
                  </a:cubicBezTo>
                  <a:cubicBezTo>
                    <a:pt x="1312" y="611"/>
                    <a:pt x="1304" y="547"/>
                    <a:pt x="1335" y="493"/>
                  </a:cubicBezTo>
                  <a:cubicBezTo>
                    <a:pt x="1371" y="429"/>
                    <a:pt x="1357" y="417"/>
                    <a:pt x="1320" y="385"/>
                  </a:cubicBezTo>
                  <a:cubicBezTo>
                    <a:pt x="1293" y="362"/>
                    <a:pt x="1297" y="326"/>
                    <a:pt x="1301" y="292"/>
                  </a:cubicBezTo>
                  <a:cubicBezTo>
                    <a:pt x="1304" y="264"/>
                    <a:pt x="1307" y="236"/>
                    <a:pt x="1296" y="210"/>
                  </a:cubicBezTo>
                  <a:cubicBezTo>
                    <a:pt x="1284" y="181"/>
                    <a:pt x="1256" y="183"/>
                    <a:pt x="1200" y="191"/>
                  </a:cubicBezTo>
                  <a:cubicBezTo>
                    <a:pt x="1168" y="195"/>
                    <a:pt x="1131" y="200"/>
                    <a:pt x="1090" y="197"/>
                  </a:cubicBezTo>
                  <a:cubicBezTo>
                    <a:pt x="994" y="189"/>
                    <a:pt x="957" y="163"/>
                    <a:pt x="891" y="117"/>
                  </a:cubicBezTo>
                  <a:cubicBezTo>
                    <a:pt x="882" y="111"/>
                    <a:pt x="872" y="104"/>
                    <a:pt x="861" y="97"/>
                  </a:cubicBezTo>
                  <a:cubicBezTo>
                    <a:pt x="764" y="31"/>
                    <a:pt x="664" y="10"/>
                    <a:pt x="555" y="33"/>
                  </a:cubicBezTo>
                  <a:cubicBezTo>
                    <a:pt x="497" y="46"/>
                    <a:pt x="475" y="76"/>
                    <a:pt x="452" y="108"/>
                  </a:cubicBezTo>
                  <a:cubicBezTo>
                    <a:pt x="427" y="143"/>
                    <a:pt x="400" y="179"/>
                    <a:pt x="328" y="191"/>
                  </a:cubicBezTo>
                  <a:cubicBezTo>
                    <a:pt x="278" y="200"/>
                    <a:pt x="240" y="197"/>
                    <a:pt x="212" y="196"/>
                  </a:cubicBezTo>
                  <a:cubicBezTo>
                    <a:pt x="163" y="193"/>
                    <a:pt x="153" y="192"/>
                    <a:pt x="149" y="237"/>
                  </a:cubicBezTo>
                  <a:cubicBezTo>
                    <a:pt x="148" y="254"/>
                    <a:pt x="147" y="269"/>
                    <a:pt x="146" y="281"/>
                  </a:cubicBezTo>
                  <a:cubicBezTo>
                    <a:pt x="142" y="336"/>
                    <a:pt x="141" y="364"/>
                    <a:pt x="89" y="381"/>
                  </a:cubicBezTo>
                  <a:lnTo>
                    <a:pt x="89" y="381"/>
                  </a:lnTo>
                  <a:cubicBezTo>
                    <a:pt x="81" y="384"/>
                    <a:pt x="35" y="405"/>
                    <a:pt x="25" y="433"/>
                  </a:cubicBezTo>
                  <a:cubicBezTo>
                    <a:pt x="21" y="444"/>
                    <a:pt x="30" y="453"/>
                    <a:pt x="34" y="456"/>
                  </a:cubicBezTo>
                  <a:cubicBezTo>
                    <a:pt x="52" y="468"/>
                    <a:pt x="86" y="470"/>
                    <a:pt x="120" y="444"/>
                  </a:cubicBezTo>
                  <a:cubicBezTo>
                    <a:pt x="159" y="423"/>
                    <a:pt x="176" y="432"/>
                    <a:pt x="194" y="442"/>
                  </a:cubicBezTo>
                  <a:cubicBezTo>
                    <a:pt x="206" y="449"/>
                    <a:pt x="219" y="456"/>
                    <a:pt x="242" y="457"/>
                  </a:cubicBezTo>
                  <a:cubicBezTo>
                    <a:pt x="312" y="469"/>
                    <a:pt x="351" y="465"/>
                    <a:pt x="377" y="462"/>
                  </a:cubicBezTo>
                  <a:cubicBezTo>
                    <a:pt x="402" y="459"/>
                    <a:pt x="419" y="457"/>
                    <a:pt x="436" y="474"/>
                  </a:cubicBezTo>
                  <a:cubicBezTo>
                    <a:pt x="466" y="505"/>
                    <a:pt x="486" y="587"/>
                    <a:pt x="451" y="651"/>
                  </a:cubicBezTo>
                  <a:cubicBezTo>
                    <a:pt x="435" y="681"/>
                    <a:pt x="470" y="707"/>
                    <a:pt x="515" y="735"/>
                  </a:cubicBezTo>
                  <a:cubicBezTo>
                    <a:pt x="531" y="745"/>
                    <a:pt x="544" y="754"/>
                    <a:pt x="551" y="762"/>
                  </a:cubicBezTo>
                  <a:cubicBezTo>
                    <a:pt x="561" y="774"/>
                    <a:pt x="579" y="775"/>
                    <a:pt x="629" y="775"/>
                  </a:cubicBezTo>
                  <a:cubicBezTo>
                    <a:pt x="652" y="775"/>
                    <a:pt x="682" y="775"/>
                    <a:pt x="719" y="778"/>
                  </a:cubicBezTo>
                  <a:cubicBezTo>
                    <a:pt x="812" y="783"/>
                    <a:pt x="911" y="772"/>
                    <a:pt x="999" y="762"/>
                  </a:cubicBezTo>
                  <a:cubicBezTo>
                    <a:pt x="1019" y="760"/>
                    <a:pt x="1039" y="758"/>
                    <a:pt x="1057" y="756"/>
                  </a:cubicBezTo>
                  <a:cubicBezTo>
                    <a:pt x="1101" y="752"/>
                    <a:pt x="1135" y="741"/>
                    <a:pt x="1163" y="731"/>
                  </a:cubicBezTo>
                  <a:cubicBezTo>
                    <a:pt x="1199" y="719"/>
                    <a:pt x="1228" y="710"/>
                    <a:pt x="1255" y="727"/>
                  </a:cubicBezTo>
                  <a:cubicBezTo>
                    <a:pt x="1274" y="739"/>
                    <a:pt x="1288" y="765"/>
                    <a:pt x="1294" y="797"/>
                  </a:cubicBezTo>
                  <a:cubicBezTo>
                    <a:pt x="1303" y="842"/>
                    <a:pt x="1294" y="889"/>
                    <a:pt x="1271" y="921"/>
                  </a:cubicBezTo>
                  <a:cubicBezTo>
                    <a:pt x="1254" y="944"/>
                    <a:pt x="1251" y="956"/>
                    <a:pt x="1249" y="965"/>
                  </a:cubicBezTo>
                  <a:cubicBezTo>
                    <a:pt x="1244" y="981"/>
                    <a:pt x="1239" y="989"/>
                    <a:pt x="1212" y="1001"/>
                  </a:cubicBezTo>
                  <a:cubicBezTo>
                    <a:pt x="1204" y="1004"/>
                    <a:pt x="1197" y="1007"/>
                    <a:pt x="1190" y="1010"/>
                  </a:cubicBezTo>
                  <a:cubicBezTo>
                    <a:pt x="1162" y="1024"/>
                    <a:pt x="1141" y="1034"/>
                    <a:pt x="1111" y="997"/>
                  </a:cubicBezTo>
                  <a:cubicBezTo>
                    <a:pt x="1106" y="991"/>
                    <a:pt x="1102" y="988"/>
                    <a:pt x="1098" y="988"/>
                  </a:cubicBezTo>
                  <a:cubicBezTo>
                    <a:pt x="1091" y="987"/>
                    <a:pt x="1081" y="995"/>
                    <a:pt x="1072" y="1003"/>
                  </a:cubicBezTo>
                  <a:cubicBezTo>
                    <a:pt x="1063" y="1010"/>
                    <a:pt x="1054" y="1018"/>
                    <a:pt x="1043" y="1022"/>
                  </a:cubicBezTo>
                  <a:cubicBezTo>
                    <a:pt x="1020" y="1030"/>
                    <a:pt x="1010" y="1006"/>
                    <a:pt x="1000" y="985"/>
                  </a:cubicBezTo>
                  <a:cubicBezTo>
                    <a:pt x="990" y="961"/>
                    <a:pt x="979" y="935"/>
                    <a:pt x="954" y="932"/>
                  </a:cubicBezTo>
                  <a:cubicBezTo>
                    <a:pt x="907" y="928"/>
                    <a:pt x="866" y="956"/>
                    <a:pt x="805" y="1031"/>
                  </a:cubicBezTo>
                  <a:cubicBezTo>
                    <a:pt x="756" y="1092"/>
                    <a:pt x="727" y="1078"/>
                    <a:pt x="682" y="1057"/>
                  </a:cubicBezTo>
                  <a:cubicBezTo>
                    <a:pt x="668" y="1050"/>
                    <a:pt x="651" y="1042"/>
                    <a:pt x="631" y="1035"/>
                  </a:cubicBezTo>
                  <a:cubicBezTo>
                    <a:pt x="547" y="1005"/>
                    <a:pt x="479" y="1024"/>
                    <a:pt x="465" y="1048"/>
                  </a:cubicBezTo>
                  <a:cubicBezTo>
                    <a:pt x="462" y="1053"/>
                    <a:pt x="463" y="1055"/>
                    <a:pt x="463" y="1057"/>
                  </a:cubicBezTo>
                  <a:cubicBezTo>
                    <a:pt x="469" y="1068"/>
                    <a:pt x="499" y="1084"/>
                    <a:pt x="567" y="1093"/>
                  </a:cubicBezTo>
                  <a:cubicBezTo>
                    <a:pt x="629" y="1102"/>
                    <a:pt x="655" y="1132"/>
                    <a:pt x="695" y="1178"/>
                  </a:cubicBezTo>
                  <a:cubicBezTo>
                    <a:pt x="705" y="1190"/>
                    <a:pt x="716" y="1203"/>
                    <a:pt x="728" y="1216"/>
                  </a:cubicBezTo>
                  <a:cubicBezTo>
                    <a:pt x="753" y="1243"/>
                    <a:pt x="765" y="1237"/>
                    <a:pt x="777" y="1231"/>
                  </a:cubicBezTo>
                  <a:cubicBezTo>
                    <a:pt x="783" y="1227"/>
                    <a:pt x="792" y="1223"/>
                    <a:pt x="801" y="1228"/>
                  </a:cubicBezTo>
                  <a:cubicBezTo>
                    <a:pt x="811" y="1233"/>
                    <a:pt x="815" y="1245"/>
                    <a:pt x="819" y="1277"/>
                  </a:cubicBezTo>
                  <a:cubicBezTo>
                    <a:pt x="822" y="1300"/>
                    <a:pt x="823" y="1314"/>
                    <a:pt x="824" y="1324"/>
                  </a:cubicBezTo>
                  <a:cubicBezTo>
                    <a:pt x="825" y="1333"/>
                    <a:pt x="826" y="1339"/>
                    <a:pt x="826" y="1340"/>
                  </a:cubicBezTo>
                  <a:cubicBezTo>
                    <a:pt x="829" y="1343"/>
                    <a:pt x="833" y="1347"/>
                    <a:pt x="840" y="1358"/>
                  </a:cubicBezTo>
                  <a:cubicBezTo>
                    <a:pt x="866" y="1402"/>
                    <a:pt x="839" y="1422"/>
                    <a:pt x="814" y="1439"/>
                  </a:cubicBezTo>
                  <a:cubicBezTo>
                    <a:pt x="805" y="1446"/>
                    <a:pt x="795" y="1469"/>
                    <a:pt x="794" y="1498"/>
                  </a:cubicBezTo>
                  <a:cubicBezTo>
                    <a:pt x="794" y="1525"/>
                    <a:pt x="802" y="1548"/>
                    <a:pt x="816" y="1559"/>
                  </a:cubicBezTo>
                  <a:cubicBezTo>
                    <a:pt x="854" y="1590"/>
                    <a:pt x="899" y="1591"/>
                    <a:pt x="958" y="1565"/>
                  </a:cubicBezTo>
                  <a:cubicBezTo>
                    <a:pt x="1019" y="1538"/>
                    <a:pt x="1023" y="1512"/>
                    <a:pt x="1009" y="1469"/>
                  </a:cubicBezTo>
                  <a:cubicBezTo>
                    <a:pt x="996" y="1431"/>
                    <a:pt x="1021" y="1420"/>
                    <a:pt x="1038" y="1414"/>
                  </a:cubicBezTo>
                  <a:cubicBezTo>
                    <a:pt x="1053" y="1407"/>
                    <a:pt x="1062" y="1403"/>
                    <a:pt x="1063" y="1388"/>
                  </a:cubicBezTo>
                  <a:cubicBezTo>
                    <a:pt x="1064" y="1370"/>
                    <a:pt x="1055" y="1363"/>
                    <a:pt x="1045" y="1354"/>
                  </a:cubicBezTo>
                  <a:cubicBezTo>
                    <a:pt x="1033" y="1345"/>
                    <a:pt x="1015" y="1331"/>
                    <a:pt x="1032" y="1302"/>
                  </a:cubicBezTo>
                  <a:cubicBezTo>
                    <a:pt x="1049" y="1274"/>
                    <a:pt x="1068" y="1283"/>
                    <a:pt x="1077" y="1287"/>
                  </a:cubicBezTo>
                  <a:cubicBezTo>
                    <a:pt x="1079" y="1288"/>
                    <a:pt x="1081" y="1289"/>
                    <a:pt x="1082" y="1289"/>
                  </a:cubicBezTo>
                  <a:cubicBezTo>
                    <a:pt x="1082" y="1289"/>
                    <a:pt x="1084" y="1286"/>
                    <a:pt x="1088" y="1277"/>
                  </a:cubicBezTo>
                  <a:cubicBezTo>
                    <a:pt x="1092" y="1263"/>
                    <a:pt x="1095" y="1248"/>
                    <a:pt x="1098" y="1232"/>
                  </a:cubicBezTo>
                  <a:cubicBezTo>
                    <a:pt x="1106" y="1191"/>
                    <a:pt x="1115" y="1145"/>
                    <a:pt x="1152" y="1121"/>
                  </a:cubicBezTo>
                  <a:cubicBezTo>
                    <a:pt x="1163" y="1115"/>
                    <a:pt x="1173" y="1107"/>
                    <a:pt x="1182" y="1101"/>
                  </a:cubicBezTo>
                  <a:cubicBezTo>
                    <a:pt x="1204" y="1084"/>
                    <a:pt x="1222" y="1071"/>
                    <a:pt x="1240" y="1074"/>
                  </a:cubicBezTo>
                  <a:cubicBezTo>
                    <a:pt x="1251" y="1077"/>
                    <a:pt x="1260" y="1085"/>
                    <a:pt x="1268" y="1098"/>
                  </a:cubicBezTo>
                  <a:lnTo>
                    <a:pt x="1272" y="1106"/>
                  </a:lnTo>
                  <a:cubicBezTo>
                    <a:pt x="1291" y="1141"/>
                    <a:pt x="1315" y="1184"/>
                    <a:pt x="1301" y="1211"/>
                  </a:cubicBezTo>
                  <a:cubicBezTo>
                    <a:pt x="1294" y="1223"/>
                    <a:pt x="1281" y="1230"/>
                    <a:pt x="1262" y="1231"/>
                  </a:cubicBezTo>
                  <a:cubicBezTo>
                    <a:pt x="1194" y="1236"/>
                    <a:pt x="1175" y="1244"/>
                    <a:pt x="1175" y="1268"/>
                  </a:cubicBezTo>
                  <a:cubicBezTo>
                    <a:pt x="1175" y="1280"/>
                    <a:pt x="1172" y="1292"/>
                    <a:pt x="1168" y="1305"/>
                  </a:cubicBezTo>
                  <a:cubicBezTo>
                    <a:pt x="1164" y="1321"/>
                    <a:pt x="1160" y="1337"/>
                    <a:pt x="1165" y="1347"/>
                  </a:cubicBezTo>
                  <a:cubicBezTo>
                    <a:pt x="1169" y="1352"/>
                    <a:pt x="1177" y="1356"/>
                    <a:pt x="1188" y="1358"/>
                  </a:cubicBezTo>
                  <a:cubicBezTo>
                    <a:pt x="1228" y="1366"/>
                    <a:pt x="1237" y="1375"/>
                    <a:pt x="1243" y="1393"/>
                  </a:cubicBezTo>
                  <a:cubicBezTo>
                    <a:pt x="1244" y="1399"/>
                    <a:pt x="1246" y="1403"/>
                    <a:pt x="1254" y="1409"/>
                  </a:cubicBezTo>
                  <a:cubicBezTo>
                    <a:pt x="1268" y="1421"/>
                    <a:pt x="1284" y="1422"/>
                    <a:pt x="1310" y="1423"/>
                  </a:cubicBezTo>
                  <a:cubicBezTo>
                    <a:pt x="1327" y="1424"/>
                    <a:pt x="1348" y="1426"/>
                    <a:pt x="1374" y="1431"/>
                  </a:cubicBezTo>
                  <a:cubicBezTo>
                    <a:pt x="1401" y="1437"/>
                    <a:pt x="1411" y="1446"/>
                    <a:pt x="1410" y="1465"/>
                  </a:cubicBezTo>
                  <a:cubicBezTo>
                    <a:pt x="1410" y="1472"/>
                    <a:pt x="1410" y="1481"/>
                    <a:pt x="1456" y="1494"/>
                  </a:cubicBezTo>
                  <a:cubicBezTo>
                    <a:pt x="1521" y="1512"/>
                    <a:pt x="1535" y="1510"/>
                    <a:pt x="1561" y="1506"/>
                  </a:cubicBezTo>
                  <a:cubicBezTo>
                    <a:pt x="1574" y="1503"/>
                    <a:pt x="1590" y="1501"/>
                    <a:pt x="1615" y="1499"/>
                  </a:cubicBezTo>
                  <a:cubicBezTo>
                    <a:pt x="1670" y="1497"/>
                    <a:pt x="1698" y="1503"/>
                    <a:pt x="1705" y="1520"/>
                  </a:cubicBezTo>
                  <a:cubicBezTo>
                    <a:pt x="1708" y="1528"/>
                    <a:pt x="1708" y="1539"/>
                    <a:pt x="1692" y="1554"/>
                  </a:cubicBezTo>
                  <a:cubicBezTo>
                    <a:pt x="1678" y="1567"/>
                    <a:pt x="1664" y="1566"/>
                    <a:pt x="1653" y="1565"/>
                  </a:cubicBezTo>
                  <a:cubicBezTo>
                    <a:pt x="1642" y="1564"/>
                    <a:pt x="1637" y="1563"/>
                    <a:pt x="1628" y="1579"/>
                  </a:cubicBezTo>
                  <a:cubicBezTo>
                    <a:pt x="1619" y="1594"/>
                    <a:pt x="1602" y="1624"/>
                    <a:pt x="1607" y="1635"/>
                  </a:cubicBezTo>
                  <a:cubicBezTo>
                    <a:pt x="1609" y="1638"/>
                    <a:pt x="1613" y="1640"/>
                    <a:pt x="1620" y="1642"/>
                  </a:cubicBezTo>
                  <a:cubicBezTo>
                    <a:pt x="1633" y="1645"/>
                    <a:pt x="1644" y="1654"/>
                    <a:pt x="1657" y="1666"/>
                  </a:cubicBezTo>
                  <a:cubicBezTo>
                    <a:pt x="1689" y="1696"/>
                    <a:pt x="1738" y="1740"/>
                    <a:pt x="1876" y="1729"/>
                  </a:cubicBezTo>
                  <a:cubicBezTo>
                    <a:pt x="2021" y="1718"/>
                    <a:pt x="2106" y="1755"/>
                    <a:pt x="2187" y="1790"/>
                  </a:cubicBezTo>
                  <a:cubicBezTo>
                    <a:pt x="2218" y="1804"/>
                    <a:pt x="2247" y="1816"/>
                    <a:pt x="2280" y="1827"/>
                  </a:cubicBezTo>
                  <a:cubicBezTo>
                    <a:pt x="2326" y="1841"/>
                    <a:pt x="2364" y="1861"/>
                    <a:pt x="2401" y="1879"/>
                  </a:cubicBezTo>
                  <a:cubicBezTo>
                    <a:pt x="2462" y="1909"/>
                    <a:pt x="2520" y="1938"/>
                    <a:pt x="2606" y="1944"/>
                  </a:cubicBezTo>
                  <a:cubicBezTo>
                    <a:pt x="2699" y="1951"/>
                    <a:pt x="2720" y="1969"/>
                    <a:pt x="2752" y="1995"/>
                  </a:cubicBezTo>
                  <a:cubicBezTo>
                    <a:pt x="2770" y="2010"/>
                    <a:pt x="2792" y="2029"/>
                    <a:pt x="2835" y="2051"/>
                  </a:cubicBezTo>
                  <a:cubicBezTo>
                    <a:pt x="2883" y="2077"/>
                    <a:pt x="2913" y="2082"/>
                    <a:pt x="2940" y="2086"/>
                  </a:cubicBezTo>
                  <a:cubicBezTo>
                    <a:pt x="2978" y="2093"/>
                    <a:pt x="3008" y="2098"/>
                    <a:pt x="3065" y="2154"/>
                  </a:cubicBezTo>
                  <a:cubicBezTo>
                    <a:pt x="3114" y="2203"/>
                    <a:pt x="3115" y="2224"/>
                    <a:pt x="3111" y="2245"/>
                  </a:cubicBezTo>
                  <a:cubicBezTo>
                    <a:pt x="3109" y="2255"/>
                    <a:pt x="3108" y="2262"/>
                    <a:pt x="3142" y="2287"/>
                  </a:cubicBezTo>
                  <a:cubicBezTo>
                    <a:pt x="3200" y="2330"/>
                    <a:pt x="3204" y="2348"/>
                    <a:pt x="3208" y="2378"/>
                  </a:cubicBezTo>
                  <a:cubicBezTo>
                    <a:pt x="3209" y="2391"/>
                    <a:pt x="3210" y="2405"/>
                    <a:pt x="3218" y="2426"/>
                  </a:cubicBezTo>
                  <a:cubicBezTo>
                    <a:pt x="3226" y="2448"/>
                    <a:pt x="3226" y="2470"/>
                    <a:pt x="3225" y="2491"/>
                  </a:cubicBezTo>
                  <a:cubicBezTo>
                    <a:pt x="3224" y="2542"/>
                    <a:pt x="3222" y="2594"/>
                    <a:pt x="3340" y="2666"/>
                  </a:cubicBezTo>
                  <a:cubicBezTo>
                    <a:pt x="3494" y="2758"/>
                    <a:pt x="3560" y="2815"/>
                    <a:pt x="3560" y="2855"/>
                  </a:cubicBezTo>
                  <a:cubicBezTo>
                    <a:pt x="3560" y="2864"/>
                    <a:pt x="3557" y="2877"/>
                    <a:pt x="3539" y="2888"/>
                  </a:cubicBezTo>
                  <a:cubicBezTo>
                    <a:pt x="3495" y="2916"/>
                    <a:pt x="3475" y="2893"/>
                    <a:pt x="3454" y="2869"/>
                  </a:cubicBezTo>
                  <a:cubicBezTo>
                    <a:pt x="3446" y="2860"/>
                    <a:pt x="3437" y="2850"/>
                    <a:pt x="3426" y="2841"/>
                  </a:cubicBezTo>
                  <a:cubicBezTo>
                    <a:pt x="3398" y="2817"/>
                    <a:pt x="3349" y="2811"/>
                    <a:pt x="3322" y="2820"/>
                  </a:cubicBezTo>
                  <a:cubicBezTo>
                    <a:pt x="3314" y="2823"/>
                    <a:pt x="3305" y="2828"/>
                    <a:pt x="3303" y="2838"/>
                  </a:cubicBezTo>
                  <a:cubicBezTo>
                    <a:pt x="3301" y="2847"/>
                    <a:pt x="3303" y="2849"/>
                    <a:pt x="3329" y="2858"/>
                  </a:cubicBezTo>
                  <a:cubicBezTo>
                    <a:pt x="3351" y="2866"/>
                    <a:pt x="3382" y="2877"/>
                    <a:pt x="3408" y="2908"/>
                  </a:cubicBezTo>
                  <a:cubicBezTo>
                    <a:pt x="3430" y="2934"/>
                    <a:pt x="3456" y="2932"/>
                    <a:pt x="3478" y="2930"/>
                  </a:cubicBezTo>
                  <a:cubicBezTo>
                    <a:pt x="3493" y="2929"/>
                    <a:pt x="3507" y="2928"/>
                    <a:pt x="3518" y="2937"/>
                  </a:cubicBezTo>
                  <a:cubicBezTo>
                    <a:pt x="3524" y="2943"/>
                    <a:pt x="3527" y="2952"/>
                    <a:pt x="3528" y="2963"/>
                  </a:cubicBezTo>
                  <a:cubicBezTo>
                    <a:pt x="3529" y="2994"/>
                    <a:pt x="3517" y="3020"/>
                    <a:pt x="3496" y="3032"/>
                  </a:cubicBezTo>
                  <a:cubicBezTo>
                    <a:pt x="3477" y="3043"/>
                    <a:pt x="3455" y="3043"/>
                    <a:pt x="3435" y="3030"/>
                  </a:cubicBezTo>
                  <a:cubicBezTo>
                    <a:pt x="3417" y="3020"/>
                    <a:pt x="3403" y="3023"/>
                    <a:pt x="3398" y="3029"/>
                  </a:cubicBezTo>
                  <a:cubicBezTo>
                    <a:pt x="3393" y="3034"/>
                    <a:pt x="3399" y="3042"/>
                    <a:pt x="3402" y="3045"/>
                  </a:cubicBezTo>
                  <a:cubicBezTo>
                    <a:pt x="3409" y="3054"/>
                    <a:pt x="3427" y="3059"/>
                    <a:pt x="3444" y="3064"/>
                  </a:cubicBezTo>
                  <a:cubicBezTo>
                    <a:pt x="3468" y="3070"/>
                    <a:pt x="3493" y="3077"/>
                    <a:pt x="3503" y="3096"/>
                  </a:cubicBezTo>
                  <a:cubicBezTo>
                    <a:pt x="3508" y="3105"/>
                    <a:pt x="3509" y="3116"/>
                    <a:pt x="3505" y="3129"/>
                  </a:cubicBezTo>
                  <a:cubicBezTo>
                    <a:pt x="3494" y="3163"/>
                    <a:pt x="3474" y="3214"/>
                    <a:pt x="3458" y="3255"/>
                  </a:cubicBezTo>
                  <a:cubicBezTo>
                    <a:pt x="3449" y="3278"/>
                    <a:pt x="3441" y="3297"/>
                    <a:pt x="3436" y="3311"/>
                  </a:cubicBezTo>
                  <a:cubicBezTo>
                    <a:pt x="3432" y="3323"/>
                    <a:pt x="3424" y="3336"/>
                    <a:pt x="3418" y="3347"/>
                  </a:cubicBezTo>
                  <a:cubicBezTo>
                    <a:pt x="3413" y="3355"/>
                    <a:pt x="3406" y="3367"/>
                    <a:pt x="3405" y="3372"/>
                  </a:cubicBezTo>
                  <a:cubicBezTo>
                    <a:pt x="3406" y="3372"/>
                    <a:pt x="3408" y="3372"/>
                    <a:pt x="3412" y="3372"/>
                  </a:cubicBezTo>
                  <a:cubicBezTo>
                    <a:pt x="3448" y="3373"/>
                    <a:pt x="3502" y="3340"/>
                    <a:pt x="3511" y="3299"/>
                  </a:cubicBezTo>
                  <a:cubicBezTo>
                    <a:pt x="3518" y="3269"/>
                    <a:pt x="3540" y="3257"/>
                    <a:pt x="3560" y="3257"/>
                  </a:cubicBezTo>
                  <a:cubicBezTo>
                    <a:pt x="3584" y="3259"/>
                    <a:pt x="3602" y="3278"/>
                    <a:pt x="3605" y="3304"/>
                  </a:cubicBezTo>
                  <a:cubicBezTo>
                    <a:pt x="3606" y="3310"/>
                    <a:pt x="3606" y="3316"/>
                    <a:pt x="3607" y="3322"/>
                  </a:cubicBezTo>
                  <a:cubicBezTo>
                    <a:pt x="3609" y="3358"/>
                    <a:pt x="3611" y="3375"/>
                    <a:pt x="3661" y="3372"/>
                  </a:cubicBezTo>
                  <a:cubicBezTo>
                    <a:pt x="3694" y="3371"/>
                    <a:pt x="3720" y="3350"/>
                    <a:pt x="3748" y="3328"/>
                  </a:cubicBezTo>
                  <a:cubicBezTo>
                    <a:pt x="3777" y="3306"/>
                    <a:pt x="3807" y="3282"/>
                    <a:pt x="3846" y="3280"/>
                  </a:cubicBezTo>
                  <a:cubicBezTo>
                    <a:pt x="3876" y="3277"/>
                    <a:pt x="3890" y="3251"/>
                    <a:pt x="3902" y="3227"/>
                  </a:cubicBezTo>
                  <a:cubicBezTo>
                    <a:pt x="3910" y="3210"/>
                    <a:pt x="3918" y="3195"/>
                    <a:pt x="3932" y="3194"/>
                  </a:cubicBezTo>
                  <a:cubicBezTo>
                    <a:pt x="3933" y="3194"/>
                    <a:pt x="3934" y="3194"/>
                    <a:pt x="3934" y="31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1" name="Google Shape;411;p38"/>
            <p:cNvSpPr/>
            <p:nvPr/>
          </p:nvSpPr>
          <p:spPr>
            <a:xfrm>
              <a:off x="8327083" y="2874968"/>
              <a:ext cx="325721" cy="259752"/>
            </a:xfrm>
            <a:custGeom>
              <a:avLst/>
              <a:gdLst/>
              <a:ahLst/>
              <a:cxnLst/>
              <a:rect l="l" t="t" r="r" b="b"/>
              <a:pathLst>
                <a:path w="553" h="441" extrusionOk="0">
                  <a:moveTo>
                    <a:pt x="115" y="441"/>
                  </a:moveTo>
                  <a:cubicBezTo>
                    <a:pt x="64" y="441"/>
                    <a:pt x="20" y="434"/>
                    <a:pt x="6" y="417"/>
                  </a:cubicBezTo>
                  <a:cubicBezTo>
                    <a:pt x="2" y="411"/>
                    <a:pt x="-5" y="400"/>
                    <a:pt x="4" y="384"/>
                  </a:cubicBezTo>
                  <a:cubicBezTo>
                    <a:pt x="8" y="377"/>
                    <a:pt x="43" y="303"/>
                    <a:pt x="85" y="274"/>
                  </a:cubicBezTo>
                  <a:cubicBezTo>
                    <a:pt x="95" y="267"/>
                    <a:pt x="94" y="252"/>
                    <a:pt x="92" y="229"/>
                  </a:cubicBezTo>
                  <a:cubicBezTo>
                    <a:pt x="88" y="191"/>
                    <a:pt x="82" y="139"/>
                    <a:pt x="149" y="106"/>
                  </a:cubicBezTo>
                  <a:cubicBezTo>
                    <a:pt x="184" y="88"/>
                    <a:pt x="207" y="70"/>
                    <a:pt x="228" y="54"/>
                  </a:cubicBezTo>
                  <a:cubicBezTo>
                    <a:pt x="264" y="25"/>
                    <a:pt x="293" y="2"/>
                    <a:pt x="362" y="2"/>
                  </a:cubicBezTo>
                  <a:cubicBezTo>
                    <a:pt x="391" y="2"/>
                    <a:pt x="412" y="1"/>
                    <a:pt x="429" y="0"/>
                  </a:cubicBezTo>
                  <a:cubicBezTo>
                    <a:pt x="473" y="-2"/>
                    <a:pt x="492" y="-3"/>
                    <a:pt x="506" y="26"/>
                  </a:cubicBezTo>
                  <a:cubicBezTo>
                    <a:pt x="511" y="36"/>
                    <a:pt x="516" y="38"/>
                    <a:pt x="522" y="40"/>
                  </a:cubicBezTo>
                  <a:cubicBezTo>
                    <a:pt x="535" y="44"/>
                    <a:pt x="546" y="51"/>
                    <a:pt x="546" y="78"/>
                  </a:cubicBezTo>
                  <a:cubicBezTo>
                    <a:pt x="546" y="87"/>
                    <a:pt x="548" y="96"/>
                    <a:pt x="549" y="106"/>
                  </a:cubicBezTo>
                  <a:cubicBezTo>
                    <a:pt x="554" y="137"/>
                    <a:pt x="561" y="175"/>
                    <a:pt x="519" y="209"/>
                  </a:cubicBezTo>
                  <a:cubicBezTo>
                    <a:pt x="503" y="223"/>
                    <a:pt x="495" y="236"/>
                    <a:pt x="488" y="249"/>
                  </a:cubicBezTo>
                  <a:cubicBezTo>
                    <a:pt x="474" y="275"/>
                    <a:pt x="460" y="302"/>
                    <a:pt x="393" y="327"/>
                  </a:cubicBezTo>
                  <a:cubicBezTo>
                    <a:pt x="347" y="345"/>
                    <a:pt x="346" y="357"/>
                    <a:pt x="345" y="369"/>
                  </a:cubicBezTo>
                  <a:cubicBezTo>
                    <a:pt x="344" y="387"/>
                    <a:pt x="340" y="403"/>
                    <a:pt x="300" y="417"/>
                  </a:cubicBezTo>
                  <a:cubicBezTo>
                    <a:pt x="263" y="429"/>
                    <a:pt x="183" y="441"/>
                    <a:pt x="115" y="441"/>
                  </a:cubicBezTo>
                  <a:moveTo>
                    <a:pt x="457" y="23"/>
                  </a:moveTo>
                  <a:cubicBezTo>
                    <a:pt x="450" y="23"/>
                    <a:pt x="442" y="23"/>
                    <a:pt x="430" y="24"/>
                  </a:cubicBezTo>
                  <a:cubicBezTo>
                    <a:pt x="413" y="24"/>
                    <a:pt x="391" y="25"/>
                    <a:pt x="362" y="25"/>
                  </a:cubicBezTo>
                  <a:cubicBezTo>
                    <a:pt x="302" y="25"/>
                    <a:pt x="277" y="45"/>
                    <a:pt x="242" y="72"/>
                  </a:cubicBezTo>
                  <a:cubicBezTo>
                    <a:pt x="221" y="89"/>
                    <a:pt x="196" y="108"/>
                    <a:pt x="159" y="127"/>
                  </a:cubicBezTo>
                  <a:cubicBezTo>
                    <a:pt x="107" y="153"/>
                    <a:pt x="111" y="190"/>
                    <a:pt x="115" y="226"/>
                  </a:cubicBezTo>
                  <a:cubicBezTo>
                    <a:pt x="118" y="252"/>
                    <a:pt x="121" y="278"/>
                    <a:pt x="99" y="293"/>
                  </a:cubicBezTo>
                  <a:cubicBezTo>
                    <a:pt x="61" y="320"/>
                    <a:pt x="26" y="393"/>
                    <a:pt x="26" y="394"/>
                  </a:cubicBezTo>
                  <a:lnTo>
                    <a:pt x="25" y="395"/>
                  </a:lnTo>
                  <a:cubicBezTo>
                    <a:pt x="23" y="400"/>
                    <a:pt x="23" y="401"/>
                    <a:pt x="24" y="402"/>
                  </a:cubicBezTo>
                  <a:cubicBezTo>
                    <a:pt x="45" y="427"/>
                    <a:pt x="220" y="419"/>
                    <a:pt x="292" y="394"/>
                  </a:cubicBezTo>
                  <a:cubicBezTo>
                    <a:pt x="321" y="385"/>
                    <a:pt x="321" y="378"/>
                    <a:pt x="322" y="367"/>
                  </a:cubicBezTo>
                  <a:cubicBezTo>
                    <a:pt x="323" y="346"/>
                    <a:pt x="329" y="326"/>
                    <a:pt x="385" y="305"/>
                  </a:cubicBezTo>
                  <a:cubicBezTo>
                    <a:pt x="443" y="283"/>
                    <a:pt x="454" y="262"/>
                    <a:pt x="467" y="238"/>
                  </a:cubicBezTo>
                  <a:cubicBezTo>
                    <a:pt x="475" y="224"/>
                    <a:pt x="484" y="207"/>
                    <a:pt x="504" y="191"/>
                  </a:cubicBezTo>
                  <a:cubicBezTo>
                    <a:pt x="535" y="165"/>
                    <a:pt x="531" y="140"/>
                    <a:pt x="526" y="110"/>
                  </a:cubicBezTo>
                  <a:cubicBezTo>
                    <a:pt x="524" y="99"/>
                    <a:pt x="523" y="89"/>
                    <a:pt x="523" y="78"/>
                  </a:cubicBezTo>
                  <a:cubicBezTo>
                    <a:pt x="523" y="65"/>
                    <a:pt x="522" y="65"/>
                    <a:pt x="515" y="62"/>
                  </a:cubicBezTo>
                  <a:cubicBezTo>
                    <a:pt x="507" y="59"/>
                    <a:pt x="494" y="55"/>
                    <a:pt x="485" y="37"/>
                  </a:cubicBezTo>
                  <a:cubicBezTo>
                    <a:pt x="480" y="26"/>
                    <a:pt x="477" y="23"/>
                    <a:pt x="457"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2" name="Google Shape;412;p38"/>
            <p:cNvSpPr/>
            <p:nvPr/>
          </p:nvSpPr>
          <p:spPr>
            <a:xfrm>
              <a:off x="8570343" y="3075820"/>
              <a:ext cx="49477" cy="51833"/>
            </a:xfrm>
            <a:custGeom>
              <a:avLst/>
              <a:gdLst/>
              <a:ahLst/>
              <a:cxnLst/>
              <a:rect l="l" t="t" r="r" b="b"/>
              <a:pathLst>
                <a:path w="84" h="88" extrusionOk="0">
                  <a:moveTo>
                    <a:pt x="41" y="88"/>
                  </a:moveTo>
                  <a:cubicBezTo>
                    <a:pt x="35" y="88"/>
                    <a:pt x="30" y="86"/>
                    <a:pt x="25" y="83"/>
                  </a:cubicBezTo>
                  <a:cubicBezTo>
                    <a:pt x="0" y="69"/>
                    <a:pt x="-1" y="51"/>
                    <a:pt x="0" y="41"/>
                  </a:cubicBezTo>
                  <a:cubicBezTo>
                    <a:pt x="2" y="22"/>
                    <a:pt x="16" y="7"/>
                    <a:pt x="27" y="4"/>
                  </a:cubicBezTo>
                  <a:lnTo>
                    <a:pt x="27" y="4"/>
                  </a:lnTo>
                  <a:cubicBezTo>
                    <a:pt x="60" y="-7"/>
                    <a:pt x="74" y="6"/>
                    <a:pt x="79" y="15"/>
                  </a:cubicBezTo>
                  <a:cubicBezTo>
                    <a:pt x="90" y="33"/>
                    <a:pt x="81" y="60"/>
                    <a:pt x="67" y="75"/>
                  </a:cubicBezTo>
                  <a:cubicBezTo>
                    <a:pt x="59" y="83"/>
                    <a:pt x="50" y="88"/>
                    <a:pt x="41" y="88"/>
                  </a:cubicBezTo>
                  <a:moveTo>
                    <a:pt x="34" y="26"/>
                  </a:moveTo>
                  <a:cubicBezTo>
                    <a:pt x="32" y="27"/>
                    <a:pt x="24" y="34"/>
                    <a:pt x="23" y="43"/>
                  </a:cubicBezTo>
                  <a:cubicBezTo>
                    <a:pt x="22" y="51"/>
                    <a:pt x="27" y="57"/>
                    <a:pt x="36" y="63"/>
                  </a:cubicBezTo>
                  <a:cubicBezTo>
                    <a:pt x="38" y="64"/>
                    <a:pt x="43" y="67"/>
                    <a:pt x="50" y="59"/>
                  </a:cubicBezTo>
                  <a:cubicBezTo>
                    <a:pt x="59" y="49"/>
                    <a:pt x="63" y="33"/>
                    <a:pt x="59" y="27"/>
                  </a:cubicBezTo>
                  <a:cubicBezTo>
                    <a:pt x="56" y="22"/>
                    <a:pt x="47" y="22"/>
                    <a:pt x="34" y="2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3" name="Google Shape;413;p38"/>
            <p:cNvSpPr/>
            <p:nvPr/>
          </p:nvSpPr>
          <p:spPr>
            <a:xfrm>
              <a:off x="6264373" y="2954484"/>
              <a:ext cx="96597" cy="85406"/>
            </a:xfrm>
            <a:custGeom>
              <a:avLst/>
              <a:gdLst/>
              <a:ahLst/>
              <a:cxnLst/>
              <a:rect l="l" t="t" r="r" b="b"/>
              <a:pathLst>
                <a:path w="164" h="145" extrusionOk="0">
                  <a:moveTo>
                    <a:pt x="57" y="145"/>
                  </a:moveTo>
                  <a:cubicBezTo>
                    <a:pt x="41" y="145"/>
                    <a:pt x="28" y="140"/>
                    <a:pt x="18" y="131"/>
                  </a:cubicBezTo>
                  <a:cubicBezTo>
                    <a:pt x="-10" y="104"/>
                    <a:pt x="3" y="50"/>
                    <a:pt x="3" y="48"/>
                  </a:cubicBezTo>
                  <a:lnTo>
                    <a:pt x="4" y="47"/>
                  </a:lnTo>
                  <a:cubicBezTo>
                    <a:pt x="13" y="22"/>
                    <a:pt x="23" y="9"/>
                    <a:pt x="36" y="3"/>
                  </a:cubicBezTo>
                  <a:cubicBezTo>
                    <a:pt x="53" y="-4"/>
                    <a:pt x="71" y="1"/>
                    <a:pt x="98" y="13"/>
                  </a:cubicBezTo>
                  <a:cubicBezTo>
                    <a:pt x="110" y="18"/>
                    <a:pt x="166" y="43"/>
                    <a:pt x="164" y="82"/>
                  </a:cubicBezTo>
                  <a:cubicBezTo>
                    <a:pt x="163" y="105"/>
                    <a:pt x="141" y="123"/>
                    <a:pt x="97" y="138"/>
                  </a:cubicBezTo>
                  <a:cubicBezTo>
                    <a:pt x="82" y="142"/>
                    <a:pt x="69" y="145"/>
                    <a:pt x="57" y="145"/>
                  </a:cubicBezTo>
                  <a:moveTo>
                    <a:pt x="26" y="54"/>
                  </a:moveTo>
                  <a:cubicBezTo>
                    <a:pt x="23" y="67"/>
                    <a:pt x="19" y="100"/>
                    <a:pt x="34" y="114"/>
                  </a:cubicBezTo>
                  <a:cubicBezTo>
                    <a:pt x="47" y="126"/>
                    <a:pt x="72" y="121"/>
                    <a:pt x="90" y="115"/>
                  </a:cubicBezTo>
                  <a:cubicBezTo>
                    <a:pt x="122" y="105"/>
                    <a:pt x="140" y="92"/>
                    <a:pt x="141" y="80"/>
                  </a:cubicBezTo>
                  <a:cubicBezTo>
                    <a:pt x="141" y="67"/>
                    <a:pt x="119" y="47"/>
                    <a:pt x="89" y="34"/>
                  </a:cubicBezTo>
                  <a:cubicBezTo>
                    <a:pt x="69" y="26"/>
                    <a:pt x="54" y="21"/>
                    <a:pt x="45" y="25"/>
                  </a:cubicBezTo>
                  <a:cubicBezTo>
                    <a:pt x="39" y="28"/>
                    <a:pt x="33" y="37"/>
                    <a:pt x="26" y="54"/>
                  </a:cubicBezTo>
                  <a:close/>
                </a:path>
              </a:pathLst>
            </a:custGeom>
            <a:solidFill>
              <a:schemeClr val="dk1"/>
            </a:solidFill>
            <a:ln>
              <a:noFill/>
            </a:ln>
          </p:spPr>
          <p:txBody>
            <a:bodyPr spcFirstLastPara="1" wrap="square" lIns="90000" tIns="7200" rIns="90000" bIns="7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4" name="Google Shape;414;p38"/>
            <p:cNvSpPr/>
            <p:nvPr/>
          </p:nvSpPr>
          <p:spPr>
            <a:xfrm>
              <a:off x="6659009" y="2788973"/>
              <a:ext cx="154909" cy="229713"/>
            </a:xfrm>
            <a:custGeom>
              <a:avLst/>
              <a:gdLst/>
              <a:ahLst/>
              <a:cxnLst/>
              <a:rect l="l" t="t" r="r" b="b"/>
              <a:pathLst>
                <a:path w="263" h="390" extrusionOk="0">
                  <a:moveTo>
                    <a:pt x="31" y="390"/>
                  </a:moveTo>
                  <a:cubicBezTo>
                    <a:pt x="27" y="390"/>
                    <a:pt x="24" y="390"/>
                    <a:pt x="20" y="388"/>
                  </a:cubicBezTo>
                  <a:cubicBezTo>
                    <a:pt x="-2" y="379"/>
                    <a:pt x="0" y="343"/>
                    <a:pt x="0" y="331"/>
                  </a:cubicBezTo>
                  <a:cubicBezTo>
                    <a:pt x="2" y="290"/>
                    <a:pt x="18" y="262"/>
                    <a:pt x="34" y="235"/>
                  </a:cubicBezTo>
                  <a:cubicBezTo>
                    <a:pt x="45" y="216"/>
                    <a:pt x="56" y="197"/>
                    <a:pt x="60" y="174"/>
                  </a:cubicBezTo>
                  <a:cubicBezTo>
                    <a:pt x="68" y="135"/>
                    <a:pt x="83" y="130"/>
                    <a:pt x="102" y="127"/>
                  </a:cubicBezTo>
                  <a:cubicBezTo>
                    <a:pt x="112" y="125"/>
                    <a:pt x="121" y="124"/>
                    <a:pt x="132" y="111"/>
                  </a:cubicBezTo>
                  <a:cubicBezTo>
                    <a:pt x="162" y="78"/>
                    <a:pt x="190" y="33"/>
                    <a:pt x="192" y="29"/>
                  </a:cubicBezTo>
                  <a:cubicBezTo>
                    <a:pt x="197" y="20"/>
                    <a:pt x="213" y="-7"/>
                    <a:pt x="234" y="1"/>
                  </a:cubicBezTo>
                  <a:cubicBezTo>
                    <a:pt x="273" y="15"/>
                    <a:pt x="265" y="163"/>
                    <a:pt x="255" y="209"/>
                  </a:cubicBezTo>
                  <a:cubicBezTo>
                    <a:pt x="244" y="261"/>
                    <a:pt x="216" y="272"/>
                    <a:pt x="187" y="284"/>
                  </a:cubicBezTo>
                  <a:cubicBezTo>
                    <a:pt x="165" y="292"/>
                    <a:pt x="141" y="302"/>
                    <a:pt x="116" y="330"/>
                  </a:cubicBezTo>
                  <a:cubicBezTo>
                    <a:pt x="78" y="371"/>
                    <a:pt x="51" y="390"/>
                    <a:pt x="31" y="390"/>
                  </a:cubicBezTo>
                  <a:moveTo>
                    <a:pt x="225" y="23"/>
                  </a:moveTo>
                  <a:cubicBezTo>
                    <a:pt x="225" y="24"/>
                    <a:pt x="220" y="27"/>
                    <a:pt x="213" y="41"/>
                  </a:cubicBezTo>
                  <a:lnTo>
                    <a:pt x="212" y="41"/>
                  </a:lnTo>
                  <a:cubicBezTo>
                    <a:pt x="211" y="43"/>
                    <a:pt x="182" y="91"/>
                    <a:pt x="149" y="127"/>
                  </a:cubicBezTo>
                  <a:cubicBezTo>
                    <a:pt x="133" y="146"/>
                    <a:pt x="117" y="148"/>
                    <a:pt x="106" y="150"/>
                  </a:cubicBezTo>
                  <a:cubicBezTo>
                    <a:pt x="94" y="152"/>
                    <a:pt x="89" y="153"/>
                    <a:pt x="84" y="178"/>
                  </a:cubicBezTo>
                  <a:cubicBezTo>
                    <a:pt x="78" y="206"/>
                    <a:pt x="66" y="227"/>
                    <a:pt x="54" y="247"/>
                  </a:cubicBezTo>
                  <a:cubicBezTo>
                    <a:pt x="39" y="273"/>
                    <a:pt x="25" y="297"/>
                    <a:pt x="24" y="333"/>
                  </a:cubicBezTo>
                  <a:cubicBezTo>
                    <a:pt x="22" y="357"/>
                    <a:pt x="27" y="365"/>
                    <a:pt x="29" y="367"/>
                  </a:cubicBezTo>
                  <a:cubicBezTo>
                    <a:pt x="30" y="367"/>
                    <a:pt x="45" y="372"/>
                    <a:pt x="98" y="314"/>
                  </a:cubicBezTo>
                  <a:cubicBezTo>
                    <a:pt x="127" y="282"/>
                    <a:pt x="156" y="271"/>
                    <a:pt x="178" y="262"/>
                  </a:cubicBezTo>
                  <a:cubicBezTo>
                    <a:pt x="207" y="251"/>
                    <a:pt x="224" y="244"/>
                    <a:pt x="232" y="205"/>
                  </a:cubicBezTo>
                  <a:cubicBezTo>
                    <a:pt x="246" y="139"/>
                    <a:pt x="240" y="34"/>
                    <a:pt x="225"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5" name="Google Shape;415;p38"/>
            <p:cNvSpPr/>
            <p:nvPr/>
          </p:nvSpPr>
          <p:spPr>
            <a:xfrm>
              <a:off x="7048344" y="2475620"/>
              <a:ext cx="120158" cy="171401"/>
            </a:xfrm>
            <a:custGeom>
              <a:avLst/>
              <a:gdLst/>
              <a:ahLst/>
              <a:cxnLst/>
              <a:rect l="l" t="t" r="r" b="b"/>
              <a:pathLst>
                <a:path w="204" h="291" extrusionOk="0">
                  <a:moveTo>
                    <a:pt x="56" y="291"/>
                  </a:moveTo>
                  <a:cubicBezTo>
                    <a:pt x="50" y="291"/>
                    <a:pt x="45" y="291"/>
                    <a:pt x="40" y="290"/>
                  </a:cubicBezTo>
                  <a:cubicBezTo>
                    <a:pt x="21" y="288"/>
                    <a:pt x="7" y="277"/>
                    <a:pt x="2" y="260"/>
                  </a:cubicBezTo>
                  <a:cubicBezTo>
                    <a:pt x="-8" y="229"/>
                    <a:pt x="13" y="178"/>
                    <a:pt x="48" y="146"/>
                  </a:cubicBezTo>
                  <a:cubicBezTo>
                    <a:pt x="80" y="118"/>
                    <a:pt x="77" y="113"/>
                    <a:pt x="49" y="75"/>
                  </a:cubicBezTo>
                  <a:lnTo>
                    <a:pt x="41" y="64"/>
                  </a:lnTo>
                  <a:cubicBezTo>
                    <a:pt x="24" y="40"/>
                    <a:pt x="29" y="25"/>
                    <a:pt x="36" y="16"/>
                  </a:cubicBezTo>
                  <a:cubicBezTo>
                    <a:pt x="51" y="-1"/>
                    <a:pt x="85" y="-3"/>
                    <a:pt x="92" y="1"/>
                  </a:cubicBezTo>
                  <a:lnTo>
                    <a:pt x="92" y="1"/>
                  </a:lnTo>
                  <a:cubicBezTo>
                    <a:pt x="143" y="26"/>
                    <a:pt x="186" y="73"/>
                    <a:pt x="199" y="119"/>
                  </a:cubicBezTo>
                  <a:cubicBezTo>
                    <a:pt x="208" y="148"/>
                    <a:pt x="205" y="175"/>
                    <a:pt x="191" y="199"/>
                  </a:cubicBezTo>
                  <a:cubicBezTo>
                    <a:pt x="146" y="273"/>
                    <a:pt x="95" y="291"/>
                    <a:pt x="56" y="291"/>
                  </a:cubicBezTo>
                  <a:moveTo>
                    <a:pt x="82" y="23"/>
                  </a:moveTo>
                  <a:cubicBezTo>
                    <a:pt x="74" y="23"/>
                    <a:pt x="58" y="25"/>
                    <a:pt x="54" y="32"/>
                  </a:cubicBezTo>
                  <a:cubicBezTo>
                    <a:pt x="52" y="35"/>
                    <a:pt x="54" y="42"/>
                    <a:pt x="60" y="51"/>
                  </a:cubicBezTo>
                  <a:lnTo>
                    <a:pt x="68" y="61"/>
                  </a:lnTo>
                  <a:cubicBezTo>
                    <a:pt x="95" y="99"/>
                    <a:pt x="112" y="121"/>
                    <a:pt x="64" y="164"/>
                  </a:cubicBezTo>
                  <a:cubicBezTo>
                    <a:pt x="36" y="188"/>
                    <a:pt x="18" y="231"/>
                    <a:pt x="25" y="253"/>
                  </a:cubicBezTo>
                  <a:cubicBezTo>
                    <a:pt x="27" y="261"/>
                    <a:pt x="33" y="266"/>
                    <a:pt x="43" y="267"/>
                  </a:cubicBezTo>
                  <a:cubicBezTo>
                    <a:pt x="91" y="273"/>
                    <a:pt x="135" y="245"/>
                    <a:pt x="171" y="187"/>
                  </a:cubicBezTo>
                  <a:cubicBezTo>
                    <a:pt x="181" y="169"/>
                    <a:pt x="183" y="148"/>
                    <a:pt x="177" y="126"/>
                  </a:cubicBezTo>
                  <a:cubicBezTo>
                    <a:pt x="165" y="86"/>
                    <a:pt x="128" y="45"/>
                    <a:pt x="83" y="23"/>
                  </a:cubicBezTo>
                  <a:lnTo>
                    <a:pt x="82" y="2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6" name="Google Shape;416;p38"/>
            <p:cNvSpPr/>
            <p:nvPr/>
          </p:nvSpPr>
          <p:spPr>
            <a:xfrm>
              <a:off x="7130216" y="2270645"/>
              <a:ext cx="106021" cy="232069"/>
            </a:xfrm>
            <a:custGeom>
              <a:avLst/>
              <a:gdLst/>
              <a:ahLst/>
              <a:cxnLst/>
              <a:rect l="l" t="t" r="r" b="b"/>
              <a:pathLst>
                <a:path w="180" h="394" extrusionOk="0">
                  <a:moveTo>
                    <a:pt x="132" y="394"/>
                  </a:moveTo>
                  <a:cubicBezTo>
                    <a:pt x="118" y="394"/>
                    <a:pt x="105" y="387"/>
                    <a:pt x="95" y="374"/>
                  </a:cubicBezTo>
                  <a:cubicBezTo>
                    <a:pt x="83" y="357"/>
                    <a:pt x="75" y="354"/>
                    <a:pt x="64" y="351"/>
                  </a:cubicBezTo>
                  <a:cubicBezTo>
                    <a:pt x="53" y="348"/>
                    <a:pt x="40" y="345"/>
                    <a:pt x="22" y="330"/>
                  </a:cubicBezTo>
                  <a:cubicBezTo>
                    <a:pt x="-22" y="292"/>
                    <a:pt x="10" y="135"/>
                    <a:pt x="25" y="84"/>
                  </a:cubicBezTo>
                  <a:cubicBezTo>
                    <a:pt x="46" y="7"/>
                    <a:pt x="109" y="0"/>
                    <a:pt x="111" y="0"/>
                  </a:cubicBezTo>
                  <a:lnTo>
                    <a:pt x="112" y="0"/>
                  </a:lnTo>
                  <a:lnTo>
                    <a:pt x="113" y="0"/>
                  </a:lnTo>
                  <a:cubicBezTo>
                    <a:pt x="134" y="1"/>
                    <a:pt x="147" y="5"/>
                    <a:pt x="155" y="13"/>
                  </a:cubicBezTo>
                  <a:cubicBezTo>
                    <a:pt x="163" y="24"/>
                    <a:pt x="162" y="36"/>
                    <a:pt x="160" y="47"/>
                  </a:cubicBezTo>
                  <a:cubicBezTo>
                    <a:pt x="159" y="57"/>
                    <a:pt x="158" y="66"/>
                    <a:pt x="162" y="74"/>
                  </a:cubicBezTo>
                  <a:cubicBezTo>
                    <a:pt x="178" y="101"/>
                    <a:pt x="187" y="145"/>
                    <a:pt x="142" y="204"/>
                  </a:cubicBezTo>
                  <a:cubicBezTo>
                    <a:pt x="128" y="223"/>
                    <a:pt x="129" y="223"/>
                    <a:pt x="140" y="236"/>
                  </a:cubicBezTo>
                  <a:cubicBezTo>
                    <a:pt x="150" y="246"/>
                    <a:pt x="165" y="263"/>
                    <a:pt x="175" y="297"/>
                  </a:cubicBezTo>
                  <a:cubicBezTo>
                    <a:pt x="189" y="346"/>
                    <a:pt x="172" y="379"/>
                    <a:pt x="150" y="390"/>
                  </a:cubicBezTo>
                  <a:cubicBezTo>
                    <a:pt x="144" y="393"/>
                    <a:pt x="138" y="394"/>
                    <a:pt x="132" y="394"/>
                  </a:cubicBezTo>
                  <a:moveTo>
                    <a:pt x="113" y="24"/>
                  </a:moveTo>
                  <a:cubicBezTo>
                    <a:pt x="107" y="25"/>
                    <a:pt x="64" y="33"/>
                    <a:pt x="47" y="90"/>
                  </a:cubicBezTo>
                  <a:cubicBezTo>
                    <a:pt x="25" y="167"/>
                    <a:pt x="11" y="289"/>
                    <a:pt x="38" y="312"/>
                  </a:cubicBezTo>
                  <a:cubicBezTo>
                    <a:pt x="51" y="323"/>
                    <a:pt x="60" y="326"/>
                    <a:pt x="70" y="329"/>
                  </a:cubicBezTo>
                  <a:cubicBezTo>
                    <a:pt x="83" y="332"/>
                    <a:pt x="97" y="336"/>
                    <a:pt x="114" y="360"/>
                  </a:cubicBezTo>
                  <a:cubicBezTo>
                    <a:pt x="121" y="370"/>
                    <a:pt x="131" y="373"/>
                    <a:pt x="139" y="369"/>
                  </a:cubicBezTo>
                  <a:cubicBezTo>
                    <a:pt x="153" y="362"/>
                    <a:pt x="163" y="339"/>
                    <a:pt x="152" y="303"/>
                  </a:cubicBezTo>
                  <a:cubicBezTo>
                    <a:pt x="144" y="275"/>
                    <a:pt x="132" y="261"/>
                    <a:pt x="123" y="252"/>
                  </a:cubicBezTo>
                  <a:cubicBezTo>
                    <a:pt x="107" y="235"/>
                    <a:pt x="100" y="222"/>
                    <a:pt x="123" y="190"/>
                  </a:cubicBezTo>
                  <a:cubicBezTo>
                    <a:pt x="153" y="151"/>
                    <a:pt x="159" y="115"/>
                    <a:pt x="142" y="86"/>
                  </a:cubicBezTo>
                  <a:cubicBezTo>
                    <a:pt x="133" y="71"/>
                    <a:pt x="135" y="56"/>
                    <a:pt x="137" y="44"/>
                  </a:cubicBezTo>
                  <a:cubicBezTo>
                    <a:pt x="138" y="38"/>
                    <a:pt x="139" y="31"/>
                    <a:pt x="137" y="29"/>
                  </a:cubicBezTo>
                  <a:cubicBezTo>
                    <a:pt x="136" y="28"/>
                    <a:pt x="131" y="24"/>
                    <a:pt x="113"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7" name="Google Shape;417;p38"/>
            <p:cNvSpPr/>
            <p:nvPr/>
          </p:nvSpPr>
          <p:spPr>
            <a:xfrm>
              <a:off x="7810522" y="1382419"/>
              <a:ext cx="269176" cy="88940"/>
            </a:xfrm>
            <a:custGeom>
              <a:avLst/>
              <a:gdLst/>
              <a:ahLst/>
              <a:cxnLst/>
              <a:rect l="l" t="t" r="r" b="b"/>
              <a:pathLst>
                <a:path w="457" h="151" extrusionOk="0">
                  <a:moveTo>
                    <a:pt x="362" y="151"/>
                  </a:moveTo>
                  <a:cubicBezTo>
                    <a:pt x="342" y="151"/>
                    <a:pt x="321" y="148"/>
                    <a:pt x="298" y="141"/>
                  </a:cubicBezTo>
                  <a:cubicBezTo>
                    <a:pt x="255" y="127"/>
                    <a:pt x="206" y="118"/>
                    <a:pt x="164" y="110"/>
                  </a:cubicBezTo>
                  <a:cubicBezTo>
                    <a:pt x="105" y="99"/>
                    <a:pt x="58" y="90"/>
                    <a:pt x="36" y="74"/>
                  </a:cubicBezTo>
                  <a:cubicBezTo>
                    <a:pt x="15" y="59"/>
                    <a:pt x="-7" y="34"/>
                    <a:pt x="2" y="14"/>
                  </a:cubicBezTo>
                  <a:cubicBezTo>
                    <a:pt x="8" y="1"/>
                    <a:pt x="27" y="-3"/>
                    <a:pt x="56" y="5"/>
                  </a:cubicBezTo>
                  <a:lnTo>
                    <a:pt x="57" y="5"/>
                  </a:lnTo>
                  <a:cubicBezTo>
                    <a:pt x="58" y="6"/>
                    <a:pt x="141" y="34"/>
                    <a:pt x="240" y="34"/>
                  </a:cubicBezTo>
                  <a:cubicBezTo>
                    <a:pt x="386" y="34"/>
                    <a:pt x="448" y="47"/>
                    <a:pt x="456" y="79"/>
                  </a:cubicBezTo>
                  <a:cubicBezTo>
                    <a:pt x="459" y="94"/>
                    <a:pt x="453" y="111"/>
                    <a:pt x="438" y="125"/>
                  </a:cubicBezTo>
                  <a:cubicBezTo>
                    <a:pt x="420" y="142"/>
                    <a:pt x="393" y="151"/>
                    <a:pt x="362" y="151"/>
                  </a:cubicBezTo>
                  <a:moveTo>
                    <a:pt x="29" y="24"/>
                  </a:moveTo>
                  <a:cubicBezTo>
                    <a:pt x="24" y="24"/>
                    <a:pt x="22" y="25"/>
                    <a:pt x="22" y="25"/>
                  </a:cubicBezTo>
                  <a:cubicBezTo>
                    <a:pt x="23" y="27"/>
                    <a:pt x="30" y="41"/>
                    <a:pt x="50" y="55"/>
                  </a:cubicBezTo>
                  <a:cubicBezTo>
                    <a:pt x="68" y="68"/>
                    <a:pt x="117" y="77"/>
                    <a:pt x="168" y="87"/>
                  </a:cubicBezTo>
                  <a:cubicBezTo>
                    <a:pt x="211" y="95"/>
                    <a:pt x="260" y="105"/>
                    <a:pt x="305" y="118"/>
                  </a:cubicBezTo>
                  <a:cubicBezTo>
                    <a:pt x="379" y="141"/>
                    <a:pt x="413" y="116"/>
                    <a:pt x="422" y="108"/>
                  </a:cubicBezTo>
                  <a:cubicBezTo>
                    <a:pt x="430" y="100"/>
                    <a:pt x="434" y="91"/>
                    <a:pt x="433" y="84"/>
                  </a:cubicBezTo>
                  <a:cubicBezTo>
                    <a:pt x="432" y="80"/>
                    <a:pt x="417" y="57"/>
                    <a:pt x="240" y="57"/>
                  </a:cubicBezTo>
                  <a:cubicBezTo>
                    <a:pt x="139" y="57"/>
                    <a:pt x="58" y="30"/>
                    <a:pt x="50" y="28"/>
                  </a:cubicBezTo>
                  <a:cubicBezTo>
                    <a:pt x="40" y="25"/>
                    <a:pt x="33" y="24"/>
                    <a:pt x="29" y="24"/>
                  </a:cubicBezTo>
                  <a:close/>
                </a:path>
              </a:pathLst>
            </a:custGeom>
            <a:solidFill>
              <a:schemeClr val="dk1"/>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8" name="Google Shape;418;p38"/>
            <p:cNvSpPr/>
            <p:nvPr/>
          </p:nvSpPr>
          <p:spPr>
            <a:xfrm>
              <a:off x="7839972" y="1141514"/>
              <a:ext cx="144307" cy="144307"/>
            </a:xfrm>
            <a:custGeom>
              <a:avLst/>
              <a:gdLst/>
              <a:ahLst/>
              <a:cxnLst/>
              <a:rect l="l" t="t" r="r" b="b"/>
              <a:pathLst>
                <a:path w="245" h="245" extrusionOk="0">
                  <a:moveTo>
                    <a:pt x="201" y="245"/>
                  </a:moveTo>
                  <a:cubicBezTo>
                    <a:pt x="194" y="245"/>
                    <a:pt x="186" y="245"/>
                    <a:pt x="176" y="243"/>
                  </a:cubicBezTo>
                  <a:lnTo>
                    <a:pt x="172" y="243"/>
                  </a:lnTo>
                  <a:cubicBezTo>
                    <a:pt x="86" y="229"/>
                    <a:pt x="63" y="226"/>
                    <a:pt x="25" y="146"/>
                  </a:cubicBezTo>
                  <a:cubicBezTo>
                    <a:pt x="-5" y="82"/>
                    <a:pt x="-2" y="55"/>
                    <a:pt x="3" y="39"/>
                  </a:cubicBezTo>
                  <a:lnTo>
                    <a:pt x="15" y="41"/>
                  </a:lnTo>
                  <a:lnTo>
                    <a:pt x="4" y="38"/>
                  </a:lnTo>
                  <a:cubicBezTo>
                    <a:pt x="12" y="5"/>
                    <a:pt x="30" y="0"/>
                    <a:pt x="40" y="0"/>
                  </a:cubicBezTo>
                  <a:lnTo>
                    <a:pt x="40" y="0"/>
                  </a:lnTo>
                  <a:cubicBezTo>
                    <a:pt x="66" y="0"/>
                    <a:pt x="90" y="32"/>
                    <a:pt x="97" y="61"/>
                  </a:cubicBezTo>
                  <a:cubicBezTo>
                    <a:pt x="105" y="96"/>
                    <a:pt x="123" y="124"/>
                    <a:pt x="183" y="151"/>
                  </a:cubicBezTo>
                  <a:cubicBezTo>
                    <a:pt x="219" y="166"/>
                    <a:pt x="252" y="198"/>
                    <a:pt x="244" y="223"/>
                  </a:cubicBezTo>
                  <a:cubicBezTo>
                    <a:pt x="241" y="234"/>
                    <a:pt x="231" y="245"/>
                    <a:pt x="201" y="245"/>
                  </a:cubicBezTo>
                  <a:moveTo>
                    <a:pt x="40" y="24"/>
                  </a:moveTo>
                  <a:cubicBezTo>
                    <a:pt x="32" y="24"/>
                    <a:pt x="28" y="38"/>
                    <a:pt x="27" y="44"/>
                  </a:cubicBezTo>
                  <a:lnTo>
                    <a:pt x="26" y="48"/>
                  </a:lnTo>
                  <a:cubicBezTo>
                    <a:pt x="23" y="54"/>
                    <a:pt x="16" y="72"/>
                    <a:pt x="46" y="136"/>
                  </a:cubicBezTo>
                  <a:cubicBezTo>
                    <a:pt x="79" y="204"/>
                    <a:pt x="92" y="206"/>
                    <a:pt x="176" y="219"/>
                  </a:cubicBezTo>
                  <a:lnTo>
                    <a:pt x="180" y="220"/>
                  </a:lnTo>
                  <a:cubicBezTo>
                    <a:pt x="212" y="225"/>
                    <a:pt x="221" y="219"/>
                    <a:pt x="221" y="217"/>
                  </a:cubicBezTo>
                  <a:cubicBezTo>
                    <a:pt x="224" y="210"/>
                    <a:pt x="207" y="187"/>
                    <a:pt x="173" y="172"/>
                  </a:cubicBezTo>
                  <a:cubicBezTo>
                    <a:pt x="115" y="146"/>
                    <a:pt x="86" y="116"/>
                    <a:pt x="74" y="66"/>
                  </a:cubicBezTo>
                  <a:cubicBezTo>
                    <a:pt x="68" y="43"/>
                    <a:pt x="51" y="24"/>
                    <a:pt x="40" y="24"/>
                  </a:cubicBezTo>
                  <a:close/>
                </a:path>
              </a:pathLst>
            </a:custGeom>
            <a:solidFill>
              <a:schemeClr val="dk1"/>
            </a:solidFill>
            <a:ln>
              <a:noFill/>
            </a:ln>
          </p:spPr>
          <p:txBody>
            <a:bodyPr spcFirstLastPara="1" wrap="square" lIns="90000" tIns="43200" rIns="90000" bIns="43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19" name="Google Shape;419;p38"/>
            <p:cNvSpPr/>
            <p:nvPr/>
          </p:nvSpPr>
          <p:spPr>
            <a:xfrm>
              <a:off x="7453582" y="1725811"/>
              <a:ext cx="276245" cy="345747"/>
            </a:xfrm>
            <a:custGeom>
              <a:avLst/>
              <a:gdLst/>
              <a:ahLst/>
              <a:cxnLst/>
              <a:rect l="l" t="t" r="r" b="b"/>
              <a:pathLst>
                <a:path w="469" h="587" extrusionOk="0">
                  <a:moveTo>
                    <a:pt x="285" y="587"/>
                  </a:moveTo>
                  <a:cubicBezTo>
                    <a:pt x="278" y="587"/>
                    <a:pt x="272" y="585"/>
                    <a:pt x="266" y="581"/>
                  </a:cubicBezTo>
                  <a:lnTo>
                    <a:pt x="279" y="561"/>
                  </a:lnTo>
                  <a:cubicBezTo>
                    <a:pt x="282" y="563"/>
                    <a:pt x="284" y="564"/>
                    <a:pt x="288" y="563"/>
                  </a:cubicBezTo>
                  <a:cubicBezTo>
                    <a:pt x="313" y="557"/>
                    <a:pt x="353" y="485"/>
                    <a:pt x="366" y="462"/>
                  </a:cubicBezTo>
                  <a:cubicBezTo>
                    <a:pt x="385" y="428"/>
                    <a:pt x="399" y="412"/>
                    <a:pt x="411" y="397"/>
                  </a:cubicBezTo>
                  <a:cubicBezTo>
                    <a:pt x="421" y="386"/>
                    <a:pt x="430" y="376"/>
                    <a:pt x="439" y="358"/>
                  </a:cubicBezTo>
                  <a:cubicBezTo>
                    <a:pt x="445" y="347"/>
                    <a:pt x="446" y="343"/>
                    <a:pt x="445" y="342"/>
                  </a:cubicBezTo>
                  <a:cubicBezTo>
                    <a:pt x="442" y="340"/>
                    <a:pt x="419" y="336"/>
                    <a:pt x="395" y="332"/>
                  </a:cubicBezTo>
                  <a:cubicBezTo>
                    <a:pt x="375" y="328"/>
                    <a:pt x="351" y="324"/>
                    <a:pt x="321" y="318"/>
                  </a:cubicBezTo>
                  <a:cubicBezTo>
                    <a:pt x="248" y="303"/>
                    <a:pt x="209" y="287"/>
                    <a:pt x="171" y="271"/>
                  </a:cubicBezTo>
                  <a:cubicBezTo>
                    <a:pt x="141" y="258"/>
                    <a:pt x="113" y="247"/>
                    <a:pt x="69" y="235"/>
                  </a:cubicBezTo>
                  <a:cubicBezTo>
                    <a:pt x="30" y="225"/>
                    <a:pt x="8" y="209"/>
                    <a:pt x="2" y="186"/>
                  </a:cubicBezTo>
                  <a:cubicBezTo>
                    <a:pt x="-8" y="151"/>
                    <a:pt x="26" y="112"/>
                    <a:pt x="64" y="75"/>
                  </a:cubicBezTo>
                  <a:cubicBezTo>
                    <a:pt x="111" y="29"/>
                    <a:pt x="111" y="3"/>
                    <a:pt x="111" y="3"/>
                  </a:cubicBezTo>
                  <a:lnTo>
                    <a:pt x="134" y="0"/>
                  </a:lnTo>
                  <a:cubicBezTo>
                    <a:pt x="135" y="4"/>
                    <a:pt x="137" y="37"/>
                    <a:pt x="80" y="92"/>
                  </a:cubicBezTo>
                  <a:cubicBezTo>
                    <a:pt x="63" y="109"/>
                    <a:pt x="17" y="153"/>
                    <a:pt x="25" y="180"/>
                  </a:cubicBezTo>
                  <a:cubicBezTo>
                    <a:pt x="29" y="197"/>
                    <a:pt x="54" y="207"/>
                    <a:pt x="75" y="212"/>
                  </a:cubicBezTo>
                  <a:cubicBezTo>
                    <a:pt x="121" y="224"/>
                    <a:pt x="151" y="237"/>
                    <a:pt x="180" y="249"/>
                  </a:cubicBezTo>
                  <a:cubicBezTo>
                    <a:pt x="219" y="265"/>
                    <a:pt x="255" y="281"/>
                    <a:pt x="326" y="295"/>
                  </a:cubicBezTo>
                  <a:cubicBezTo>
                    <a:pt x="356" y="301"/>
                    <a:pt x="380" y="305"/>
                    <a:pt x="398" y="308"/>
                  </a:cubicBezTo>
                  <a:cubicBezTo>
                    <a:pt x="442" y="316"/>
                    <a:pt x="460" y="319"/>
                    <a:pt x="467" y="333"/>
                  </a:cubicBezTo>
                  <a:cubicBezTo>
                    <a:pt x="472" y="344"/>
                    <a:pt x="467" y="356"/>
                    <a:pt x="460" y="369"/>
                  </a:cubicBezTo>
                  <a:cubicBezTo>
                    <a:pt x="449" y="389"/>
                    <a:pt x="439" y="400"/>
                    <a:pt x="429" y="413"/>
                  </a:cubicBezTo>
                  <a:cubicBezTo>
                    <a:pt x="417" y="426"/>
                    <a:pt x="404" y="442"/>
                    <a:pt x="387" y="473"/>
                  </a:cubicBezTo>
                  <a:cubicBezTo>
                    <a:pt x="357" y="527"/>
                    <a:pt x="325" y="578"/>
                    <a:pt x="293" y="586"/>
                  </a:cubicBezTo>
                  <a:cubicBezTo>
                    <a:pt x="290" y="586"/>
                    <a:pt x="287" y="587"/>
                    <a:pt x="285" y="58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60"/>
        <p:cNvGrpSpPr/>
        <p:nvPr/>
      </p:nvGrpSpPr>
      <p:grpSpPr>
        <a:xfrm>
          <a:off x="0" y="0"/>
          <a:ext cx="0" cy="0"/>
          <a:chOff x="0" y="0"/>
          <a:chExt cx="0" cy="0"/>
        </a:xfrm>
      </p:grpSpPr>
      <p:sp>
        <p:nvSpPr>
          <p:cNvPr id="1061" name="Google Shape;1061;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Key administrative divisions</a:t>
            </a:r>
            <a:endParaRPr/>
          </a:p>
        </p:txBody>
      </p:sp>
      <p:sp>
        <p:nvSpPr>
          <p:cNvPr id="1062" name="Google Shape;1062;p56"/>
          <p:cNvSpPr txBox="1"/>
          <p:nvPr/>
        </p:nvSpPr>
        <p:spPr>
          <a:xfrm>
            <a:off x="1641975" y="2742558"/>
            <a:ext cx="734700" cy="447600"/>
          </a:xfrm>
          <a:prstGeom prst="rect">
            <a:avLst/>
          </a:pr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2"/>
                </a:solidFill>
                <a:latin typeface="Archivo"/>
                <a:ea typeface="Archivo"/>
                <a:cs typeface="Archivo"/>
                <a:sym typeface="Archivo"/>
              </a:rPr>
              <a:t>01</a:t>
            </a:r>
            <a:endParaRPr sz="2500" b="1">
              <a:solidFill>
                <a:schemeClr val="lt2"/>
              </a:solidFill>
              <a:latin typeface="Archivo"/>
              <a:ea typeface="Archivo"/>
              <a:cs typeface="Archivo"/>
              <a:sym typeface="Archivo"/>
            </a:endParaRPr>
          </a:p>
        </p:txBody>
      </p:sp>
      <p:sp>
        <p:nvSpPr>
          <p:cNvPr id="1063" name="Google Shape;1063;p56"/>
          <p:cNvSpPr txBox="1"/>
          <p:nvPr/>
        </p:nvSpPr>
        <p:spPr>
          <a:xfrm>
            <a:off x="3350425" y="2742558"/>
            <a:ext cx="734700" cy="447600"/>
          </a:xfrm>
          <a:prstGeom prst="rect">
            <a:avLst/>
          </a:pr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2"/>
                </a:solidFill>
                <a:latin typeface="Archivo"/>
                <a:ea typeface="Archivo"/>
                <a:cs typeface="Archivo"/>
                <a:sym typeface="Archivo"/>
              </a:rPr>
              <a:t>02</a:t>
            </a:r>
            <a:endParaRPr sz="2500" b="1">
              <a:solidFill>
                <a:schemeClr val="lt2"/>
              </a:solidFill>
              <a:latin typeface="Archivo"/>
              <a:ea typeface="Archivo"/>
              <a:cs typeface="Archivo"/>
              <a:sym typeface="Archivo"/>
            </a:endParaRPr>
          </a:p>
        </p:txBody>
      </p:sp>
      <p:sp>
        <p:nvSpPr>
          <p:cNvPr id="1064" name="Google Shape;1064;p56"/>
          <p:cNvSpPr txBox="1"/>
          <p:nvPr/>
        </p:nvSpPr>
        <p:spPr>
          <a:xfrm>
            <a:off x="5058875" y="2742558"/>
            <a:ext cx="734700" cy="447600"/>
          </a:xfrm>
          <a:prstGeom prst="rect">
            <a:avLst/>
          </a:pr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2"/>
                </a:solidFill>
                <a:latin typeface="Archivo"/>
                <a:ea typeface="Archivo"/>
                <a:cs typeface="Archivo"/>
                <a:sym typeface="Archivo"/>
              </a:rPr>
              <a:t>03</a:t>
            </a:r>
            <a:endParaRPr sz="2500" b="1">
              <a:solidFill>
                <a:schemeClr val="lt2"/>
              </a:solidFill>
              <a:latin typeface="Archivo"/>
              <a:ea typeface="Archivo"/>
              <a:cs typeface="Archivo"/>
              <a:sym typeface="Archivo"/>
            </a:endParaRPr>
          </a:p>
        </p:txBody>
      </p:sp>
      <p:sp>
        <p:nvSpPr>
          <p:cNvPr id="1065" name="Google Shape;1065;p56"/>
          <p:cNvSpPr txBox="1"/>
          <p:nvPr/>
        </p:nvSpPr>
        <p:spPr>
          <a:xfrm>
            <a:off x="6767325" y="2742558"/>
            <a:ext cx="734700" cy="447600"/>
          </a:xfrm>
          <a:prstGeom prst="rect">
            <a:avLst/>
          </a:pr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2"/>
                </a:solidFill>
                <a:latin typeface="Archivo"/>
                <a:ea typeface="Archivo"/>
                <a:cs typeface="Archivo"/>
                <a:sym typeface="Archivo"/>
              </a:rPr>
              <a:t>04</a:t>
            </a:r>
            <a:endParaRPr sz="2500" b="1">
              <a:solidFill>
                <a:schemeClr val="lt2"/>
              </a:solidFill>
              <a:latin typeface="Archivo"/>
              <a:ea typeface="Archivo"/>
              <a:cs typeface="Archivo"/>
              <a:sym typeface="Archivo"/>
            </a:endParaRPr>
          </a:p>
        </p:txBody>
      </p:sp>
      <p:cxnSp>
        <p:nvCxnSpPr>
          <p:cNvPr id="1066" name="Google Shape;1066;p56"/>
          <p:cNvCxnSpPr>
            <a:stCxn id="1062" idx="3"/>
            <a:endCxn id="1063" idx="1"/>
          </p:cNvCxnSpPr>
          <p:nvPr/>
        </p:nvCxnSpPr>
        <p:spPr>
          <a:xfrm>
            <a:off x="2376675" y="2966358"/>
            <a:ext cx="973800" cy="600"/>
          </a:xfrm>
          <a:prstGeom prst="bentConnector3">
            <a:avLst>
              <a:gd name="adj1" fmla="val 49997"/>
            </a:avLst>
          </a:prstGeom>
          <a:noFill/>
          <a:ln w="9525" cap="flat" cmpd="sng">
            <a:solidFill>
              <a:schemeClr val="dk1"/>
            </a:solidFill>
            <a:prstDash val="solid"/>
            <a:round/>
            <a:headEnd type="none" w="med" len="med"/>
            <a:tailEnd type="none" w="med" len="med"/>
          </a:ln>
        </p:spPr>
      </p:cxnSp>
      <p:cxnSp>
        <p:nvCxnSpPr>
          <p:cNvPr id="1067" name="Google Shape;1067;p56"/>
          <p:cNvCxnSpPr>
            <a:stCxn id="1063" idx="3"/>
            <a:endCxn id="1064" idx="1"/>
          </p:cNvCxnSpPr>
          <p:nvPr/>
        </p:nvCxnSpPr>
        <p:spPr>
          <a:xfrm>
            <a:off x="4085125" y="2966358"/>
            <a:ext cx="973800" cy="600"/>
          </a:xfrm>
          <a:prstGeom prst="bentConnector3">
            <a:avLst>
              <a:gd name="adj1" fmla="val 49997"/>
            </a:avLst>
          </a:prstGeom>
          <a:noFill/>
          <a:ln w="9525" cap="flat" cmpd="sng">
            <a:solidFill>
              <a:schemeClr val="dk1"/>
            </a:solidFill>
            <a:prstDash val="solid"/>
            <a:round/>
            <a:headEnd type="none" w="med" len="med"/>
            <a:tailEnd type="none" w="med" len="med"/>
          </a:ln>
        </p:spPr>
      </p:cxnSp>
      <p:cxnSp>
        <p:nvCxnSpPr>
          <p:cNvPr id="1068" name="Google Shape;1068;p56"/>
          <p:cNvCxnSpPr>
            <a:endCxn id="1065" idx="1"/>
          </p:cNvCxnSpPr>
          <p:nvPr/>
        </p:nvCxnSpPr>
        <p:spPr>
          <a:xfrm>
            <a:off x="5793525" y="2965758"/>
            <a:ext cx="973800" cy="600"/>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1069" name="Google Shape;1069;p56"/>
          <p:cNvSpPr txBox="1"/>
          <p:nvPr/>
        </p:nvSpPr>
        <p:spPr>
          <a:xfrm flipH="1">
            <a:off x="860022" y="1920464"/>
            <a:ext cx="2298600" cy="517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Archivo"/>
                <a:ea typeface="Archivo"/>
                <a:cs typeface="Archivo"/>
                <a:sym typeface="Archivo"/>
              </a:rPr>
              <a:t>Provinces</a:t>
            </a:r>
            <a:endParaRPr sz="2000" b="1">
              <a:solidFill>
                <a:schemeClr val="dk1"/>
              </a:solidFill>
              <a:latin typeface="Archivo"/>
              <a:ea typeface="Archivo"/>
              <a:cs typeface="Archivo"/>
              <a:sym typeface="Archivo"/>
            </a:endParaRPr>
          </a:p>
        </p:txBody>
      </p:sp>
      <p:sp>
        <p:nvSpPr>
          <p:cNvPr id="1070" name="Google Shape;1070;p56"/>
          <p:cNvSpPr txBox="1"/>
          <p:nvPr/>
        </p:nvSpPr>
        <p:spPr>
          <a:xfrm flipH="1">
            <a:off x="860024" y="1322738"/>
            <a:ext cx="2298600" cy="665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1071" name="Google Shape;1071;p56"/>
          <p:cNvSpPr txBox="1"/>
          <p:nvPr/>
        </p:nvSpPr>
        <p:spPr>
          <a:xfrm flipH="1">
            <a:off x="2568472" y="3497301"/>
            <a:ext cx="2298600" cy="517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rchivo"/>
                <a:ea typeface="Archivo"/>
                <a:cs typeface="Archivo"/>
                <a:sym typeface="Archivo"/>
              </a:rPr>
              <a:t>Regencies</a:t>
            </a:r>
            <a:endParaRPr sz="2000" b="1">
              <a:solidFill>
                <a:schemeClr val="dk1"/>
              </a:solidFill>
              <a:latin typeface="Archivo"/>
              <a:ea typeface="Archivo"/>
              <a:cs typeface="Archivo"/>
              <a:sym typeface="Archivo"/>
            </a:endParaRPr>
          </a:p>
        </p:txBody>
      </p:sp>
      <p:sp>
        <p:nvSpPr>
          <p:cNvPr id="1072" name="Google Shape;1072;p56"/>
          <p:cNvSpPr txBox="1"/>
          <p:nvPr/>
        </p:nvSpPr>
        <p:spPr>
          <a:xfrm flipH="1">
            <a:off x="2568474" y="3938600"/>
            <a:ext cx="2298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sp>
        <p:nvSpPr>
          <p:cNvPr id="1073" name="Google Shape;1073;p56"/>
          <p:cNvSpPr txBox="1"/>
          <p:nvPr/>
        </p:nvSpPr>
        <p:spPr>
          <a:xfrm flipH="1">
            <a:off x="4276925" y="1920464"/>
            <a:ext cx="2298600" cy="517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Archivo"/>
                <a:ea typeface="Archivo"/>
                <a:cs typeface="Archivo"/>
                <a:sym typeface="Archivo"/>
              </a:rPr>
              <a:t>Districts</a:t>
            </a:r>
            <a:endParaRPr sz="2000" b="1">
              <a:solidFill>
                <a:schemeClr val="dk1"/>
              </a:solidFill>
              <a:latin typeface="Archivo"/>
              <a:ea typeface="Archivo"/>
              <a:cs typeface="Archivo"/>
              <a:sym typeface="Archivo"/>
            </a:endParaRPr>
          </a:p>
        </p:txBody>
      </p:sp>
      <p:sp>
        <p:nvSpPr>
          <p:cNvPr id="1074" name="Google Shape;1074;p56"/>
          <p:cNvSpPr txBox="1"/>
          <p:nvPr/>
        </p:nvSpPr>
        <p:spPr>
          <a:xfrm flipH="1">
            <a:off x="4276925" y="1322738"/>
            <a:ext cx="2298600" cy="665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very cold place</a:t>
            </a:r>
            <a:endParaRPr>
              <a:solidFill>
                <a:schemeClr val="dk1"/>
              </a:solidFill>
              <a:latin typeface="Hanken Grotesk"/>
              <a:ea typeface="Hanken Grotesk"/>
              <a:cs typeface="Hanken Grotesk"/>
              <a:sym typeface="Hanken Grotesk"/>
            </a:endParaRPr>
          </a:p>
        </p:txBody>
      </p:sp>
      <p:sp>
        <p:nvSpPr>
          <p:cNvPr id="1075" name="Google Shape;1075;p56"/>
          <p:cNvSpPr txBox="1"/>
          <p:nvPr/>
        </p:nvSpPr>
        <p:spPr>
          <a:xfrm flipH="1">
            <a:off x="5985375" y="3497301"/>
            <a:ext cx="2298600" cy="5175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rchivo"/>
                <a:ea typeface="Archivo"/>
                <a:cs typeface="Archivo"/>
                <a:sym typeface="Archivo"/>
              </a:rPr>
              <a:t>Villages</a:t>
            </a:r>
            <a:endParaRPr sz="2000" b="1">
              <a:solidFill>
                <a:schemeClr val="dk1"/>
              </a:solidFill>
              <a:latin typeface="Archivo"/>
              <a:ea typeface="Archivo"/>
              <a:cs typeface="Archivo"/>
              <a:sym typeface="Archivo"/>
            </a:endParaRPr>
          </a:p>
        </p:txBody>
      </p:sp>
      <p:sp>
        <p:nvSpPr>
          <p:cNvPr id="1076" name="Google Shape;1076;p56"/>
          <p:cNvSpPr txBox="1"/>
          <p:nvPr/>
        </p:nvSpPr>
        <p:spPr>
          <a:xfrm flipH="1">
            <a:off x="5985375" y="3938600"/>
            <a:ext cx="2298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the biggest planet of them all</a:t>
            </a:r>
            <a:endParaRPr>
              <a:solidFill>
                <a:schemeClr val="dk1"/>
              </a:solidFill>
              <a:latin typeface="Hanken Grotesk"/>
              <a:ea typeface="Hanken Grotesk"/>
              <a:cs typeface="Hanken Grotesk"/>
              <a:sym typeface="Hanken Grotesk"/>
            </a:endParaRPr>
          </a:p>
        </p:txBody>
      </p:sp>
      <p:cxnSp>
        <p:nvCxnSpPr>
          <p:cNvPr id="1077" name="Google Shape;1077;p56"/>
          <p:cNvCxnSpPr>
            <a:stCxn id="1069" idx="2"/>
            <a:endCxn id="1062" idx="0"/>
          </p:cNvCxnSpPr>
          <p:nvPr/>
        </p:nvCxnSpPr>
        <p:spPr>
          <a:xfrm>
            <a:off x="2009322" y="2437964"/>
            <a:ext cx="0" cy="304500"/>
          </a:xfrm>
          <a:prstGeom prst="straightConnector1">
            <a:avLst/>
          </a:prstGeom>
          <a:noFill/>
          <a:ln w="9525" cap="flat" cmpd="sng">
            <a:solidFill>
              <a:schemeClr val="dk1"/>
            </a:solidFill>
            <a:prstDash val="solid"/>
            <a:round/>
            <a:headEnd type="none" w="med" len="med"/>
            <a:tailEnd type="none" w="med" len="med"/>
          </a:ln>
        </p:spPr>
      </p:cxnSp>
      <p:cxnSp>
        <p:nvCxnSpPr>
          <p:cNvPr id="1078" name="Google Shape;1078;p56"/>
          <p:cNvCxnSpPr>
            <a:stCxn id="1063" idx="2"/>
            <a:endCxn id="1071" idx="0"/>
          </p:cNvCxnSpPr>
          <p:nvPr/>
        </p:nvCxnSpPr>
        <p:spPr>
          <a:xfrm>
            <a:off x="3717775" y="3190158"/>
            <a:ext cx="0" cy="307200"/>
          </a:xfrm>
          <a:prstGeom prst="straightConnector1">
            <a:avLst/>
          </a:prstGeom>
          <a:noFill/>
          <a:ln w="9525" cap="flat" cmpd="sng">
            <a:solidFill>
              <a:schemeClr val="dk1"/>
            </a:solidFill>
            <a:prstDash val="solid"/>
            <a:round/>
            <a:headEnd type="none" w="med" len="med"/>
            <a:tailEnd type="none" w="med" len="med"/>
          </a:ln>
        </p:spPr>
      </p:cxnSp>
      <p:cxnSp>
        <p:nvCxnSpPr>
          <p:cNvPr id="1079" name="Google Shape;1079;p56"/>
          <p:cNvCxnSpPr>
            <a:stCxn id="1073" idx="2"/>
            <a:endCxn id="1064" idx="0"/>
          </p:cNvCxnSpPr>
          <p:nvPr/>
        </p:nvCxnSpPr>
        <p:spPr>
          <a:xfrm>
            <a:off x="5426225" y="2437964"/>
            <a:ext cx="0" cy="304500"/>
          </a:xfrm>
          <a:prstGeom prst="straightConnector1">
            <a:avLst/>
          </a:prstGeom>
          <a:noFill/>
          <a:ln w="9525" cap="flat" cmpd="sng">
            <a:solidFill>
              <a:schemeClr val="dk1"/>
            </a:solidFill>
            <a:prstDash val="solid"/>
            <a:round/>
            <a:headEnd type="none" w="med" len="med"/>
            <a:tailEnd type="none" w="med" len="med"/>
          </a:ln>
        </p:spPr>
      </p:cxnSp>
      <p:cxnSp>
        <p:nvCxnSpPr>
          <p:cNvPr id="1080" name="Google Shape;1080;p56"/>
          <p:cNvCxnSpPr>
            <a:stCxn id="1065" idx="2"/>
            <a:endCxn id="1075" idx="0"/>
          </p:cNvCxnSpPr>
          <p:nvPr/>
        </p:nvCxnSpPr>
        <p:spPr>
          <a:xfrm>
            <a:off x="7134675" y="3190158"/>
            <a:ext cx="0" cy="30720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84"/>
        <p:cNvGrpSpPr/>
        <p:nvPr/>
      </p:nvGrpSpPr>
      <p:grpSpPr>
        <a:xfrm>
          <a:off x="0" y="0"/>
          <a:ext cx="0" cy="0"/>
          <a:chOff x="0" y="0"/>
          <a:chExt cx="0" cy="0"/>
        </a:xfrm>
      </p:grpSpPr>
      <p:sp>
        <p:nvSpPr>
          <p:cNvPr id="1085" name="Google Shape;1085;p5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Country’s natural wonders</a:t>
            </a:r>
            <a:endParaRPr/>
          </a:p>
        </p:txBody>
      </p:sp>
      <p:sp>
        <p:nvSpPr>
          <p:cNvPr id="1086" name="Google Shape;1086;p57"/>
          <p:cNvSpPr txBox="1"/>
          <p:nvPr/>
        </p:nvSpPr>
        <p:spPr>
          <a:xfrm flipH="1">
            <a:off x="713125" y="2459100"/>
            <a:ext cx="1634100" cy="867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2000" b="1">
                <a:solidFill>
                  <a:schemeClr val="dk1"/>
                </a:solidFill>
                <a:latin typeface="Archivo"/>
                <a:ea typeface="Archivo"/>
                <a:cs typeface="Archivo"/>
                <a:sym typeface="Archivo"/>
              </a:rPr>
              <a:t>Rich biodiversity</a:t>
            </a:r>
            <a:endParaRPr sz="2000" b="1">
              <a:solidFill>
                <a:schemeClr val="dk1"/>
              </a:solidFill>
              <a:latin typeface="Archivo"/>
              <a:ea typeface="Archivo"/>
              <a:cs typeface="Archivo"/>
              <a:sym typeface="Archivo"/>
            </a:endParaRPr>
          </a:p>
        </p:txBody>
      </p:sp>
      <p:sp>
        <p:nvSpPr>
          <p:cNvPr id="1087" name="Google Shape;1087;p57"/>
          <p:cNvSpPr txBox="1"/>
          <p:nvPr/>
        </p:nvSpPr>
        <p:spPr>
          <a:xfrm flipH="1">
            <a:off x="2747975" y="1255750"/>
            <a:ext cx="2745900" cy="51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Symphony of birds</a:t>
            </a:r>
            <a:endParaRPr sz="2000" b="1">
              <a:solidFill>
                <a:schemeClr val="dk1"/>
              </a:solidFill>
              <a:latin typeface="Archivo"/>
              <a:ea typeface="Archivo"/>
              <a:cs typeface="Archivo"/>
              <a:sym typeface="Archivo"/>
            </a:endParaRPr>
          </a:p>
        </p:txBody>
      </p:sp>
      <p:sp>
        <p:nvSpPr>
          <p:cNvPr id="1088" name="Google Shape;1088;p57"/>
          <p:cNvSpPr txBox="1"/>
          <p:nvPr/>
        </p:nvSpPr>
        <p:spPr>
          <a:xfrm flipH="1">
            <a:off x="2747975" y="1944950"/>
            <a:ext cx="2745900" cy="51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Coral reefs</a:t>
            </a:r>
            <a:endParaRPr sz="2000" b="1">
              <a:solidFill>
                <a:schemeClr val="dk1"/>
              </a:solidFill>
              <a:latin typeface="Archivo"/>
              <a:ea typeface="Archivo"/>
              <a:cs typeface="Archivo"/>
              <a:sym typeface="Archivo"/>
            </a:endParaRPr>
          </a:p>
        </p:txBody>
      </p:sp>
      <p:sp>
        <p:nvSpPr>
          <p:cNvPr id="1089" name="Google Shape;1089;p57"/>
          <p:cNvSpPr txBox="1"/>
          <p:nvPr/>
        </p:nvSpPr>
        <p:spPr>
          <a:xfrm flipH="1">
            <a:off x="2747975" y="2634150"/>
            <a:ext cx="2745900" cy="51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Majestic rainforests</a:t>
            </a:r>
            <a:endParaRPr sz="2000" b="1">
              <a:solidFill>
                <a:schemeClr val="dk1"/>
              </a:solidFill>
              <a:latin typeface="Archivo"/>
              <a:ea typeface="Archivo"/>
              <a:cs typeface="Archivo"/>
              <a:sym typeface="Archivo"/>
            </a:endParaRPr>
          </a:p>
        </p:txBody>
      </p:sp>
      <p:sp>
        <p:nvSpPr>
          <p:cNvPr id="1090" name="Google Shape;1090;p57"/>
          <p:cNvSpPr txBox="1"/>
          <p:nvPr/>
        </p:nvSpPr>
        <p:spPr>
          <a:xfrm flipH="1">
            <a:off x="2747975" y="3323350"/>
            <a:ext cx="2745900" cy="51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Dragons of Komodo</a:t>
            </a:r>
            <a:endParaRPr sz="2000" b="1">
              <a:solidFill>
                <a:schemeClr val="dk1"/>
              </a:solidFill>
              <a:latin typeface="Archivo"/>
              <a:ea typeface="Archivo"/>
              <a:cs typeface="Archivo"/>
              <a:sym typeface="Archivo"/>
            </a:endParaRPr>
          </a:p>
        </p:txBody>
      </p:sp>
      <p:sp>
        <p:nvSpPr>
          <p:cNvPr id="1091" name="Google Shape;1091;p57"/>
          <p:cNvSpPr txBox="1"/>
          <p:nvPr/>
        </p:nvSpPr>
        <p:spPr>
          <a:xfrm flipH="1">
            <a:off x="2747975" y="4012550"/>
            <a:ext cx="2745900" cy="51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Megafauna</a:t>
            </a:r>
            <a:endParaRPr sz="2000" b="1">
              <a:solidFill>
                <a:schemeClr val="dk1"/>
              </a:solidFill>
              <a:latin typeface="Archivo"/>
              <a:ea typeface="Archivo"/>
              <a:cs typeface="Archivo"/>
              <a:sym typeface="Archivo"/>
            </a:endParaRPr>
          </a:p>
        </p:txBody>
      </p:sp>
      <p:cxnSp>
        <p:nvCxnSpPr>
          <p:cNvPr id="1092" name="Google Shape;1092;p57"/>
          <p:cNvCxnSpPr>
            <a:stCxn id="1086" idx="0"/>
            <a:endCxn id="1087" idx="3"/>
          </p:cNvCxnSpPr>
          <p:nvPr/>
        </p:nvCxnSpPr>
        <p:spPr>
          <a:xfrm rot="-5400000">
            <a:off x="1666675" y="1377900"/>
            <a:ext cx="944700" cy="1217700"/>
          </a:xfrm>
          <a:prstGeom prst="bentConnector2">
            <a:avLst/>
          </a:prstGeom>
          <a:noFill/>
          <a:ln w="9525" cap="flat" cmpd="sng">
            <a:solidFill>
              <a:schemeClr val="dk1"/>
            </a:solidFill>
            <a:prstDash val="solid"/>
            <a:round/>
            <a:headEnd type="none" w="med" len="med"/>
            <a:tailEnd type="none" w="med" len="med"/>
          </a:ln>
        </p:spPr>
      </p:cxnSp>
      <p:cxnSp>
        <p:nvCxnSpPr>
          <p:cNvPr id="1093" name="Google Shape;1093;p57"/>
          <p:cNvCxnSpPr>
            <a:stCxn id="1086" idx="0"/>
            <a:endCxn id="1088" idx="3"/>
          </p:cNvCxnSpPr>
          <p:nvPr/>
        </p:nvCxnSpPr>
        <p:spPr>
          <a:xfrm rot="-5400000">
            <a:off x="2011375" y="1722600"/>
            <a:ext cx="255300" cy="1217700"/>
          </a:xfrm>
          <a:prstGeom prst="bentConnector2">
            <a:avLst/>
          </a:prstGeom>
          <a:noFill/>
          <a:ln w="9525" cap="flat" cmpd="sng">
            <a:solidFill>
              <a:schemeClr val="dk1"/>
            </a:solidFill>
            <a:prstDash val="solid"/>
            <a:round/>
            <a:headEnd type="none" w="med" len="med"/>
            <a:tailEnd type="none" w="med" len="med"/>
          </a:ln>
        </p:spPr>
      </p:cxnSp>
      <p:cxnSp>
        <p:nvCxnSpPr>
          <p:cNvPr id="1094" name="Google Shape;1094;p57"/>
          <p:cNvCxnSpPr>
            <a:stCxn id="1086" idx="1"/>
            <a:endCxn id="1089" idx="3"/>
          </p:cNvCxnSpPr>
          <p:nvPr/>
        </p:nvCxnSpPr>
        <p:spPr>
          <a:xfrm>
            <a:off x="2347225" y="2892900"/>
            <a:ext cx="400800" cy="600"/>
          </a:xfrm>
          <a:prstGeom prst="bentConnector3">
            <a:avLst>
              <a:gd name="adj1" fmla="val 49994"/>
            </a:avLst>
          </a:prstGeom>
          <a:noFill/>
          <a:ln w="9525" cap="flat" cmpd="sng">
            <a:solidFill>
              <a:schemeClr val="dk1"/>
            </a:solidFill>
            <a:prstDash val="solid"/>
            <a:round/>
            <a:headEnd type="none" w="med" len="med"/>
            <a:tailEnd type="none" w="med" len="med"/>
          </a:ln>
        </p:spPr>
      </p:cxnSp>
      <p:cxnSp>
        <p:nvCxnSpPr>
          <p:cNvPr id="1095" name="Google Shape;1095;p57"/>
          <p:cNvCxnSpPr>
            <a:stCxn id="1086" idx="2"/>
            <a:endCxn id="1090" idx="3"/>
          </p:cNvCxnSpPr>
          <p:nvPr/>
        </p:nvCxnSpPr>
        <p:spPr>
          <a:xfrm rot="-5400000" flipH="1">
            <a:off x="2011375" y="2845500"/>
            <a:ext cx="255300" cy="1217700"/>
          </a:xfrm>
          <a:prstGeom prst="bentConnector2">
            <a:avLst/>
          </a:prstGeom>
          <a:noFill/>
          <a:ln w="9525" cap="flat" cmpd="sng">
            <a:solidFill>
              <a:schemeClr val="dk1"/>
            </a:solidFill>
            <a:prstDash val="solid"/>
            <a:round/>
            <a:headEnd type="none" w="med" len="med"/>
            <a:tailEnd type="none" w="med" len="med"/>
          </a:ln>
        </p:spPr>
      </p:cxnSp>
      <p:cxnSp>
        <p:nvCxnSpPr>
          <p:cNvPr id="1096" name="Google Shape;1096;p57"/>
          <p:cNvCxnSpPr>
            <a:stCxn id="1086" idx="2"/>
            <a:endCxn id="1091" idx="3"/>
          </p:cNvCxnSpPr>
          <p:nvPr/>
        </p:nvCxnSpPr>
        <p:spPr>
          <a:xfrm rot="-5400000" flipH="1">
            <a:off x="1666675" y="3190200"/>
            <a:ext cx="944700" cy="1217700"/>
          </a:xfrm>
          <a:prstGeom prst="bentConnector2">
            <a:avLst/>
          </a:prstGeom>
          <a:noFill/>
          <a:ln w="9525" cap="flat" cmpd="sng">
            <a:solidFill>
              <a:schemeClr val="dk1"/>
            </a:solidFill>
            <a:prstDash val="solid"/>
            <a:round/>
            <a:headEnd type="none" w="med" len="med"/>
            <a:tailEnd type="none" w="med" len="med"/>
          </a:ln>
        </p:spPr>
      </p:cxnSp>
      <p:sp>
        <p:nvSpPr>
          <p:cNvPr id="1097" name="Google Shape;1097;p57"/>
          <p:cNvSpPr txBox="1"/>
          <p:nvPr/>
        </p:nvSpPr>
        <p:spPr>
          <a:xfrm flipH="1">
            <a:off x="6125475" y="1181800"/>
            <a:ext cx="2208900" cy="665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1098" name="Google Shape;1098;p57"/>
          <p:cNvSpPr txBox="1"/>
          <p:nvPr/>
        </p:nvSpPr>
        <p:spPr>
          <a:xfrm flipH="1">
            <a:off x="6125475" y="1871000"/>
            <a:ext cx="2208900" cy="665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chemeClr val="dk1"/>
              </a:buClr>
              <a:buSzPts val="1100"/>
              <a:buFont typeface="Arial"/>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sp>
        <p:nvSpPr>
          <p:cNvPr id="1099" name="Google Shape;1099;p57"/>
          <p:cNvSpPr txBox="1"/>
          <p:nvPr/>
        </p:nvSpPr>
        <p:spPr>
          <a:xfrm flipH="1">
            <a:off x="6125475" y="2560200"/>
            <a:ext cx="2208900" cy="665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chemeClr val="dk1"/>
              </a:buClr>
              <a:buSzPts val="1100"/>
              <a:buFont typeface="Arial"/>
              <a:buNone/>
            </a:pPr>
            <a:r>
              <a:rPr lang="en">
                <a:solidFill>
                  <a:schemeClr val="dk1"/>
                </a:solidFill>
                <a:latin typeface="Hanken Grotesk"/>
                <a:ea typeface="Hanken Grotesk"/>
                <a:cs typeface="Hanken Grotesk"/>
                <a:sym typeface="Hanken Grotesk"/>
              </a:rPr>
              <a:t>Jupiter is the biggest planet of them all</a:t>
            </a:r>
            <a:endParaRPr>
              <a:solidFill>
                <a:schemeClr val="dk1"/>
              </a:solidFill>
              <a:latin typeface="Hanken Grotesk"/>
              <a:ea typeface="Hanken Grotesk"/>
              <a:cs typeface="Hanken Grotesk"/>
              <a:sym typeface="Hanken Grotesk"/>
            </a:endParaRPr>
          </a:p>
        </p:txBody>
      </p:sp>
      <p:sp>
        <p:nvSpPr>
          <p:cNvPr id="1100" name="Google Shape;1100;p57"/>
          <p:cNvSpPr txBox="1"/>
          <p:nvPr/>
        </p:nvSpPr>
        <p:spPr>
          <a:xfrm flipH="1">
            <a:off x="6125475" y="3249400"/>
            <a:ext cx="2208900" cy="665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chemeClr val="dk1"/>
              </a:buClr>
              <a:buSzPts val="1100"/>
              <a:buFont typeface="Arial"/>
              <a:buNone/>
            </a:pPr>
            <a:r>
              <a:rPr lang="en">
                <a:solidFill>
                  <a:schemeClr val="dk1"/>
                </a:solidFill>
                <a:latin typeface="Hanken Grotesk"/>
                <a:ea typeface="Hanken Grotesk"/>
                <a:cs typeface="Hanken Grotesk"/>
                <a:sym typeface="Hanken Grotesk"/>
              </a:rPr>
              <a:t>Despite being red, Mars is a very cold place</a:t>
            </a:r>
            <a:endParaRPr>
              <a:solidFill>
                <a:schemeClr val="dk1"/>
              </a:solidFill>
              <a:latin typeface="Hanken Grotesk"/>
              <a:ea typeface="Hanken Grotesk"/>
              <a:cs typeface="Hanken Grotesk"/>
              <a:sym typeface="Hanken Grotesk"/>
            </a:endParaRPr>
          </a:p>
        </p:txBody>
      </p:sp>
      <p:sp>
        <p:nvSpPr>
          <p:cNvPr id="1101" name="Google Shape;1101;p57"/>
          <p:cNvSpPr txBox="1"/>
          <p:nvPr/>
        </p:nvSpPr>
        <p:spPr>
          <a:xfrm flipH="1">
            <a:off x="6125475" y="3938600"/>
            <a:ext cx="2208900" cy="665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chemeClr val="dk1"/>
              </a:buClr>
              <a:buSzPts val="1100"/>
              <a:buFont typeface="Arial"/>
              <a:buNone/>
            </a:pPr>
            <a:r>
              <a:rPr lang="en">
                <a:solidFill>
                  <a:schemeClr val="dk1"/>
                </a:solidFill>
                <a:latin typeface="Hanken Grotesk"/>
                <a:ea typeface="Hanken Grotesk"/>
                <a:cs typeface="Hanken Grotesk"/>
                <a:sym typeface="Hanken Grotesk"/>
              </a:rPr>
              <a:t>Saturn is a gas giant and has several rings</a:t>
            </a:r>
            <a:endParaRPr>
              <a:solidFill>
                <a:schemeClr val="dk1"/>
              </a:solidFill>
              <a:latin typeface="Hanken Grotesk"/>
              <a:ea typeface="Hanken Grotesk"/>
              <a:cs typeface="Hanken Grotesk"/>
              <a:sym typeface="Hanken Grotesk"/>
            </a:endParaRPr>
          </a:p>
        </p:txBody>
      </p:sp>
      <p:cxnSp>
        <p:nvCxnSpPr>
          <p:cNvPr id="1102" name="Google Shape;1102;p57"/>
          <p:cNvCxnSpPr>
            <a:stCxn id="1087" idx="1"/>
            <a:endCxn id="1097" idx="3"/>
          </p:cNvCxnSpPr>
          <p:nvPr/>
        </p:nvCxnSpPr>
        <p:spPr>
          <a:xfrm>
            <a:off x="5493875" y="1514500"/>
            <a:ext cx="631500" cy="0"/>
          </a:xfrm>
          <a:prstGeom prst="straightConnector1">
            <a:avLst/>
          </a:prstGeom>
          <a:noFill/>
          <a:ln w="9525" cap="flat" cmpd="sng">
            <a:solidFill>
              <a:schemeClr val="dk1"/>
            </a:solidFill>
            <a:prstDash val="solid"/>
            <a:round/>
            <a:headEnd type="none" w="med" len="med"/>
            <a:tailEnd type="none" w="med" len="med"/>
          </a:ln>
        </p:spPr>
      </p:cxnSp>
      <p:cxnSp>
        <p:nvCxnSpPr>
          <p:cNvPr id="1103" name="Google Shape;1103;p57"/>
          <p:cNvCxnSpPr>
            <a:stCxn id="1088" idx="1"/>
            <a:endCxn id="1098" idx="3"/>
          </p:cNvCxnSpPr>
          <p:nvPr/>
        </p:nvCxnSpPr>
        <p:spPr>
          <a:xfrm>
            <a:off x="5493875" y="2203700"/>
            <a:ext cx="631500" cy="0"/>
          </a:xfrm>
          <a:prstGeom prst="straightConnector1">
            <a:avLst/>
          </a:prstGeom>
          <a:noFill/>
          <a:ln w="9525" cap="flat" cmpd="sng">
            <a:solidFill>
              <a:schemeClr val="dk1"/>
            </a:solidFill>
            <a:prstDash val="solid"/>
            <a:round/>
            <a:headEnd type="none" w="med" len="med"/>
            <a:tailEnd type="none" w="med" len="med"/>
          </a:ln>
        </p:spPr>
      </p:cxnSp>
      <p:cxnSp>
        <p:nvCxnSpPr>
          <p:cNvPr id="1104" name="Google Shape;1104;p57"/>
          <p:cNvCxnSpPr>
            <a:stCxn id="1089" idx="1"/>
            <a:endCxn id="1099" idx="3"/>
          </p:cNvCxnSpPr>
          <p:nvPr/>
        </p:nvCxnSpPr>
        <p:spPr>
          <a:xfrm>
            <a:off x="5493875" y="2892900"/>
            <a:ext cx="631500" cy="0"/>
          </a:xfrm>
          <a:prstGeom prst="straightConnector1">
            <a:avLst/>
          </a:prstGeom>
          <a:noFill/>
          <a:ln w="9525" cap="flat" cmpd="sng">
            <a:solidFill>
              <a:schemeClr val="dk1"/>
            </a:solidFill>
            <a:prstDash val="solid"/>
            <a:round/>
            <a:headEnd type="none" w="med" len="med"/>
            <a:tailEnd type="none" w="med" len="med"/>
          </a:ln>
        </p:spPr>
      </p:cxnSp>
      <p:cxnSp>
        <p:nvCxnSpPr>
          <p:cNvPr id="1105" name="Google Shape;1105;p57"/>
          <p:cNvCxnSpPr>
            <a:stCxn id="1090" idx="1"/>
            <a:endCxn id="1100" idx="3"/>
          </p:cNvCxnSpPr>
          <p:nvPr/>
        </p:nvCxnSpPr>
        <p:spPr>
          <a:xfrm>
            <a:off x="5493875" y="3582100"/>
            <a:ext cx="631500" cy="0"/>
          </a:xfrm>
          <a:prstGeom prst="straightConnector1">
            <a:avLst/>
          </a:prstGeom>
          <a:noFill/>
          <a:ln w="9525" cap="flat" cmpd="sng">
            <a:solidFill>
              <a:schemeClr val="dk1"/>
            </a:solidFill>
            <a:prstDash val="solid"/>
            <a:round/>
            <a:headEnd type="none" w="med" len="med"/>
            <a:tailEnd type="none" w="med" len="med"/>
          </a:ln>
        </p:spPr>
      </p:cxnSp>
      <p:cxnSp>
        <p:nvCxnSpPr>
          <p:cNvPr id="1106" name="Google Shape;1106;p57"/>
          <p:cNvCxnSpPr>
            <a:stCxn id="1091" idx="1"/>
            <a:endCxn id="1101" idx="3"/>
          </p:cNvCxnSpPr>
          <p:nvPr/>
        </p:nvCxnSpPr>
        <p:spPr>
          <a:xfrm>
            <a:off x="5493875" y="4271300"/>
            <a:ext cx="6315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10"/>
        <p:cNvGrpSpPr/>
        <p:nvPr/>
      </p:nvGrpSpPr>
      <p:grpSpPr>
        <a:xfrm>
          <a:off x="0" y="0"/>
          <a:ext cx="0" cy="0"/>
          <a:chOff x="0" y="0"/>
          <a:chExt cx="0" cy="0"/>
        </a:xfrm>
      </p:grpSpPr>
      <p:sp>
        <p:nvSpPr>
          <p:cNvPr id="1111" name="Google Shape;1111;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Iconic landmark in Indonesia</a:t>
            </a:r>
            <a:endParaRPr/>
          </a:p>
        </p:txBody>
      </p:sp>
      <p:graphicFrame>
        <p:nvGraphicFramePr>
          <p:cNvPr id="1112" name="Google Shape;1112;p58"/>
          <p:cNvGraphicFramePr/>
          <p:nvPr/>
        </p:nvGraphicFramePr>
        <p:xfrm>
          <a:off x="719988" y="1332110"/>
          <a:ext cx="3000000" cy="3000000"/>
        </p:xfrm>
        <a:graphic>
          <a:graphicData uri="http://schemas.openxmlformats.org/drawingml/2006/table">
            <a:tbl>
              <a:tblPr>
                <a:noFill/>
                <a:tableStyleId>{EABD0F8C-FFA3-466A-865D-687487A3ECD2}</a:tableStyleId>
              </a:tblPr>
              <a:tblGrid>
                <a:gridCol w="2074725">
                  <a:extLst>
                    <a:ext uri="{9D8B030D-6E8A-4147-A177-3AD203B41FA5}">
                      <a16:colId xmlns:a16="http://schemas.microsoft.com/office/drawing/2014/main" val="20000"/>
                    </a:ext>
                  </a:extLst>
                </a:gridCol>
                <a:gridCol w="2255700">
                  <a:extLst>
                    <a:ext uri="{9D8B030D-6E8A-4147-A177-3AD203B41FA5}">
                      <a16:colId xmlns:a16="http://schemas.microsoft.com/office/drawing/2014/main" val="20001"/>
                    </a:ext>
                  </a:extLst>
                </a:gridCol>
                <a:gridCol w="3373575">
                  <a:extLst>
                    <a:ext uri="{9D8B030D-6E8A-4147-A177-3AD203B41FA5}">
                      <a16:colId xmlns:a16="http://schemas.microsoft.com/office/drawing/2014/main" val="20002"/>
                    </a:ext>
                  </a:extLst>
                </a:gridCol>
              </a:tblGrid>
              <a:tr h="477550">
                <a:tc>
                  <a:txBody>
                    <a:bodyPr/>
                    <a:lstStyle/>
                    <a:p>
                      <a:pPr marL="0" lvl="0" indent="0" algn="ctr" rtl="0">
                        <a:spcBef>
                          <a:spcPts val="0"/>
                        </a:spcBef>
                        <a:spcAft>
                          <a:spcPts val="0"/>
                        </a:spcAft>
                        <a:buNone/>
                      </a:pPr>
                      <a:r>
                        <a:rPr lang="en" sz="2000" b="1">
                          <a:solidFill>
                            <a:schemeClr val="lt2"/>
                          </a:solidFill>
                          <a:latin typeface="Archivo"/>
                          <a:ea typeface="Archivo"/>
                          <a:cs typeface="Archivo"/>
                          <a:sym typeface="Archivo"/>
                        </a:rPr>
                        <a:t>Landmark</a:t>
                      </a:r>
                      <a:endParaRPr sz="2000" b="1">
                        <a:solidFill>
                          <a:schemeClr val="lt2"/>
                        </a:solidFill>
                        <a:latin typeface="Archivo"/>
                        <a:ea typeface="Archivo"/>
                        <a:cs typeface="Archivo"/>
                        <a:sym typeface="Ar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2000" b="1">
                          <a:solidFill>
                            <a:schemeClr val="lt2"/>
                          </a:solidFill>
                          <a:latin typeface="Archivo"/>
                          <a:ea typeface="Archivo"/>
                          <a:cs typeface="Archivo"/>
                          <a:sym typeface="Archivo"/>
                        </a:rPr>
                        <a:t>Location</a:t>
                      </a:r>
                      <a:endParaRPr sz="2000" b="1">
                        <a:solidFill>
                          <a:schemeClr val="lt2"/>
                        </a:solidFill>
                        <a:latin typeface="Archivo"/>
                        <a:ea typeface="Archivo"/>
                        <a:cs typeface="Archivo"/>
                        <a:sym typeface="Ar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Clr>
                          <a:srgbClr val="000000"/>
                        </a:buClr>
                        <a:buSzPts val="1100"/>
                        <a:buFont typeface="Arial"/>
                        <a:buNone/>
                      </a:pPr>
                      <a:r>
                        <a:rPr lang="en" sz="2000" b="1">
                          <a:solidFill>
                            <a:schemeClr val="lt2"/>
                          </a:solidFill>
                          <a:latin typeface="Archivo"/>
                          <a:ea typeface="Archivo"/>
                          <a:cs typeface="Archivo"/>
                          <a:sym typeface="Archivo"/>
                        </a:rPr>
                        <a:t>Description</a:t>
                      </a:r>
                      <a:endParaRPr sz="2000" b="1">
                        <a:solidFill>
                          <a:schemeClr val="lt2"/>
                        </a:solidFill>
                        <a:latin typeface="Archivo"/>
                        <a:ea typeface="Archivo"/>
                        <a:cs typeface="Archivo"/>
                        <a:sym typeface="Archiv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684300">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Borobudur </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Magelang, Central Java</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A UNESCO World Heritage Site, Borobudur is massive Buddhist temple dating back to the 9th century, known for its intricate architecture and detailed reliefs. </a:t>
                      </a:r>
                      <a:r>
                        <a:rPr lang="en" sz="1200">
                          <a:solidFill>
                            <a:schemeClr val="dk1"/>
                          </a:solidFill>
                          <a:highlight>
                            <a:schemeClr val="dk1"/>
                          </a:highlight>
                          <a:latin typeface="Ubuntu Mono"/>
                          <a:ea typeface="Ubuntu Mono"/>
                          <a:cs typeface="Ubuntu Mono"/>
                          <a:sym typeface="Ubuntu Mono"/>
                        </a:rPr>
                        <a:t> </a:t>
                      </a:r>
                      <a:r>
                        <a:rPr lang="en" sz="1050">
                          <a:solidFill>
                            <a:schemeClr val="dk1"/>
                          </a:solidFill>
                          <a:highlight>
                            <a:schemeClr val="dk1"/>
                          </a:highlight>
                          <a:latin typeface="Ubuntu Mono"/>
                          <a:ea typeface="Ubuntu Mono"/>
                          <a:cs typeface="Ubuntu Mono"/>
                          <a:sym typeface="Ubuntu Mono"/>
                        </a:rPr>
                        <a:t> </a:t>
                      </a:r>
                      <a:endParaRPr>
                        <a:solidFill>
                          <a:schemeClr val="dk1"/>
                        </a:solidFill>
                        <a:latin typeface="Lato"/>
                        <a:ea typeface="Lato"/>
                        <a:cs typeface="Lato"/>
                        <a:sym typeface="Lato"/>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84300">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Tanah Lot   </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Tabanan, Bali </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An offshore rock formation with a temple                     perched on top. It's a picturesque site, </a:t>
                      </a:r>
                      <a:endParaRPr sz="1200">
                        <a:solidFill>
                          <a:schemeClr val="dk1"/>
                        </a:solidFill>
                        <a:latin typeface="Hanken Grotesk"/>
                        <a:ea typeface="Hanken Grotesk"/>
                        <a:cs typeface="Hanken Grotesk"/>
                        <a:sym typeface="Hanken Grotesk"/>
                      </a:endParaRPr>
                    </a:p>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especially during sunset.  </a:t>
                      </a:r>
                      <a:endParaRPr sz="1200">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684300">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Komodo National Park  </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East Nusa Tenggara  </a:t>
                      </a:r>
                      <a:endParaRPr>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Famous for the Komodo dragons, the park is a UNESCO World Heritage Site and offers stunning landscapes and diverse marine life.</a:t>
                      </a:r>
                      <a:endParaRPr sz="1200">
                        <a:solidFill>
                          <a:schemeClr val="dk1"/>
                        </a:solidFill>
                        <a:latin typeface="Hanken Grotesk"/>
                        <a:ea typeface="Hanken Grotesk"/>
                        <a:cs typeface="Hanken Grotesk"/>
                        <a:sym typeface="Hanken Grotesk"/>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16"/>
        <p:cNvGrpSpPr/>
        <p:nvPr/>
      </p:nvGrpSpPr>
      <p:grpSpPr>
        <a:xfrm>
          <a:off x="0" y="0"/>
          <a:ext cx="0" cy="0"/>
          <a:chOff x="0" y="0"/>
          <a:chExt cx="0" cy="0"/>
        </a:xfrm>
      </p:grpSpPr>
      <p:sp>
        <p:nvSpPr>
          <p:cNvPr id="1117" name="Google Shape;1117;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Ethnic groups of Indonesia</a:t>
            </a:r>
            <a:endParaRPr/>
          </a:p>
        </p:txBody>
      </p:sp>
      <p:sp>
        <p:nvSpPr>
          <p:cNvPr id="1118" name="Google Shape;1118;p59"/>
          <p:cNvSpPr txBox="1"/>
          <p:nvPr/>
        </p:nvSpPr>
        <p:spPr>
          <a:xfrm>
            <a:off x="981900" y="4296600"/>
            <a:ext cx="7180200" cy="307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Follow the link in the graph to modify its data and then paste the new one here. </a:t>
            </a: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Hanken Grotesk"/>
              <a:ea typeface="Hanken Grotesk"/>
              <a:cs typeface="Hanken Grotesk"/>
              <a:sym typeface="Hanken Grotesk"/>
            </a:endParaRPr>
          </a:p>
        </p:txBody>
      </p:sp>
      <p:pic>
        <p:nvPicPr>
          <p:cNvPr id="1119" name="Google Shape;1119;p59" title="Gráfico">
            <a:hlinkClick r:id="rId4"/>
          </p:cNvPr>
          <p:cNvPicPr preferRelativeResize="0"/>
          <p:nvPr/>
        </p:nvPicPr>
        <p:blipFill>
          <a:blip r:embed="rId5">
            <a:alphaModFix/>
          </a:blip>
          <a:stretch>
            <a:fillRect/>
          </a:stretch>
        </p:blipFill>
        <p:spPr>
          <a:xfrm>
            <a:off x="3051350" y="1117174"/>
            <a:ext cx="3041300" cy="3080000"/>
          </a:xfrm>
          <a:prstGeom prst="rect">
            <a:avLst/>
          </a:prstGeom>
          <a:noFill/>
          <a:ln>
            <a:noFill/>
          </a:ln>
        </p:spPr>
      </p:pic>
      <p:sp>
        <p:nvSpPr>
          <p:cNvPr id="1120" name="Google Shape;1120;p59"/>
          <p:cNvSpPr txBox="1"/>
          <p:nvPr/>
        </p:nvSpPr>
        <p:spPr>
          <a:xfrm>
            <a:off x="713236" y="1953277"/>
            <a:ext cx="19782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actually a very cold place</a:t>
            </a:r>
            <a:endParaRPr>
              <a:solidFill>
                <a:schemeClr val="dk1"/>
              </a:solidFill>
              <a:latin typeface="Hanken Grotesk"/>
              <a:ea typeface="Hanken Grotesk"/>
              <a:cs typeface="Hanken Grotesk"/>
              <a:sym typeface="Hanken Grotesk"/>
            </a:endParaRPr>
          </a:p>
        </p:txBody>
      </p:sp>
      <p:sp>
        <p:nvSpPr>
          <p:cNvPr id="1121" name="Google Shape;1121;p59"/>
          <p:cNvSpPr txBox="1"/>
          <p:nvPr/>
        </p:nvSpPr>
        <p:spPr>
          <a:xfrm>
            <a:off x="6445789" y="1953277"/>
            <a:ext cx="19782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extremely high temperatures</a:t>
            </a:r>
            <a:endParaRPr>
              <a:solidFill>
                <a:schemeClr val="dk1"/>
              </a:solidFill>
              <a:latin typeface="Hanken Grotesk"/>
              <a:ea typeface="Hanken Grotesk"/>
              <a:cs typeface="Hanken Grotesk"/>
              <a:sym typeface="Hanken Grotesk"/>
            </a:endParaRPr>
          </a:p>
        </p:txBody>
      </p:sp>
      <p:sp>
        <p:nvSpPr>
          <p:cNvPr id="1122" name="Google Shape;1122;p59"/>
          <p:cNvSpPr txBox="1"/>
          <p:nvPr/>
        </p:nvSpPr>
        <p:spPr>
          <a:xfrm>
            <a:off x="713236" y="3631195"/>
            <a:ext cx="19782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the biggest planet of them all</a:t>
            </a:r>
            <a:endParaRPr>
              <a:solidFill>
                <a:schemeClr val="dk1"/>
              </a:solidFill>
              <a:latin typeface="Hanken Grotesk"/>
              <a:ea typeface="Hanken Grotesk"/>
              <a:cs typeface="Hanken Grotesk"/>
              <a:sym typeface="Hanken Grotesk"/>
            </a:endParaRPr>
          </a:p>
        </p:txBody>
      </p:sp>
      <p:sp>
        <p:nvSpPr>
          <p:cNvPr id="1123" name="Google Shape;1123;p59"/>
          <p:cNvSpPr txBox="1"/>
          <p:nvPr/>
        </p:nvSpPr>
        <p:spPr>
          <a:xfrm>
            <a:off x="6445789" y="3631195"/>
            <a:ext cx="1978200" cy="665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Saturn is a gas giant and has several rings</a:t>
            </a:r>
            <a:endParaRPr>
              <a:solidFill>
                <a:schemeClr val="dk1"/>
              </a:solidFill>
              <a:latin typeface="Hanken Grotesk"/>
              <a:ea typeface="Hanken Grotesk"/>
              <a:cs typeface="Hanken Grotesk"/>
              <a:sym typeface="Hanken Grotesk"/>
            </a:endParaRPr>
          </a:p>
        </p:txBody>
      </p:sp>
      <p:sp>
        <p:nvSpPr>
          <p:cNvPr id="1124" name="Google Shape;1124;p59"/>
          <p:cNvSpPr txBox="1"/>
          <p:nvPr/>
        </p:nvSpPr>
        <p:spPr>
          <a:xfrm>
            <a:off x="713238" y="1520838"/>
            <a:ext cx="19782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Javanese</a:t>
            </a:r>
            <a:endParaRPr sz="2000" b="1">
              <a:solidFill>
                <a:schemeClr val="dk1"/>
              </a:solidFill>
              <a:latin typeface="Archivo"/>
              <a:ea typeface="Archivo"/>
              <a:cs typeface="Archivo"/>
              <a:sym typeface="Archivo"/>
            </a:endParaRPr>
          </a:p>
        </p:txBody>
      </p:sp>
      <p:sp>
        <p:nvSpPr>
          <p:cNvPr id="1125" name="Google Shape;1125;p59"/>
          <p:cNvSpPr txBox="1"/>
          <p:nvPr/>
        </p:nvSpPr>
        <p:spPr>
          <a:xfrm>
            <a:off x="713238" y="3198850"/>
            <a:ext cx="19782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Sundanese</a:t>
            </a:r>
            <a:endParaRPr sz="2000" b="1">
              <a:solidFill>
                <a:schemeClr val="dk1"/>
              </a:solidFill>
              <a:latin typeface="Archivo"/>
              <a:ea typeface="Archivo"/>
              <a:cs typeface="Archivo"/>
              <a:sym typeface="Archivo"/>
            </a:endParaRPr>
          </a:p>
        </p:txBody>
      </p:sp>
      <p:sp>
        <p:nvSpPr>
          <p:cNvPr id="1126" name="Google Shape;1126;p59"/>
          <p:cNvSpPr txBox="1"/>
          <p:nvPr/>
        </p:nvSpPr>
        <p:spPr>
          <a:xfrm>
            <a:off x="6445788" y="1520838"/>
            <a:ext cx="19782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Malay</a:t>
            </a:r>
            <a:endParaRPr sz="2000" b="1">
              <a:solidFill>
                <a:schemeClr val="dk1"/>
              </a:solidFill>
              <a:latin typeface="Archivo"/>
              <a:ea typeface="Archivo"/>
              <a:cs typeface="Archivo"/>
              <a:sym typeface="Archivo"/>
            </a:endParaRPr>
          </a:p>
        </p:txBody>
      </p:sp>
      <p:sp>
        <p:nvSpPr>
          <p:cNvPr id="1127" name="Google Shape;1127;p59"/>
          <p:cNvSpPr txBox="1"/>
          <p:nvPr/>
        </p:nvSpPr>
        <p:spPr>
          <a:xfrm>
            <a:off x="6445788" y="3198850"/>
            <a:ext cx="19782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Others</a:t>
            </a:r>
            <a:endParaRPr sz="2000" b="1">
              <a:solidFill>
                <a:schemeClr val="dk1"/>
              </a:solidFill>
              <a:latin typeface="Archivo"/>
              <a:ea typeface="Archivo"/>
              <a:cs typeface="Archivo"/>
              <a:sym typeface="Archivo"/>
            </a:endParaRPr>
          </a:p>
        </p:txBody>
      </p:sp>
      <p:sp>
        <p:nvSpPr>
          <p:cNvPr id="1128" name="Google Shape;1128;p59"/>
          <p:cNvSpPr txBox="1"/>
          <p:nvPr/>
        </p:nvSpPr>
        <p:spPr>
          <a:xfrm>
            <a:off x="6445800" y="2757550"/>
            <a:ext cx="831300" cy="441300"/>
          </a:xfrm>
          <a:prstGeom prst="rect">
            <a:avLst/>
          </a:prstGeom>
          <a:solidFill>
            <a:schemeClr val="l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Archivo"/>
                <a:ea typeface="Archivo"/>
                <a:cs typeface="Archivo"/>
                <a:sym typeface="Archivo"/>
              </a:rPr>
              <a:t>15%</a:t>
            </a:r>
            <a:endParaRPr sz="2000" b="1">
              <a:solidFill>
                <a:schemeClr val="dk1"/>
              </a:solidFill>
              <a:latin typeface="Archivo"/>
              <a:ea typeface="Archivo"/>
              <a:cs typeface="Archivo"/>
              <a:sym typeface="Archivo"/>
            </a:endParaRPr>
          </a:p>
        </p:txBody>
      </p:sp>
      <p:sp>
        <p:nvSpPr>
          <p:cNvPr id="1129" name="Google Shape;1129;p59"/>
          <p:cNvSpPr txBox="1"/>
          <p:nvPr/>
        </p:nvSpPr>
        <p:spPr>
          <a:xfrm>
            <a:off x="713225" y="2757550"/>
            <a:ext cx="831300" cy="441300"/>
          </a:xfrm>
          <a:prstGeom prst="rect">
            <a:avLst/>
          </a:prstGeom>
          <a:solidFill>
            <a:schemeClr val="accent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lt2"/>
                </a:solidFill>
                <a:latin typeface="Archivo"/>
                <a:ea typeface="Archivo"/>
                <a:cs typeface="Archivo"/>
                <a:sym typeface="Archivo"/>
              </a:rPr>
              <a:t>25%</a:t>
            </a:r>
            <a:endParaRPr sz="2000" b="1">
              <a:solidFill>
                <a:schemeClr val="lt2"/>
              </a:solidFill>
              <a:latin typeface="Archivo"/>
              <a:ea typeface="Archivo"/>
              <a:cs typeface="Archivo"/>
              <a:sym typeface="Archivo"/>
            </a:endParaRPr>
          </a:p>
        </p:txBody>
      </p:sp>
      <p:sp>
        <p:nvSpPr>
          <p:cNvPr id="1130" name="Google Shape;1130;p59"/>
          <p:cNvSpPr txBox="1"/>
          <p:nvPr/>
        </p:nvSpPr>
        <p:spPr>
          <a:xfrm>
            <a:off x="6445800" y="1079550"/>
            <a:ext cx="831300" cy="4413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Archivo"/>
                <a:ea typeface="Archivo"/>
                <a:cs typeface="Archivo"/>
                <a:sym typeface="Archivo"/>
              </a:rPr>
              <a:t>20%</a:t>
            </a:r>
            <a:endParaRPr sz="2000" b="1">
              <a:solidFill>
                <a:schemeClr val="dk1"/>
              </a:solidFill>
              <a:latin typeface="Archivo"/>
              <a:ea typeface="Archivo"/>
              <a:cs typeface="Archivo"/>
              <a:sym typeface="Archivo"/>
            </a:endParaRPr>
          </a:p>
        </p:txBody>
      </p:sp>
      <p:sp>
        <p:nvSpPr>
          <p:cNvPr id="1131" name="Google Shape;1131;p59"/>
          <p:cNvSpPr txBox="1"/>
          <p:nvPr/>
        </p:nvSpPr>
        <p:spPr>
          <a:xfrm>
            <a:off x="713225" y="1079550"/>
            <a:ext cx="831300" cy="441300"/>
          </a:xfrm>
          <a:prstGeom prst="rect">
            <a:avLst/>
          </a:pr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lt2"/>
                </a:solidFill>
                <a:latin typeface="Archivo"/>
                <a:ea typeface="Archivo"/>
                <a:cs typeface="Archivo"/>
                <a:sym typeface="Archivo"/>
              </a:rPr>
              <a:t>40%</a:t>
            </a:r>
            <a:endParaRPr sz="2000" b="1">
              <a:solidFill>
                <a:schemeClr val="lt2"/>
              </a:solidFill>
              <a:latin typeface="Archivo"/>
              <a:ea typeface="Archivo"/>
              <a:cs typeface="Archivo"/>
              <a:sym typeface="Archivo"/>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35"/>
        <p:cNvGrpSpPr/>
        <p:nvPr/>
      </p:nvGrpSpPr>
      <p:grpSpPr>
        <a:xfrm>
          <a:off x="0" y="0"/>
          <a:ext cx="0" cy="0"/>
          <a:chOff x="0" y="0"/>
          <a:chExt cx="0" cy="0"/>
        </a:xfrm>
      </p:grpSpPr>
      <p:sp>
        <p:nvSpPr>
          <p:cNvPr id="1136" name="Google Shape;1136;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Rubric</a:t>
            </a:r>
            <a:endParaRPr/>
          </a:p>
        </p:txBody>
      </p:sp>
      <p:graphicFrame>
        <p:nvGraphicFramePr>
          <p:cNvPr id="1137" name="Google Shape;1137;p60"/>
          <p:cNvGraphicFramePr/>
          <p:nvPr/>
        </p:nvGraphicFramePr>
        <p:xfrm>
          <a:off x="823425" y="1227425"/>
          <a:ext cx="3000000" cy="3000000"/>
        </p:xfrm>
        <a:graphic>
          <a:graphicData uri="http://schemas.openxmlformats.org/drawingml/2006/table">
            <a:tbl>
              <a:tblPr>
                <a:noFill/>
                <a:tableStyleId>{FA22D538-138F-4364-A92E-C95180DCD6E7}</a:tableStyleId>
              </a:tblPr>
              <a:tblGrid>
                <a:gridCol w="1499425">
                  <a:extLst>
                    <a:ext uri="{9D8B030D-6E8A-4147-A177-3AD203B41FA5}">
                      <a16:colId xmlns:a16="http://schemas.microsoft.com/office/drawing/2014/main" val="20000"/>
                    </a:ext>
                  </a:extLst>
                </a:gridCol>
                <a:gridCol w="1499425">
                  <a:extLst>
                    <a:ext uri="{9D8B030D-6E8A-4147-A177-3AD203B41FA5}">
                      <a16:colId xmlns:a16="http://schemas.microsoft.com/office/drawing/2014/main" val="20001"/>
                    </a:ext>
                  </a:extLst>
                </a:gridCol>
                <a:gridCol w="1499425">
                  <a:extLst>
                    <a:ext uri="{9D8B030D-6E8A-4147-A177-3AD203B41FA5}">
                      <a16:colId xmlns:a16="http://schemas.microsoft.com/office/drawing/2014/main" val="20002"/>
                    </a:ext>
                  </a:extLst>
                </a:gridCol>
                <a:gridCol w="1499425">
                  <a:extLst>
                    <a:ext uri="{9D8B030D-6E8A-4147-A177-3AD203B41FA5}">
                      <a16:colId xmlns:a16="http://schemas.microsoft.com/office/drawing/2014/main" val="20003"/>
                    </a:ext>
                  </a:extLst>
                </a:gridCol>
                <a:gridCol w="1499425">
                  <a:extLst>
                    <a:ext uri="{9D8B030D-6E8A-4147-A177-3AD203B41FA5}">
                      <a16:colId xmlns:a16="http://schemas.microsoft.com/office/drawing/2014/main" val="20004"/>
                    </a:ext>
                  </a:extLst>
                </a:gridCol>
              </a:tblGrid>
              <a:tr h="461800">
                <a:tc>
                  <a:txBody>
                    <a:bodyPr/>
                    <a:lstStyle/>
                    <a:p>
                      <a:pPr marL="0" lvl="0" indent="0" algn="ctr" rtl="0">
                        <a:lnSpc>
                          <a:spcPct val="115000"/>
                        </a:lnSpc>
                        <a:spcBef>
                          <a:spcPts val="0"/>
                        </a:spcBef>
                        <a:spcAft>
                          <a:spcPts val="0"/>
                        </a:spcAft>
                        <a:buNone/>
                      </a:pPr>
                      <a:r>
                        <a:rPr lang="en" b="1">
                          <a:solidFill>
                            <a:schemeClr val="lt2"/>
                          </a:solidFill>
                          <a:latin typeface="Archivo"/>
                          <a:ea typeface="Archivo"/>
                          <a:cs typeface="Archivo"/>
                          <a:sym typeface="Archivo"/>
                        </a:rPr>
                        <a:t>Criteria</a:t>
                      </a:r>
                      <a:endParaRPr b="1">
                        <a:solidFill>
                          <a:schemeClr val="lt2"/>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b="1">
                          <a:solidFill>
                            <a:schemeClr val="lt2"/>
                          </a:solidFill>
                          <a:latin typeface="Archivo"/>
                          <a:ea typeface="Archivo"/>
                          <a:cs typeface="Archivo"/>
                          <a:sym typeface="Archivo"/>
                        </a:rPr>
                        <a:t>Exemplary - 4</a:t>
                      </a:r>
                      <a:endParaRPr b="1">
                        <a:solidFill>
                          <a:schemeClr val="lt2"/>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b="1">
                          <a:solidFill>
                            <a:schemeClr val="lt2"/>
                          </a:solidFill>
                          <a:latin typeface="Archivo"/>
                          <a:ea typeface="Archivo"/>
                          <a:cs typeface="Archivo"/>
                          <a:sym typeface="Archivo"/>
                        </a:rPr>
                        <a:t>Proficient - 3</a:t>
                      </a:r>
                      <a:endParaRPr b="1">
                        <a:solidFill>
                          <a:schemeClr val="lt2"/>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b="1">
                          <a:solidFill>
                            <a:schemeClr val="lt2"/>
                          </a:solidFill>
                          <a:latin typeface="Archivo"/>
                          <a:ea typeface="Archivo"/>
                          <a:cs typeface="Archivo"/>
                          <a:sym typeface="Archivo"/>
                        </a:rPr>
                        <a:t>Basic - 2</a:t>
                      </a:r>
                      <a:endParaRPr b="1">
                        <a:solidFill>
                          <a:schemeClr val="lt2"/>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b="1">
                          <a:solidFill>
                            <a:schemeClr val="lt2"/>
                          </a:solidFill>
                          <a:latin typeface="Archivo"/>
                          <a:ea typeface="Archivo"/>
                          <a:cs typeface="Archivo"/>
                          <a:sym typeface="Archivo"/>
                        </a:rPr>
                        <a:t>Limited - 4</a:t>
                      </a:r>
                      <a:endParaRPr b="1">
                        <a:solidFill>
                          <a:schemeClr val="lt2"/>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747775">
                <a:tc>
                  <a:txBody>
                    <a:bodyPr/>
                    <a:lstStyle/>
                    <a:p>
                      <a:pPr marL="0" lvl="0" indent="0" algn="ctr" rtl="0">
                        <a:lnSpc>
                          <a:spcPct val="115000"/>
                        </a:lnSpc>
                        <a:spcBef>
                          <a:spcPts val="0"/>
                        </a:spcBef>
                        <a:spcAft>
                          <a:spcPts val="0"/>
                        </a:spcAft>
                        <a:buNone/>
                      </a:pPr>
                      <a:r>
                        <a:rPr lang="en" b="1">
                          <a:solidFill>
                            <a:schemeClr val="dk1"/>
                          </a:solidFill>
                          <a:latin typeface="Archivo"/>
                          <a:ea typeface="Archivo"/>
                          <a:cs typeface="Archivo"/>
                          <a:sym typeface="Archivo"/>
                        </a:rPr>
                        <a:t>Content &amp; accuracy</a:t>
                      </a:r>
                      <a:endParaRPr b="1">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a very  small planet</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cold</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100"/>
                        <a:buFont typeface="Arial"/>
                        <a:buNone/>
                      </a:pPr>
                      <a:r>
                        <a:rPr lang="en" sz="1200">
                          <a:solidFill>
                            <a:schemeClr val="dk1"/>
                          </a:solidFill>
                          <a:latin typeface="Hanken Grotesk"/>
                          <a:ea typeface="Hanken Grotesk"/>
                          <a:cs typeface="Hanken Grotesk"/>
                          <a:sym typeface="Hanken Grotesk"/>
                        </a:rPr>
                        <a:t>Jupiter was named after a Roman god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Mars is known as the Red Planet</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671400">
                <a:tc>
                  <a:txBody>
                    <a:bodyPr/>
                    <a:lstStyle/>
                    <a:p>
                      <a:pPr marL="0" lvl="0" indent="0" algn="ctr" rtl="0">
                        <a:lnSpc>
                          <a:spcPct val="115000"/>
                        </a:lnSpc>
                        <a:spcBef>
                          <a:spcPts val="0"/>
                        </a:spcBef>
                        <a:spcAft>
                          <a:spcPts val="0"/>
                        </a:spcAft>
                        <a:buNone/>
                      </a:pPr>
                      <a:r>
                        <a:rPr lang="en" b="1">
                          <a:solidFill>
                            <a:schemeClr val="dk1"/>
                          </a:solidFill>
                          <a:latin typeface="Archivo"/>
                          <a:ea typeface="Archivo"/>
                          <a:cs typeface="Archivo"/>
                          <a:sym typeface="Archivo"/>
                        </a:rPr>
                        <a:t>Map usage</a:t>
                      </a:r>
                      <a:endParaRPr b="1">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Venus has a beautiful name</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planet where we all live</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one of the gas giants</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known as the Blue Planet</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747775">
                <a:tc>
                  <a:txBody>
                    <a:bodyPr/>
                    <a:lstStyle/>
                    <a:p>
                      <a:pPr marL="0" lvl="0" indent="0" algn="ctr" rtl="0">
                        <a:lnSpc>
                          <a:spcPct val="115000"/>
                        </a:lnSpc>
                        <a:spcBef>
                          <a:spcPts val="0"/>
                        </a:spcBef>
                        <a:spcAft>
                          <a:spcPts val="0"/>
                        </a:spcAft>
                        <a:buNone/>
                      </a:pPr>
                      <a:r>
                        <a:rPr lang="en" b="1">
                          <a:solidFill>
                            <a:schemeClr val="dk1"/>
                          </a:solidFill>
                          <a:latin typeface="Archivo"/>
                          <a:ea typeface="Archivo"/>
                          <a:cs typeface="Archivo"/>
                          <a:sym typeface="Archivo"/>
                        </a:rPr>
                        <a:t>Organization &amp; transitions</a:t>
                      </a:r>
                      <a:endParaRPr b="1">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planet with human life</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rgbClr val="000000"/>
                        </a:buClr>
                        <a:buSzPts val="1100"/>
                        <a:buFont typeface="Arial"/>
                        <a:buNone/>
                      </a:pPr>
                      <a:r>
                        <a:rPr lang="en" sz="1200">
                          <a:solidFill>
                            <a:schemeClr val="dk1"/>
                          </a:solidFill>
                          <a:latin typeface="Hanken Grotesk"/>
                          <a:ea typeface="Hanken Grotesk"/>
                          <a:cs typeface="Hanken Grotesk"/>
                          <a:sym typeface="Hanken Grotesk"/>
                        </a:rPr>
                        <a:t>Mercury is close to the Sun</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100"/>
                        <a:buFont typeface="Arial"/>
                        <a:buNone/>
                      </a:pPr>
                      <a:r>
                        <a:rPr lang="en" sz="1200">
                          <a:solidFill>
                            <a:schemeClr val="dk1"/>
                          </a:solidFill>
                          <a:latin typeface="Hanken Grotesk"/>
                          <a:ea typeface="Hanken Grotesk"/>
                          <a:cs typeface="Hanken Grotesk"/>
                          <a:sym typeface="Hanken Grotesk"/>
                        </a:rPr>
                        <a:t>Neptune is far away from us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Mars is full of iron oxide dust</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747775">
                <a:tc>
                  <a:txBody>
                    <a:bodyPr/>
                    <a:lstStyle/>
                    <a:p>
                      <a:pPr marL="0" lvl="0" indent="0" algn="ctr" rtl="0">
                        <a:lnSpc>
                          <a:spcPct val="115000"/>
                        </a:lnSpc>
                        <a:spcBef>
                          <a:spcPts val="0"/>
                        </a:spcBef>
                        <a:spcAft>
                          <a:spcPts val="0"/>
                        </a:spcAft>
                        <a:buNone/>
                      </a:pPr>
                      <a:r>
                        <a:rPr lang="en" b="1">
                          <a:solidFill>
                            <a:schemeClr val="dk1"/>
                          </a:solidFill>
                          <a:latin typeface="Archivo"/>
                          <a:ea typeface="Archivo"/>
                          <a:cs typeface="Archivo"/>
                          <a:sym typeface="Archivo"/>
                        </a:rPr>
                        <a:t>Engagement &amp; presentation</a:t>
                      </a:r>
                      <a:endParaRPr b="1">
                        <a:solidFill>
                          <a:schemeClr val="dk1"/>
                        </a:solidFill>
                        <a:latin typeface="Archivo"/>
                        <a:ea typeface="Archivo"/>
                        <a:cs typeface="Archivo"/>
                        <a:sym typeface="Ar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Clr>
                          <a:schemeClr val="dk1"/>
                        </a:buClr>
                        <a:buSzPts val="1100"/>
                        <a:buFont typeface="Arial"/>
                        <a:buNone/>
                      </a:pPr>
                      <a:r>
                        <a:rPr lang="en" sz="1200">
                          <a:solidFill>
                            <a:schemeClr val="dk1"/>
                          </a:solidFill>
                          <a:latin typeface="Hanken Grotesk"/>
                          <a:ea typeface="Hanken Grotesk"/>
                          <a:cs typeface="Hanken Grotesk"/>
                          <a:sym typeface="Hanken Grotesk"/>
                        </a:rPr>
                        <a:t>Saturn was named after a Roman god</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an enormous planet</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Venus is hotter than Mercury</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only planet with life</a:t>
                      </a:r>
                      <a:endParaRPr sz="12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41"/>
        <p:cNvGrpSpPr/>
        <p:nvPr/>
      </p:nvGrpSpPr>
      <p:grpSpPr>
        <a:xfrm>
          <a:off x="0" y="0"/>
          <a:ext cx="0" cy="0"/>
          <a:chOff x="0" y="0"/>
          <a:chExt cx="0" cy="0"/>
        </a:xfrm>
      </p:grpSpPr>
      <p:sp>
        <p:nvSpPr>
          <p:cNvPr id="1142" name="Google Shape;1142;p6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Multiple choice questions</a:t>
            </a:r>
            <a:endParaRPr/>
          </a:p>
        </p:txBody>
      </p:sp>
      <p:graphicFrame>
        <p:nvGraphicFramePr>
          <p:cNvPr id="1143" name="Google Shape;1143;p61"/>
          <p:cNvGraphicFramePr/>
          <p:nvPr/>
        </p:nvGraphicFramePr>
        <p:xfrm>
          <a:off x="1227275" y="1657650"/>
          <a:ext cx="3000000" cy="3000000"/>
        </p:xfrm>
        <a:graphic>
          <a:graphicData uri="http://schemas.openxmlformats.org/drawingml/2006/table">
            <a:tbl>
              <a:tblPr>
                <a:noFill/>
                <a:tableStyleId>{FA22D538-138F-4364-A92E-C95180DCD6E7}</a:tableStyleId>
              </a:tblPr>
              <a:tblGrid>
                <a:gridCol w="1702150">
                  <a:extLst>
                    <a:ext uri="{9D8B030D-6E8A-4147-A177-3AD203B41FA5}">
                      <a16:colId xmlns:a16="http://schemas.microsoft.com/office/drawing/2014/main" val="20000"/>
                    </a:ext>
                  </a:extLst>
                </a:gridCol>
                <a:gridCol w="1630425">
                  <a:extLst>
                    <a:ext uri="{9D8B030D-6E8A-4147-A177-3AD203B41FA5}">
                      <a16:colId xmlns:a16="http://schemas.microsoft.com/office/drawing/2014/main" val="20001"/>
                    </a:ext>
                  </a:extLst>
                </a:gridCol>
                <a:gridCol w="1650625">
                  <a:extLst>
                    <a:ext uri="{9D8B030D-6E8A-4147-A177-3AD203B41FA5}">
                      <a16:colId xmlns:a16="http://schemas.microsoft.com/office/drawing/2014/main" val="20002"/>
                    </a:ext>
                  </a:extLst>
                </a:gridCol>
                <a:gridCol w="1706250">
                  <a:extLst>
                    <a:ext uri="{9D8B030D-6E8A-4147-A177-3AD203B41FA5}">
                      <a16:colId xmlns:a16="http://schemas.microsoft.com/office/drawing/2014/main" val="20003"/>
                    </a:ext>
                  </a:extLst>
                </a:gridCol>
              </a:tblGrid>
              <a:tr h="544675">
                <a:tc gridSpan="2">
                  <a:txBody>
                    <a:bodyPr/>
                    <a:lstStyle/>
                    <a:p>
                      <a:pPr marL="0" lvl="0" indent="0" algn="l" rtl="0">
                        <a:lnSpc>
                          <a:spcPct val="115000"/>
                        </a:lnSpc>
                        <a:spcBef>
                          <a:spcPts val="0"/>
                        </a:spcBef>
                        <a:spcAft>
                          <a:spcPts val="0"/>
                        </a:spcAft>
                        <a:buNone/>
                      </a:pPr>
                      <a:r>
                        <a:rPr lang="en" b="1">
                          <a:solidFill>
                            <a:schemeClr val="lt2"/>
                          </a:solidFill>
                          <a:latin typeface="Archivo"/>
                          <a:ea typeface="Archivo"/>
                          <a:cs typeface="Archivo"/>
                          <a:sym typeface="Archivo"/>
                        </a:rPr>
                        <a:t>What type of country is Indonesia in terms of its geography?</a:t>
                      </a:r>
                      <a:endParaRPr b="1">
                        <a:solidFill>
                          <a:schemeClr val="lt2"/>
                        </a:solidFill>
                        <a:latin typeface="Archivo"/>
                        <a:ea typeface="Archivo"/>
                        <a:cs typeface="Archivo"/>
                        <a:sym typeface="Ar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hMerge="1">
                  <a:txBody>
                    <a:bodyPr/>
                    <a:lstStyle/>
                    <a:p>
                      <a:endParaRPr lang="en-US"/>
                    </a:p>
                  </a:txBody>
                  <a:tcPr/>
                </a:tc>
                <a:tc gridSpan="2">
                  <a:txBody>
                    <a:bodyPr/>
                    <a:lstStyle/>
                    <a:p>
                      <a:pPr marL="0" lvl="0" indent="0" algn="l" rtl="0">
                        <a:lnSpc>
                          <a:spcPct val="115000"/>
                        </a:lnSpc>
                        <a:spcBef>
                          <a:spcPts val="0"/>
                        </a:spcBef>
                        <a:spcAft>
                          <a:spcPts val="0"/>
                        </a:spcAft>
                        <a:buNone/>
                      </a:pPr>
                      <a:r>
                        <a:rPr lang="en" b="1">
                          <a:solidFill>
                            <a:schemeClr val="lt2"/>
                          </a:solidFill>
                          <a:latin typeface="Archivo"/>
                          <a:ea typeface="Archivo"/>
                          <a:cs typeface="Archivo"/>
                          <a:sym typeface="Archivo"/>
                        </a:rPr>
                        <a:t>Which strait separates the islands of Java and Sumatra?</a:t>
                      </a:r>
                      <a:endParaRPr b="1">
                        <a:solidFill>
                          <a:schemeClr val="lt2"/>
                        </a:solidFill>
                        <a:latin typeface="Archivo"/>
                        <a:ea typeface="Archivo"/>
                        <a:cs typeface="Archivo"/>
                        <a:sym typeface="Ar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hMerge="1">
                  <a:txBody>
                    <a:bodyPr/>
                    <a:lstStyle/>
                    <a:p>
                      <a:endParaRPr lang="en-US"/>
                    </a:p>
                  </a:txBody>
                  <a:tcPr/>
                </a:tc>
                <a:extLst>
                  <a:ext uri="{0D108BD9-81ED-4DB2-BD59-A6C34878D82A}">
                    <a16:rowId xmlns:a16="http://schemas.microsoft.com/office/drawing/2014/main" val="10000"/>
                  </a:ext>
                </a:extLst>
              </a:tr>
              <a:tr h="323425">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Continental</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Peninsula</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Bali Strait</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Lombok Strait</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45550">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Archipelagic</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Landlocked</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Sunda Strait</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Makassar Strait</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44675">
                <a:tc gridSpan="2">
                  <a:txBody>
                    <a:bodyPr/>
                    <a:lstStyle/>
                    <a:p>
                      <a:pPr marL="0" lvl="0" indent="0" algn="l" rtl="0">
                        <a:lnSpc>
                          <a:spcPct val="115000"/>
                        </a:lnSpc>
                        <a:spcBef>
                          <a:spcPts val="0"/>
                        </a:spcBef>
                        <a:spcAft>
                          <a:spcPts val="0"/>
                        </a:spcAft>
                        <a:buNone/>
                      </a:pPr>
                      <a:r>
                        <a:rPr lang="en" b="1">
                          <a:solidFill>
                            <a:schemeClr val="lt2"/>
                          </a:solidFill>
                          <a:latin typeface="Archivo"/>
                          <a:ea typeface="Archivo"/>
                          <a:cs typeface="Archivo"/>
                          <a:sym typeface="Archivo"/>
                        </a:rPr>
                        <a:t>Which of the following is the highest peak in Indonesia?</a:t>
                      </a:r>
                      <a:endParaRPr b="1">
                        <a:solidFill>
                          <a:schemeClr val="lt2"/>
                        </a:solidFill>
                        <a:latin typeface="Archivo"/>
                        <a:ea typeface="Archivo"/>
                        <a:cs typeface="Archivo"/>
                        <a:sym typeface="Ar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hMerge="1">
                  <a:txBody>
                    <a:bodyPr/>
                    <a:lstStyle/>
                    <a:p>
                      <a:endParaRPr lang="en-US"/>
                    </a:p>
                  </a:txBody>
                  <a:tcPr/>
                </a:tc>
                <a:tc gridSpan="2">
                  <a:txBody>
                    <a:bodyPr/>
                    <a:lstStyle/>
                    <a:p>
                      <a:pPr marL="0" lvl="0" indent="0" algn="l" rtl="0">
                        <a:lnSpc>
                          <a:spcPct val="115000"/>
                        </a:lnSpc>
                        <a:spcBef>
                          <a:spcPts val="0"/>
                        </a:spcBef>
                        <a:spcAft>
                          <a:spcPts val="0"/>
                        </a:spcAft>
                        <a:buNone/>
                      </a:pPr>
                      <a:r>
                        <a:rPr lang="en" b="1">
                          <a:solidFill>
                            <a:schemeClr val="lt2"/>
                          </a:solidFill>
                          <a:latin typeface="Archivo"/>
                          <a:ea typeface="Archivo"/>
                          <a:cs typeface="Archivo"/>
                          <a:sym typeface="Archivo"/>
                        </a:rPr>
                        <a:t>What is the climate type of most regions in Indonesia?</a:t>
                      </a:r>
                      <a:endParaRPr b="1">
                        <a:solidFill>
                          <a:schemeClr val="lt2"/>
                        </a:solidFill>
                        <a:latin typeface="Archivo"/>
                        <a:ea typeface="Archivo"/>
                        <a:cs typeface="Archivo"/>
                        <a:sym typeface="Archivo"/>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hMerge="1">
                  <a:txBody>
                    <a:bodyPr/>
                    <a:lstStyle/>
                    <a:p>
                      <a:endParaRPr lang="en-US"/>
                    </a:p>
                  </a:txBody>
                  <a:tcPr/>
                </a:tc>
                <a:extLst>
                  <a:ext uri="{0D108BD9-81ED-4DB2-BD59-A6C34878D82A}">
                    <a16:rowId xmlns:a16="http://schemas.microsoft.com/office/drawing/2014/main" val="10003"/>
                  </a:ext>
                </a:extLst>
              </a:tr>
              <a:tr h="323425">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Mount Merapi</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Mount Rinjani</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Desert climate</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Tropical rainforest</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4"/>
                  </a:ext>
                </a:extLst>
              </a:tr>
              <a:tr h="323425">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Mount Bromo</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Puncak Jaya</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Mediterranean</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Tundra climate</a:t>
                      </a:r>
                      <a:endParaRPr>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144" name="Google Shape;1144;p61"/>
          <p:cNvSpPr txBox="1">
            <a:spLocks noGrp="1"/>
          </p:cNvSpPr>
          <p:nvPr>
            <p:ph type="subTitle" idx="4294967295"/>
          </p:nvPr>
        </p:nvSpPr>
        <p:spPr>
          <a:xfrm>
            <a:off x="720000" y="1152150"/>
            <a:ext cx="7704000" cy="4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Color the correct answer for each question below.</a:t>
            </a:r>
            <a:r>
              <a:rPr lang="en"/>
              <a:t> Use the “Fill color” option to do so:</a:t>
            </a:r>
            <a:endParaRPr/>
          </a:p>
          <a:p>
            <a:pPr marL="0" lvl="0" indent="0" algn="ctr" rtl="0">
              <a:spcBef>
                <a:spcPts val="0"/>
              </a:spcBef>
              <a:spcAft>
                <a:spcPts val="0"/>
              </a:spcAft>
              <a:buNone/>
            </a:pPr>
            <a:r>
              <a:rPr lang="en"/>
              <a:t>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48"/>
        <p:cNvGrpSpPr/>
        <p:nvPr/>
      </p:nvGrpSpPr>
      <p:grpSpPr>
        <a:xfrm>
          <a:off x="0" y="0"/>
          <a:ext cx="0" cy="0"/>
          <a:chOff x="0" y="0"/>
          <a:chExt cx="0" cy="0"/>
        </a:xfrm>
      </p:grpSpPr>
      <p:sp>
        <p:nvSpPr>
          <p:cNvPr id="1149" name="Google Shape;1149;p6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Short answer questions</a:t>
            </a:r>
            <a:endParaRPr/>
          </a:p>
        </p:txBody>
      </p:sp>
      <p:sp>
        <p:nvSpPr>
          <p:cNvPr id="1150" name="Google Shape;1150;p62"/>
          <p:cNvSpPr txBox="1">
            <a:spLocks noGrp="1"/>
          </p:cNvSpPr>
          <p:nvPr>
            <p:ph type="subTitle" idx="4294967295"/>
          </p:nvPr>
        </p:nvSpPr>
        <p:spPr>
          <a:xfrm>
            <a:off x="720000" y="1152150"/>
            <a:ext cx="7704000" cy="43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Fill in the box depending on your answers. </a:t>
            </a:r>
            <a:r>
              <a:rPr lang="en"/>
              <a:t>Discuss the topic with your classmates</a:t>
            </a:r>
            <a:endParaRPr/>
          </a:p>
          <a:p>
            <a:pPr marL="0" lvl="0" indent="0" algn="l" rtl="0">
              <a:spcBef>
                <a:spcPts val="0"/>
              </a:spcBef>
              <a:spcAft>
                <a:spcPts val="0"/>
              </a:spcAft>
              <a:buNone/>
            </a:pPr>
            <a:r>
              <a:rPr lang="en"/>
              <a:t> </a:t>
            </a:r>
            <a:endParaRPr/>
          </a:p>
        </p:txBody>
      </p:sp>
      <p:graphicFrame>
        <p:nvGraphicFramePr>
          <p:cNvPr id="1151" name="Google Shape;1151;p62"/>
          <p:cNvGraphicFramePr/>
          <p:nvPr/>
        </p:nvGraphicFramePr>
        <p:xfrm>
          <a:off x="726763" y="1591350"/>
          <a:ext cx="3000000" cy="3000000"/>
        </p:xfrm>
        <a:graphic>
          <a:graphicData uri="http://schemas.openxmlformats.org/drawingml/2006/table">
            <a:tbl>
              <a:tblPr>
                <a:noFill/>
                <a:tableStyleId>{FA22D538-138F-4364-A92E-C95180DCD6E7}</a:tableStyleId>
              </a:tblPr>
              <a:tblGrid>
                <a:gridCol w="6278625">
                  <a:extLst>
                    <a:ext uri="{9D8B030D-6E8A-4147-A177-3AD203B41FA5}">
                      <a16:colId xmlns:a16="http://schemas.microsoft.com/office/drawing/2014/main" val="20000"/>
                    </a:ext>
                  </a:extLst>
                </a:gridCol>
                <a:gridCol w="724425">
                  <a:extLst>
                    <a:ext uri="{9D8B030D-6E8A-4147-A177-3AD203B41FA5}">
                      <a16:colId xmlns:a16="http://schemas.microsoft.com/office/drawing/2014/main" val="20001"/>
                    </a:ext>
                  </a:extLst>
                </a:gridCol>
                <a:gridCol w="700950">
                  <a:extLst>
                    <a:ext uri="{9D8B030D-6E8A-4147-A177-3AD203B41FA5}">
                      <a16:colId xmlns:a16="http://schemas.microsoft.com/office/drawing/2014/main" val="20002"/>
                    </a:ext>
                  </a:extLst>
                </a:gridCol>
              </a:tblGrid>
              <a:tr h="358800">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Does Indonesia share land borders with Australia?</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rPr>
                        <a:t>Yes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rPr>
                        <a:t>No</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581000">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Does Indonesia have an extensive network of roads and highways connecting different parts of the country?</a:t>
                      </a:r>
                      <a:endParaRPr sz="1600">
                        <a:solidFill>
                          <a:schemeClr val="dk1"/>
                        </a:solidFill>
                        <a:latin typeface="Hanken Grotesk"/>
                        <a:ea typeface="Hanken Grotesk"/>
                        <a:cs typeface="Hanken Grotesk"/>
                        <a:sym typeface="Hank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rPr>
                        <a:t>Yes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rPr>
                        <a:t>No</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81000">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Is Indonesia known for its cultural diversity, with hundreds of ethnic groups and languages?</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rPr>
                        <a:t>Yes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rPr>
                        <a:t>No</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81000">
                <a:tc>
                  <a:txBody>
                    <a:bodyPr/>
                    <a:lstStyle/>
                    <a:p>
                      <a:pPr marL="0" lvl="0" indent="0" algn="l"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Is the climate in the highland areas of Indonesia generally cooler than in the lowland regions?</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rPr>
                        <a:t>Yes</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solidFill>
                            <a:schemeClr val="dk1"/>
                          </a:solidFill>
                        </a:rPr>
                        <a:t>No</a:t>
                      </a:r>
                      <a:endParaRPr>
                        <a:solidFill>
                          <a:schemeClr val="dk1"/>
                        </a:solidFill>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extLst>
                  <a:ext uri="{0D108BD9-81ED-4DB2-BD59-A6C34878D82A}">
                    <a16:rowId xmlns:a16="http://schemas.microsoft.com/office/drawing/2014/main" val="10003"/>
                  </a:ext>
                </a:extLst>
              </a:tr>
              <a:tr h="552025">
                <a:tc>
                  <a:txBody>
                    <a:bodyPr/>
                    <a:lstStyle/>
                    <a:p>
                      <a:pPr marL="0" lvl="0" indent="0" algn="l" rtl="0">
                        <a:spcBef>
                          <a:spcPts val="0"/>
                        </a:spcBef>
                        <a:spcAft>
                          <a:spcPts val="0"/>
                        </a:spcAft>
                        <a:buNone/>
                      </a:pPr>
                      <a:r>
                        <a:rPr lang="en">
                          <a:solidFill>
                            <a:schemeClr val="dk1"/>
                          </a:solidFill>
                          <a:latin typeface="Hanken Grotesk"/>
                          <a:ea typeface="Hanken Grotesk"/>
                          <a:cs typeface="Hanken Grotesk"/>
                          <a:sym typeface="Hanken Grotesk"/>
                        </a:rPr>
                        <a:t>Is agriculture a significant contributor to Indonesia's economy, with products like rice, palm oil, and rubber being major exports?</a:t>
                      </a:r>
                      <a:endParaRPr>
                        <a:solidFill>
                          <a:schemeClr val="dk1"/>
                        </a:solidFill>
                        <a:latin typeface="Hanken Grotesk"/>
                        <a:ea typeface="Hanken Grotesk"/>
                        <a:cs typeface="Hanken Grotesk"/>
                        <a:sym typeface="Hank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en"/>
                        <a:t>Yes</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t>No</a:t>
                      </a:r>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55"/>
        <p:cNvGrpSpPr/>
        <p:nvPr/>
      </p:nvGrpSpPr>
      <p:grpSpPr>
        <a:xfrm>
          <a:off x="0" y="0"/>
          <a:ext cx="0" cy="0"/>
          <a:chOff x="0" y="0"/>
          <a:chExt cx="0" cy="0"/>
        </a:xfrm>
      </p:grpSpPr>
      <p:sp>
        <p:nvSpPr>
          <p:cNvPr id="1156" name="Google Shape;1156;p6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Group discussion: Indonesia geography</a:t>
            </a:r>
            <a:endParaRPr/>
          </a:p>
        </p:txBody>
      </p:sp>
      <p:sp>
        <p:nvSpPr>
          <p:cNvPr id="1157" name="Google Shape;1157;p63"/>
          <p:cNvSpPr txBox="1">
            <a:spLocks noGrp="1"/>
          </p:cNvSpPr>
          <p:nvPr>
            <p:ph type="subTitle" idx="4294967295"/>
          </p:nvPr>
        </p:nvSpPr>
        <p:spPr>
          <a:xfrm>
            <a:off x="720000" y="1152150"/>
            <a:ext cx="7704000" cy="64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Collaboratively </a:t>
            </a:r>
            <a:r>
              <a:rPr lang="en" b="1"/>
              <a:t>explore</a:t>
            </a:r>
            <a:r>
              <a:rPr lang="en"/>
              <a:t> and </a:t>
            </a:r>
            <a:r>
              <a:rPr lang="en" b="1"/>
              <a:t>discuss</a:t>
            </a:r>
            <a:r>
              <a:rPr lang="en"/>
              <a:t> key features of Indonesia's geography</a:t>
            </a:r>
            <a:endParaRPr/>
          </a:p>
        </p:txBody>
      </p:sp>
      <p:sp>
        <p:nvSpPr>
          <p:cNvPr id="1158" name="Google Shape;1158;p63"/>
          <p:cNvSpPr txBox="1"/>
          <p:nvPr/>
        </p:nvSpPr>
        <p:spPr>
          <a:xfrm>
            <a:off x="984600" y="2309375"/>
            <a:ext cx="2858700" cy="19650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1500"/>
              </a:spcBef>
              <a:spcAft>
                <a:spcPts val="0"/>
              </a:spcAft>
              <a:buClr>
                <a:schemeClr val="dk1"/>
              </a:buClr>
              <a:buSzPts val="1400"/>
              <a:buFont typeface="Hanken Grotesk"/>
              <a:buAutoNum type="arabicPeriod"/>
            </a:pPr>
            <a:r>
              <a:rPr lang="en">
                <a:solidFill>
                  <a:schemeClr val="dk1"/>
                </a:solidFill>
                <a:latin typeface="Hanken Grotesk"/>
                <a:ea typeface="Hanken Grotesk"/>
                <a:cs typeface="Hanken Grotesk"/>
                <a:sym typeface="Hanken Grotesk"/>
              </a:rPr>
              <a:t>Large map of Indonesia (printed or digital)</a:t>
            </a:r>
            <a:endParaRPr>
              <a:solidFill>
                <a:schemeClr val="dk1"/>
              </a:solidFill>
              <a:latin typeface="Hanken Grotesk"/>
              <a:ea typeface="Hanken Grotesk"/>
              <a:cs typeface="Hanken Grotesk"/>
              <a:sym typeface="Hanken Grotesk"/>
            </a:endParaRPr>
          </a:p>
          <a:p>
            <a:pPr marL="457200" lvl="0" indent="-317500" algn="l" rtl="0">
              <a:lnSpc>
                <a:spcPct val="115000"/>
              </a:lnSpc>
              <a:spcBef>
                <a:spcPts val="0"/>
              </a:spcBef>
              <a:spcAft>
                <a:spcPts val="0"/>
              </a:spcAft>
              <a:buClr>
                <a:schemeClr val="dk1"/>
              </a:buClr>
              <a:buSzPts val="1400"/>
              <a:buFont typeface="Hanken Grotesk"/>
              <a:buAutoNum type="arabicPeriod"/>
            </a:pPr>
            <a:r>
              <a:rPr lang="en">
                <a:solidFill>
                  <a:schemeClr val="dk1"/>
                </a:solidFill>
                <a:latin typeface="Hanken Grotesk"/>
                <a:ea typeface="Hanken Grotesk"/>
                <a:cs typeface="Hanken Grotesk"/>
                <a:sym typeface="Hanken Grotesk"/>
              </a:rPr>
              <a:t>Whiteboard or flipchart</a:t>
            </a:r>
            <a:endParaRPr>
              <a:solidFill>
                <a:schemeClr val="dk1"/>
              </a:solidFill>
              <a:latin typeface="Hanken Grotesk"/>
              <a:ea typeface="Hanken Grotesk"/>
              <a:cs typeface="Hanken Grotesk"/>
              <a:sym typeface="Hanken Grotesk"/>
            </a:endParaRPr>
          </a:p>
          <a:p>
            <a:pPr marL="457200" lvl="0" indent="-317500" algn="l" rtl="0">
              <a:lnSpc>
                <a:spcPct val="115000"/>
              </a:lnSpc>
              <a:spcBef>
                <a:spcPts val="0"/>
              </a:spcBef>
              <a:spcAft>
                <a:spcPts val="0"/>
              </a:spcAft>
              <a:buClr>
                <a:schemeClr val="dk1"/>
              </a:buClr>
              <a:buSzPts val="1400"/>
              <a:buFont typeface="Hanken Grotesk"/>
              <a:buAutoNum type="arabicPeriod"/>
            </a:pPr>
            <a:r>
              <a:rPr lang="en">
                <a:solidFill>
                  <a:schemeClr val="dk1"/>
                </a:solidFill>
                <a:latin typeface="Hanken Grotesk"/>
                <a:ea typeface="Hanken Grotesk"/>
                <a:cs typeface="Hanken Grotesk"/>
                <a:sym typeface="Hanken Grotesk"/>
              </a:rPr>
              <a:t>Markers</a:t>
            </a:r>
            <a:endParaRPr>
              <a:solidFill>
                <a:schemeClr val="dk1"/>
              </a:solidFill>
              <a:latin typeface="Hanken Grotesk"/>
              <a:ea typeface="Hanken Grotesk"/>
              <a:cs typeface="Hanken Grotesk"/>
              <a:sym typeface="Hanken Grotesk"/>
            </a:endParaRPr>
          </a:p>
          <a:p>
            <a:pPr marL="457200" lvl="0" indent="-317500" algn="l" rtl="0">
              <a:lnSpc>
                <a:spcPct val="115000"/>
              </a:lnSpc>
              <a:spcBef>
                <a:spcPts val="0"/>
              </a:spcBef>
              <a:spcAft>
                <a:spcPts val="0"/>
              </a:spcAft>
              <a:buClr>
                <a:schemeClr val="dk1"/>
              </a:buClr>
              <a:buSzPts val="1400"/>
              <a:buFont typeface="Hanken Grotesk"/>
              <a:buAutoNum type="arabicPeriod"/>
            </a:pPr>
            <a:r>
              <a:rPr lang="en">
                <a:solidFill>
                  <a:schemeClr val="dk1"/>
                </a:solidFill>
                <a:latin typeface="Hanken Grotesk"/>
                <a:ea typeface="Hanken Grotesk"/>
                <a:cs typeface="Hanken Grotesk"/>
                <a:sym typeface="Hanken Grotesk"/>
              </a:rPr>
              <a:t>Prepared discussion questions or prompts</a:t>
            </a:r>
            <a:endParaRPr>
              <a:solidFill>
                <a:schemeClr val="dk1"/>
              </a:solidFill>
              <a:latin typeface="Hanken Grotesk"/>
              <a:ea typeface="Hanken Grotesk"/>
              <a:cs typeface="Hanken Grotesk"/>
              <a:sym typeface="Hanken Grotesk"/>
            </a:endParaRPr>
          </a:p>
        </p:txBody>
      </p:sp>
      <p:sp>
        <p:nvSpPr>
          <p:cNvPr id="1159" name="Google Shape;1159;p63"/>
          <p:cNvSpPr txBox="1"/>
          <p:nvPr/>
        </p:nvSpPr>
        <p:spPr>
          <a:xfrm>
            <a:off x="984600" y="1876950"/>
            <a:ext cx="28587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Materials needed:</a:t>
            </a:r>
            <a:endParaRPr sz="2000" b="1">
              <a:solidFill>
                <a:schemeClr val="dk1"/>
              </a:solidFill>
              <a:latin typeface="Archivo"/>
              <a:ea typeface="Archivo"/>
              <a:cs typeface="Archivo"/>
              <a:sym typeface="Archivo"/>
            </a:endParaRPr>
          </a:p>
        </p:txBody>
      </p:sp>
      <p:sp>
        <p:nvSpPr>
          <p:cNvPr id="1160" name="Google Shape;1160;p63"/>
          <p:cNvSpPr txBox="1"/>
          <p:nvPr/>
        </p:nvSpPr>
        <p:spPr>
          <a:xfrm>
            <a:off x="3843300" y="1876950"/>
            <a:ext cx="28587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Instructions:</a:t>
            </a:r>
            <a:endParaRPr sz="2000" b="1">
              <a:solidFill>
                <a:schemeClr val="dk1"/>
              </a:solidFill>
              <a:latin typeface="Archivo"/>
              <a:ea typeface="Archivo"/>
              <a:cs typeface="Archivo"/>
              <a:sym typeface="Archivo"/>
            </a:endParaRPr>
          </a:p>
        </p:txBody>
      </p:sp>
      <p:sp>
        <p:nvSpPr>
          <p:cNvPr id="1161" name="Google Shape;1161;p63"/>
          <p:cNvSpPr txBox="1"/>
          <p:nvPr/>
        </p:nvSpPr>
        <p:spPr>
          <a:xfrm>
            <a:off x="4751100" y="2470650"/>
            <a:ext cx="34083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500"/>
              </a:spcBef>
              <a:spcAft>
                <a:spcPts val="1500"/>
              </a:spcAft>
              <a:buNone/>
            </a:pPr>
            <a:r>
              <a:rPr lang="en">
                <a:solidFill>
                  <a:schemeClr val="dk1"/>
                </a:solidFill>
                <a:latin typeface="Hanken Grotesk"/>
                <a:ea typeface="Hanken Grotesk"/>
                <a:cs typeface="Hanken Grotesk"/>
                <a:sym typeface="Hanken Grotesk"/>
              </a:rPr>
              <a:t>We will be divided in small groups (4-5 students per group)</a:t>
            </a:r>
            <a:endParaRPr/>
          </a:p>
        </p:txBody>
      </p:sp>
      <p:sp>
        <p:nvSpPr>
          <p:cNvPr id="1162" name="Google Shape;1162;p63"/>
          <p:cNvSpPr txBox="1"/>
          <p:nvPr/>
        </p:nvSpPr>
        <p:spPr>
          <a:xfrm>
            <a:off x="4751100" y="3194850"/>
            <a:ext cx="34083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500"/>
              </a:spcBef>
              <a:spcAft>
                <a:spcPts val="1500"/>
              </a:spcAft>
              <a:buNone/>
            </a:pPr>
            <a:r>
              <a:rPr lang="en">
                <a:solidFill>
                  <a:schemeClr val="dk1"/>
                </a:solidFill>
                <a:latin typeface="Hanken Grotesk"/>
                <a:ea typeface="Hanken Grotesk"/>
                <a:cs typeface="Hanken Grotesk"/>
                <a:sym typeface="Hanken Grotesk"/>
              </a:rPr>
              <a:t>Each group should discuss specific questions or prompts about Indonesia</a:t>
            </a:r>
            <a:endParaRPr/>
          </a:p>
        </p:txBody>
      </p:sp>
      <p:sp>
        <p:nvSpPr>
          <p:cNvPr id="1163" name="Google Shape;1163;p63"/>
          <p:cNvSpPr txBox="1"/>
          <p:nvPr/>
        </p:nvSpPr>
        <p:spPr>
          <a:xfrm>
            <a:off x="4751100" y="3919050"/>
            <a:ext cx="34083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500"/>
              </a:spcBef>
              <a:spcAft>
                <a:spcPts val="1500"/>
              </a:spcAft>
              <a:buNone/>
            </a:pPr>
            <a:r>
              <a:rPr lang="en">
                <a:solidFill>
                  <a:schemeClr val="dk1"/>
                </a:solidFill>
                <a:latin typeface="Hanken Grotesk"/>
                <a:ea typeface="Hanken Grotesk"/>
                <a:cs typeface="Hanken Grotesk"/>
                <a:sym typeface="Hanken Grotesk"/>
              </a:rPr>
              <a:t>Each group presents a summary of their discussions to the class. </a:t>
            </a:r>
            <a:endParaRPr/>
          </a:p>
        </p:txBody>
      </p:sp>
      <p:sp>
        <p:nvSpPr>
          <p:cNvPr id="1164" name="Google Shape;1164;p63"/>
          <p:cNvSpPr txBox="1"/>
          <p:nvPr/>
        </p:nvSpPr>
        <p:spPr>
          <a:xfrm>
            <a:off x="3843300" y="2570858"/>
            <a:ext cx="734700" cy="447600"/>
          </a:xfrm>
          <a:prstGeom prst="rect">
            <a:avLst/>
          </a:pr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2"/>
                </a:solidFill>
                <a:latin typeface="Archivo"/>
                <a:ea typeface="Archivo"/>
                <a:cs typeface="Archivo"/>
                <a:sym typeface="Archivo"/>
              </a:rPr>
              <a:t>01</a:t>
            </a:r>
            <a:endParaRPr sz="2500" b="1">
              <a:solidFill>
                <a:schemeClr val="lt2"/>
              </a:solidFill>
              <a:latin typeface="Archivo"/>
              <a:ea typeface="Archivo"/>
              <a:cs typeface="Archivo"/>
              <a:sym typeface="Archivo"/>
            </a:endParaRPr>
          </a:p>
        </p:txBody>
      </p:sp>
      <p:sp>
        <p:nvSpPr>
          <p:cNvPr id="1165" name="Google Shape;1165;p63"/>
          <p:cNvSpPr txBox="1"/>
          <p:nvPr/>
        </p:nvSpPr>
        <p:spPr>
          <a:xfrm>
            <a:off x="3843300" y="3295058"/>
            <a:ext cx="734700" cy="447600"/>
          </a:xfrm>
          <a:prstGeom prst="rect">
            <a:avLst/>
          </a:pr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2"/>
                </a:solidFill>
                <a:latin typeface="Archivo"/>
                <a:ea typeface="Archivo"/>
                <a:cs typeface="Archivo"/>
                <a:sym typeface="Archivo"/>
              </a:rPr>
              <a:t>02</a:t>
            </a:r>
            <a:endParaRPr sz="2500" b="1">
              <a:solidFill>
                <a:schemeClr val="lt2"/>
              </a:solidFill>
              <a:latin typeface="Archivo"/>
              <a:ea typeface="Archivo"/>
              <a:cs typeface="Archivo"/>
              <a:sym typeface="Archivo"/>
            </a:endParaRPr>
          </a:p>
        </p:txBody>
      </p:sp>
      <p:sp>
        <p:nvSpPr>
          <p:cNvPr id="1166" name="Google Shape;1166;p63"/>
          <p:cNvSpPr txBox="1"/>
          <p:nvPr/>
        </p:nvSpPr>
        <p:spPr>
          <a:xfrm>
            <a:off x="3843300" y="4019258"/>
            <a:ext cx="734700" cy="447600"/>
          </a:xfrm>
          <a:prstGeom prst="rect">
            <a:avLst/>
          </a:prstGeom>
          <a:solidFill>
            <a:schemeClr val="dk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b="1">
                <a:solidFill>
                  <a:schemeClr val="lt2"/>
                </a:solidFill>
                <a:latin typeface="Archivo"/>
                <a:ea typeface="Archivo"/>
                <a:cs typeface="Archivo"/>
                <a:sym typeface="Archivo"/>
              </a:rPr>
              <a:t>03</a:t>
            </a:r>
            <a:endParaRPr sz="2500" b="1">
              <a:solidFill>
                <a:schemeClr val="lt2"/>
              </a:solidFill>
              <a:latin typeface="Archivo"/>
              <a:ea typeface="Archivo"/>
              <a:cs typeface="Archivo"/>
              <a:sym typeface="Archivo"/>
            </a:endParaRPr>
          </a:p>
        </p:txBody>
      </p:sp>
      <p:cxnSp>
        <p:nvCxnSpPr>
          <p:cNvPr id="1167" name="Google Shape;1167;p63"/>
          <p:cNvCxnSpPr>
            <a:stCxn id="1164" idx="2"/>
            <a:endCxn id="1165" idx="0"/>
          </p:cNvCxnSpPr>
          <p:nvPr/>
        </p:nvCxnSpPr>
        <p:spPr>
          <a:xfrm rot="-5400000" flipH="1">
            <a:off x="4072650" y="3156458"/>
            <a:ext cx="276600" cy="6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1168" name="Google Shape;1168;p63"/>
          <p:cNvCxnSpPr>
            <a:stCxn id="1165" idx="2"/>
            <a:endCxn id="1166" idx="0"/>
          </p:cNvCxnSpPr>
          <p:nvPr/>
        </p:nvCxnSpPr>
        <p:spPr>
          <a:xfrm rot="-5400000" flipH="1">
            <a:off x="4072650" y="3880658"/>
            <a:ext cx="276600" cy="600"/>
          </a:xfrm>
          <a:prstGeom prst="bentConnector3">
            <a:avLst>
              <a:gd name="adj1" fmla="val 50000"/>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72"/>
        <p:cNvGrpSpPr/>
        <p:nvPr/>
      </p:nvGrpSpPr>
      <p:grpSpPr>
        <a:xfrm>
          <a:off x="0" y="0"/>
          <a:ext cx="0" cy="0"/>
          <a:chOff x="0" y="0"/>
          <a:chExt cx="0" cy="0"/>
        </a:xfrm>
      </p:grpSpPr>
      <p:sp>
        <p:nvSpPr>
          <p:cNvPr id="1173" name="Google Shape;1173;p6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Practical application</a:t>
            </a:r>
            <a:endParaRPr/>
          </a:p>
        </p:txBody>
      </p:sp>
      <p:sp>
        <p:nvSpPr>
          <p:cNvPr id="1174" name="Google Shape;1174;p64"/>
          <p:cNvSpPr txBox="1">
            <a:spLocks noGrp="1"/>
          </p:cNvSpPr>
          <p:nvPr>
            <p:ph type="subTitle" idx="4294967295"/>
          </p:nvPr>
        </p:nvSpPr>
        <p:spPr>
          <a:xfrm>
            <a:off x="720000" y="1152150"/>
            <a:ext cx="7704000" cy="64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t>Objective: </a:t>
            </a:r>
            <a:r>
              <a:rPr lang="en"/>
              <a:t>Let’s explore Indonesia's diverse regions by creating a travel brochure that highlights the unique features, attractions, and cultural aspects of different areas.</a:t>
            </a:r>
            <a:endParaRPr/>
          </a:p>
        </p:txBody>
      </p:sp>
      <p:sp>
        <p:nvSpPr>
          <p:cNvPr id="1175" name="Google Shape;1175;p64"/>
          <p:cNvSpPr txBox="1"/>
          <p:nvPr/>
        </p:nvSpPr>
        <p:spPr>
          <a:xfrm>
            <a:off x="984600" y="1876950"/>
            <a:ext cx="2858700" cy="5175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b="1">
                <a:solidFill>
                  <a:schemeClr val="dk1"/>
                </a:solidFill>
                <a:latin typeface="Archivo"/>
                <a:ea typeface="Archivo"/>
                <a:cs typeface="Archivo"/>
                <a:sym typeface="Archivo"/>
              </a:rPr>
              <a:t>Steps</a:t>
            </a:r>
            <a:endParaRPr sz="2000" b="1">
              <a:solidFill>
                <a:schemeClr val="dk1"/>
              </a:solidFill>
              <a:latin typeface="Archivo"/>
              <a:ea typeface="Archivo"/>
              <a:cs typeface="Archivo"/>
              <a:sym typeface="Archivo"/>
            </a:endParaRPr>
          </a:p>
        </p:txBody>
      </p:sp>
      <p:sp>
        <p:nvSpPr>
          <p:cNvPr id="1176" name="Google Shape;1176;p64"/>
          <p:cNvSpPr txBox="1"/>
          <p:nvPr/>
        </p:nvSpPr>
        <p:spPr>
          <a:xfrm>
            <a:off x="1256750" y="2394450"/>
            <a:ext cx="2858700" cy="5175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rchivo"/>
                <a:ea typeface="Archivo"/>
                <a:cs typeface="Archivo"/>
                <a:sym typeface="Archivo"/>
              </a:rPr>
              <a:t>Region assignment</a:t>
            </a:r>
            <a:endParaRPr sz="2000" b="1">
              <a:solidFill>
                <a:schemeClr val="dk1"/>
              </a:solidFill>
              <a:latin typeface="Archivo"/>
              <a:ea typeface="Archivo"/>
              <a:cs typeface="Archivo"/>
              <a:sym typeface="Archivo"/>
            </a:endParaRPr>
          </a:p>
        </p:txBody>
      </p:sp>
      <p:sp>
        <p:nvSpPr>
          <p:cNvPr id="1177" name="Google Shape;1177;p64"/>
          <p:cNvSpPr txBox="1"/>
          <p:nvPr/>
        </p:nvSpPr>
        <p:spPr>
          <a:xfrm>
            <a:off x="5083750" y="2394450"/>
            <a:ext cx="2858700" cy="5175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rchivo"/>
                <a:ea typeface="Archivo"/>
                <a:cs typeface="Archivo"/>
                <a:sym typeface="Archivo"/>
              </a:rPr>
              <a:t>Research</a:t>
            </a:r>
            <a:endParaRPr sz="2000" b="1">
              <a:solidFill>
                <a:schemeClr val="dk1"/>
              </a:solidFill>
              <a:latin typeface="Archivo"/>
              <a:ea typeface="Archivo"/>
              <a:cs typeface="Archivo"/>
              <a:sym typeface="Archivo"/>
            </a:endParaRPr>
          </a:p>
        </p:txBody>
      </p:sp>
      <p:sp>
        <p:nvSpPr>
          <p:cNvPr id="1178" name="Google Shape;1178;p64"/>
          <p:cNvSpPr txBox="1"/>
          <p:nvPr/>
        </p:nvSpPr>
        <p:spPr>
          <a:xfrm>
            <a:off x="1256750" y="3655700"/>
            <a:ext cx="2858700" cy="5175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rchivo"/>
                <a:ea typeface="Archivo"/>
                <a:cs typeface="Archivo"/>
                <a:sym typeface="Archivo"/>
              </a:rPr>
              <a:t>Brochure creation</a:t>
            </a:r>
            <a:endParaRPr sz="2000" b="1">
              <a:solidFill>
                <a:schemeClr val="dk1"/>
              </a:solidFill>
              <a:latin typeface="Archivo"/>
              <a:ea typeface="Archivo"/>
              <a:cs typeface="Archivo"/>
              <a:sym typeface="Archivo"/>
            </a:endParaRPr>
          </a:p>
        </p:txBody>
      </p:sp>
      <p:sp>
        <p:nvSpPr>
          <p:cNvPr id="1179" name="Google Shape;1179;p64"/>
          <p:cNvSpPr txBox="1"/>
          <p:nvPr/>
        </p:nvSpPr>
        <p:spPr>
          <a:xfrm>
            <a:off x="5083750" y="3655700"/>
            <a:ext cx="2858700" cy="5175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Archivo"/>
                <a:ea typeface="Archivo"/>
                <a:cs typeface="Archivo"/>
                <a:sym typeface="Archivo"/>
              </a:rPr>
              <a:t>Presentation</a:t>
            </a:r>
            <a:endParaRPr sz="2000" b="1">
              <a:solidFill>
                <a:schemeClr val="dk1"/>
              </a:solidFill>
              <a:latin typeface="Archivo"/>
              <a:ea typeface="Archivo"/>
              <a:cs typeface="Archivo"/>
              <a:sym typeface="Archivo"/>
            </a:endParaRPr>
          </a:p>
        </p:txBody>
      </p:sp>
      <p:sp>
        <p:nvSpPr>
          <p:cNvPr id="1180" name="Google Shape;1180;p64"/>
          <p:cNvSpPr txBox="1"/>
          <p:nvPr/>
        </p:nvSpPr>
        <p:spPr>
          <a:xfrm>
            <a:off x="1256750" y="2911950"/>
            <a:ext cx="2858700" cy="430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is actually a very cold </a:t>
            </a:r>
            <a:endParaRPr>
              <a:solidFill>
                <a:schemeClr val="dk1"/>
              </a:solidFill>
              <a:latin typeface="Hanken Grotesk"/>
              <a:ea typeface="Hanken Grotesk"/>
              <a:cs typeface="Hanken Grotesk"/>
              <a:sym typeface="Hanken Grotesk"/>
            </a:endParaRPr>
          </a:p>
        </p:txBody>
      </p:sp>
      <p:sp>
        <p:nvSpPr>
          <p:cNvPr id="1181" name="Google Shape;1181;p64"/>
          <p:cNvSpPr txBox="1"/>
          <p:nvPr/>
        </p:nvSpPr>
        <p:spPr>
          <a:xfrm>
            <a:off x="5083750" y="2911950"/>
            <a:ext cx="2858700" cy="43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Jupiter is a huge gas giant</a:t>
            </a:r>
            <a:endParaRPr>
              <a:solidFill>
                <a:schemeClr val="dk1"/>
              </a:solidFill>
              <a:latin typeface="Hanken Grotesk"/>
              <a:ea typeface="Hanken Grotesk"/>
              <a:cs typeface="Hanken Grotesk"/>
              <a:sym typeface="Hanken Grotesk"/>
            </a:endParaRPr>
          </a:p>
        </p:txBody>
      </p:sp>
      <p:sp>
        <p:nvSpPr>
          <p:cNvPr id="1182" name="Google Shape;1182;p64"/>
          <p:cNvSpPr txBox="1"/>
          <p:nvPr/>
        </p:nvSpPr>
        <p:spPr>
          <a:xfrm>
            <a:off x="1256750" y="4173200"/>
            <a:ext cx="2858700" cy="430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Hanken Grotesk"/>
                <a:ea typeface="Hanken Grotesk"/>
                <a:cs typeface="Hanken Grotesk"/>
                <a:sym typeface="Hanken Grotesk"/>
              </a:rPr>
              <a:t>Saturn is the ringed planet</a:t>
            </a:r>
            <a:endParaRPr>
              <a:solidFill>
                <a:schemeClr val="dk1"/>
              </a:solidFill>
              <a:latin typeface="Hanken Grotesk"/>
              <a:ea typeface="Hanken Grotesk"/>
              <a:cs typeface="Hanken Grotesk"/>
              <a:sym typeface="Hanken Grotesk"/>
            </a:endParaRPr>
          </a:p>
        </p:txBody>
      </p:sp>
      <p:sp>
        <p:nvSpPr>
          <p:cNvPr id="1183" name="Google Shape;1183;p64"/>
          <p:cNvSpPr txBox="1"/>
          <p:nvPr/>
        </p:nvSpPr>
        <p:spPr>
          <a:xfrm>
            <a:off x="5083750" y="4173200"/>
            <a:ext cx="2858700" cy="430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Hanken Grotesk"/>
                <a:ea typeface="Hanken Grotesk"/>
                <a:cs typeface="Hanken Grotesk"/>
                <a:sym typeface="Hanken Grotesk"/>
              </a:rPr>
              <a:t>Neptune is far away from us </a:t>
            </a:r>
            <a:endParaRPr>
              <a:solidFill>
                <a:schemeClr val="dk1"/>
              </a:solidFill>
              <a:latin typeface="Hanken Grotesk"/>
              <a:ea typeface="Hanken Grotesk"/>
              <a:cs typeface="Hanken Grotesk"/>
              <a:sym typeface="Hanken Grotesk"/>
            </a:endParaRPr>
          </a:p>
        </p:txBody>
      </p:sp>
      <p:cxnSp>
        <p:nvCxnSpPr>
          <p:cNvPr id="1184" name="Google Shape;1184;p64"/>
          <p:cNvCxnSpPr>
            <a:endCxn id="1177" idx="1"/>
          </p:cNvCxnSpPr>
          <p:nvPr/>
        </p:nvCxnSpPr>
        <p:spPr>
          <a:xfrm>
            <a:off x="4115350" y="2653200"/>
            <a:ext cx="968400" cy="0"/>
          </a:xfrm>
          <a:prstGeom prst="straightConnector1">
            <a:avLst/>
          </a:prstGeom>
          <a:noFill/>
          <a:ln w="9525" cap="flat" cmpd="sng">
            <a:solidFill>
              <a:schemeClr val="dk1"/>
            </a:solidFill>
            <a:prstDash val="solid"/>
            <a:round/>
            <a:headEnd type="none" w="med" len="med"/>
            <a:tailEnd type="none" w="med" len="med"/>
          </a:ln>
        </p:spPr>
      </p:cxnSp>
      <p:cxnSp>
        <p:nvCxnSpPr>
          <p:cNvPr id="1185" name="Google Shape;1185;p64"/>
          <p:cNvCxnSpPr>
            <a:stCxn id="1177" idx="3"/>
            <a:endCxn id="1178" idx="1"/>
          </p:cNvCxnSpPr>
          <p:nvPr/>
        </p:nvCxnSpPr>
        <p:spPr>
          <a:xfrm flipH="1">
            <a:off x="1256650" y="2653200"/>
            <a:ext cx="6685800" cy="1261200"/>
          </a:xfrm>
          <a:prstGeom prst="bentConnector5">
            <a:avLst>
              <a:gd name="adj1" fmla="val -3562"/>
              <a:gd name="adj2" fmla="val 58579"/>
              <a:gd name="adj3" fmla="val 103560"/>
            </a:avLst>
          </a:prstGeom>
          <a:noFill/>
          <a:ln w="9525" cap="flat" cmpd="sng">
            <a:solidFill>
              <a:schemeClr val="dk1"/>
            </a:solidFill>
            <a:prstDash val="solid"/>
            <a:round/>
            <a:headEnd type="none" w="med" len="med"/>
            <a:tailEnd type="none" w="med" len="med"/>
          </a:ln>
        </p:spPr>
      </p:cxnSp>
      <p:cxnSp>
        <p:nvCxnSpPr>
          <p:cNvPr id="1186" name="Google Shape;1186;p64"/>
          <p:cNvCxnSpPr>
            <a:stCxn id="1178" idx="3"/>
            <a:endCxn id="1179" idx="1"/>
          </p:cNvCxnSpPr>
          <p:nvPr/>
        </p:nvCxnSpPr>
        <p:spPr>
          <a:xfrm>
            <a:off x="4115450" y="3914450"/>
            <a:ext cx="9684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190"/>
        <p:cNvGrpSpPr/>
        <p:nvPr/>
      </p:nvGrpSpPr>
      <p:grpSpPr>
        <a:xfrm>
          <a:off x="0" y="0"/>
          <a:ext cx="0" cy="0"/>
          <a:chOff x="0" y="0"/>
          <a:chExt cx="0" cy="0"/>
        </a:xfrm>
      </p:grpSpPr>
      <p:sp>
        <p:nvSpPr>
          <p:cNvPr id="1191" name="Google Shape;1191;p6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Essay: Unity in diversity</a:t>
            </a:r>
            <a:endParaRPr/>
          </a:p>
        </p:txBody>
      </p:sp>
      <p:sp>
        <p:nvSpPr>
          <p:cNvPr id="1192" name="Google Shape;1192;p65"/>
          <p:cNvSpPr txBox="1">
            <a:spLocks noGrp="1"/>
          </p:cNvSpPr>
          <p:nvPr>
            <p:ph type="subTitle" idx="4294967295"/>
          </p:nvPr>
        </p:nvSpPr>
        <p:spPr>
          <a:xfrm>
            <a:off x="720000" y="1152150"/>
            <a:ext cx="7704000" cy="94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Write an </a:t>
            </a:r>
            <a:r>
              <a:rPr lang="en" b="1"/>
              <a:t>essay</a:t>
            </a:r>
            <a:r>
              <a:rPr lang="en"/>
              <a:t> that examines how the diverse geography of Indonesia contributes to the unity of the nation. </a:t>
            </a:r>
            <a:r>
              <a:rPr lang="en" b="1"/>
              <a:t>Discuss the challenges and benefits</a:t>
            </a:r>
            <a:r>
              <a:rPr lang="en"/>
              <a:t> of having a diverse archipelago and how geography has played a role in shaping Indonesia's national identity.</a:t>
            </a:r>
            <a:endParaRPr/>
          </a:p>
        </p:txBody>
      </p:sp>
      <p:graphicFrame>
        <p:nvGraphicFramePr>
          <p:cNvPr id="1193" name="Google Shape;1193;p65"/>
          <p:cNvGraphicFramePr/>
          <p:nvPr/>
        </p:nvGraphicFramePr>
        <p:xfrm>
          <a:off x="720000" y="2162625"/>
          <a:ext cx="3000000" cy="3000000"/>
        </p:xfrm>
        <a:graphic>
          <a:graphicData uri="http://schemas.openxmlformats.org/drawingml/2006/table">
            <a:tbl>
              <a:tblPr>
                <a:noFill/>
                <a:tableStyleId>{FA22D538-138F-4364-A92E-C95180DCD6E7}</a:tableStyleId>
              </a:tblPr>
              <a:tblGrid>
                <a:gridCol w="7704000">
                  <a:extLst>
                    <a:ext uri="{9D8B030D-6E8A-4147-A177-3AD203B41FA5}">
                      <a16:colId xmlns:a16="http://schemas.microsoft.com/office/drawing/2014/main" val="20000"/>
                    </a:ext>
                  </a:extLst>
                </a:gridCol>
              </a:tblGrid>
              <a:tr h="421725">
                <a:tc>
                  <a:txBody>
                    <a:bodyPr/>
                    <a:lstStyle/>
                    <a:p>
                      <a:pPr marL="0" lvl="0" indent="0" algn="ctr" rtl="0">
                        <a:lnSpc>
                          <a:spcPct val="115000"/>
                        </a:lnSpc>
                        <a:spcBef>
                          <a:spcPts val="0"/>
                        </a:spcBef>
                        <a:spcAft>
                          <a:spcPts val="0"/>
                        </a:spcAft>
                        <a:buNone/>
                      </a:pPr>
                      <a:r>
                        <a:rPr lang="en"/>
                        <a:t>Write your essay here…</a:t>
                      </a:r>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2019650">
                <a:tc>
                  <a:txBody>
                    <a:bodyPr/>
                    <a:lstStyle/>
                    <a:p>
                      <a:pPr marL="0" lvl="0" indent="0" algn="l" rtl="0">
                        <a:lnSpc>
                          <a:spcPct val="115000"/>
                        </a:lnSpc>
                        <a:spcBef>
                          <a:spcPts val="0"/>
                        </a:spcBef>
                        <a:spcAft>
                          <a:spcPts val="0"/>
                        </a:spcAft>
                        <a:buNone/>
                      </a:pPr>
                      <a:endParaRPr>
                        <a:latin typeface="Hanken Grotesk"/>
                        <a:ea typeface="Hanken Grotesk"/>
                        <a:cs typeface="Hanken Grotesk"/>
                        <a:sym typeface="Hanken Grotesk"/>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39"/>
          <p:cNvSpPr txBox="1">
            <a:spLocks noGrp="1"/>
          </p:cNvSpPr>
          <p:nvPr>
            <p:ph type="title"/>
          </p:nvPr>
        </p:nvSpPr>
        <p:spPr>
          <a:xfrm>
            <a:off x="2124775" y="539500"/>
            <a:ext cx="4485300" cy="97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Political map</a:t>
            </a:r>
            <a:endParaRPr/>
          </a:p>
        </p:txBody>
      </p:sp>
      <p:sp>
        <p:nvSpPr>
          <p:cNvPr id="425" name="Google Shape;425;p39"/>
          <p:cNvSpPr txBox="1">
            <a:spLocks noGrp="1"/>
          </p:cNvSpPr>
          <p:nvPr>
            <p:ph type="title" idx="2"/>
          </p:nvPr>
        </p:nvSpPr>
        <p:spPr>
          <a:xfrm>
            <a:off x="713225" y="539500"/>
            <a:ext cx="1191900" cy="76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26" name="Google Shape;426;p39"/>
          <p:cNvSpPr txBox="1">
            <a:spLocks noGrp="1"/>
          </p:cNvSpPr>
          <p:nvPr>
            <p:ph type="subTitle" idx="1"/>
          </p:nvPr>
        </p:nvSpPr>
        <p:spPr>
          <a:xfrm>
            <a:off x="2124775" y="1622125"/>
            <a:ext cx="4049400" cy="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433" name="Google Shape;433;p39"/>
          <p:cNvGrpSpPr/>
          <p:nvPr/>
        </p:nvGrpSpPr>
        <p:grpSpPr>
          <a:xfrm>
            <a:off x="671768" y="2673226"/>
            <a:ext cx="8730062" cy="3175375"/>
            <a:chOff x="1562400" y="1607760"/>
            <a:chExt cx="7082640" cy="2576160"/>
          </a:xfrm>
        </p:grpSpPr>
        <p:sp>
          <p:nvSpPr>
            <p:cNvPr id="434" name="Google Shape;434;p39"/>
            <p:cNvSpPr/>
            <p:nvPr/>
          </p:nvSpPr>
          <p:spPr>
            <a:xfrm>
              <a:off x="1562400" y="1607760"/>
              <a:ext cx="1677240" cy="1783800"/>
            </a:xfrm>
            <a:custGeom>
              <a:avLst/>
              <a:gdLst/>
              <a:ahLst/>
              <a:cxnLst/>
              <a:rect l="l" t="t" r="r" b="b"/>
              <a:pathLst>
                <a:path w="4659" h="4955" extrusionOk="0">
                  <a:moveTo>
                    <a:pt x="4507" y="4955"/>
                  </a:moveTo>
                  <a:cubicBezTo>
                    <a:pt x="4506" y="4955"/>
                    <a:pt x="4506" y="4955"/>
                    <a:pt x="4505" y="4955"/>
                  </a:cubicBezTo>
                  <a:cubicBezTo>
                    <a:pt x="4488" y="4954"/>
                    <a:pt x="4477" y="4936"/>
                    <a:pt x="4465" y="4916"/>
                  </a:cubicBezTo>
                  <a:cubicBezTo>
                    <a:pt x="4453" y="4896"/>
                    <a:pt x="4440" y="4875"/>
                    <a:pt x="4421" y="4866"/>
                  </a:cubicBezTo>
                  <a:cubicBezTo>
                    <a:pt x="4398" y="4855"/>
                    <a:pt x="4381" y="4831"/>
                    <a:pt x="4363" y="4808"/>
                  </a:cubicBezTo>
                  <a:cubicBezTo>
                    <a:pt x="4334" y="4768"/>
                    <a:pt x="4312" y="4742"/>
                    <a:pt x="4280" y="4751"/>
                  </a:cubicBezTo>
                  <a:cubicBezTo>
                    <a:pt x="4254" y="4758"/>
                    <a:pt x="4254" y="4779"/>
                    <a:pt x="4256" y="4815"/>
                  </a:cubicBezTo>
                  <a:cubicBezTo>
                    <a:pt x="4258" y="4846"/>
                    <a:pt x="4260" y="4885"/>
                    <a:pt x="4223" y="4901"/>
                  </a:cubicBezTo>
                  <a:cubicBezTo>
                    <a:pt x="4174" y="4923"/>
                    <a:pt x="4140" y="4886"/>
                    <a:pt x="4111" y="4853"/>
                  </a:cubicBezTo>
                  <a:cubicBezTo>
                    <a:pt x="4097" y="4839"/>
                    <a:pt x="4083" y="4823"/>
                    <a:pt x="4068" y="4813"/>
                  </a:cubicBezTo>
                  <a:cubicBezTo>
                    <a:pt x="4061" y="4808"/>
                    <a:pt x="4042" y="4795"/>
                    <a:pt x="4038" y="4795"/>
                  </a:cubicBezTo>
                  <a:cubicBezTo>
                    <a:pt x="4037" y="4795"/>
                    <a:pt x="4035" y="4798"/>
                    <a:pt x="4033" y="4801"/>
                  </a:cubicBezTo>
                  <a:cubicBezTo>
                    <a:pt x="4029" y="4806"/>
                    <a:pt x="4023" y="4814"/>
                    <a:pt x="4012" y="4822"/>
                  </a:cubicBezTo>
                  <a:cubicBezTo>
                    <a:pt x="4001" y="4831"/>
                    <a:pt x="4002" y="4849"/>
                    <a:pt x="4003" y="4866"/>
                  </a:cubicBezTo>
                  <a:cubicBezTo>
                    <a:pt x="4004" y="4883"/>
                    <a:pt x="4005" y="4898"/>
                    <a:pt x="3994" y="4907"/>
                  </a:cubicBezTo>
                  <a:cubicBezTo>
                    <a:pt x="3988" y="4912"/>
                    <a:pt x="3980" y="4914"/>
                    <a:pt x="3969" y="4911"/>
                  </a:cubicBezTo>
                  <a:cubicBezTo>
                    <a:pt x="3941" y="4905"/>
                    <a:pt x="3935" y="4883"/>
                    <a:pt x="3930" y="4863"/>
                  </a:cubicBezTo>
                  <a:cubicBezTo>
                    <a:pt x="3926" y="4845"/>
                    <a:pt x="3921" y="4827"/>
                    <a:pt x="3901" y="4812"/>
                  </a:cubicBezTo>
                  <a:cubicBezTo>
                    <a:pt x="3887" y="4801"/>
                    <a:pt x="3873" y="4798"/>
                    <a:pt x="3860" y="4794"/>
                  </a:cubicBezTo>
                  <a:cubicBezTo>
                    <a:pt x="3835" y="4787"/>
                    <a:pt x="3812" y="4781"/>
                    <a:pt x="3796" y="4726"/>
                  </a:cubicBezTo>
                  <a:cubicBezTo>
                    <a:pt x="3788" y="4696"/>
                    <a:pt x="3778" y="4693"/>
                    <a:pt x="3764" y="4690"/>
                  </a:cubicBezTo>
                  <a:cubicBezTo>
                    <a:pt x="3742" y="4684"/>
                    <a:pt x="3723" y="4676"/>
                    <a:pt x="3709" y="4630"/>
                  </a:cubicBezTo>
                  <a:cubicBezTo>
                    <a:pt x="3690" y="4568"/>
                    <a:pt x="3665" y="4538"/>
                    <a:pt x="3649" y="4530"/>
                  </a:cubicBezTo>
                  <a:cubicBezTo>
                    <a:pt x="3646" y="4528"/>
                    <a:pt x="3643" y="4528"/>
                    <a:pt x="3641" y="4528"/>
                  </a:cubicBezTo>
                  <a:cubicBezTo>
                    <a:pt x="3629" y="4533"/>
                    <a:pt x="3586" y="4547"/>
                    <a:pt x="3531" y="4516"/>
                  </a:cubicBezTo>
                  <a:cubicBezTo>
                    <a:pt x="3508" y="4503"/>
                    <a:pt x="3474" y="4475"/>
                    <a:pt x="3444" y="4450"/>
                  </a:cubicBezTo>
                  <a:cubicBezTo>
                    <a:pt x="3423" y="4433"/>
                    <a:pt x="3398" y="4412"/>
                    <a:pt x="3392" y="4409"/>
                  </a:cubicBezTo>
                  <a:cubicBezTo>
                    <a:pt x="3384" y="4410"/>
                    <a:pt x="3373" y="4401"/>
                    <a:pt x="3295" y="4335"/>
                  </a:cubicBezTo>
                  <a:cubicBezTo>
                    <a:pt x="3245" y="4293"/>
                    <a:pt x="3183" y="4241"/>
                    <a:pt x="3135" y="4207"/>
                  </a:cubicBezTo>
                  <a:cubicBezTo>
                    <a:pt x="3050" y="4146"/>
                    <a:pt x="3046" y="4136"/>
                    <a:pt x="3033" y="4084"/>
                  </a:cubicBezTo>
                  <a:cubicBezTo>
                    <a:pt x="3031" y="4077"/>
                    <a:pt x="3029" y="4069"/>
                    <a:pt x="3027" y="4061"/>
                  </a:cubicBezTo>
                  <a:cubicBezTo>
                    <a:pt x="3009" y="3994"/>
                    <a:pt x="2980" y="3974"/>
                    <a:pt x="2910" y="3923"/>
                  </a:cubicBezTo>
                  <a:cubicBezTo>
                    <a:pt x="2895" y="3912"/>
                    <a:pt x="2880" y="3902"/>
                    <a:pt x="2866" y="3893"/>
                  </a:cubicBezTo>
                  <a:cubicBezTo>
                    <a:pt x="2814" y="3857"/>
                    <a:pt x="2766" y="3824"/>
                    <a:pt x="2697" y="3756"/>
                  </a:cubicBezTo>
                  <a:cubicBezTo>
                    <a:pt x="2654" y="3713"/>
                    <a:pt x="2647" y="3676"/>
                    <a:pt x="2641" y="3647"/>
                  </a:cubicBezTo>
                  <a:cubicBezTo>
                    <a:pt x="2635" y="3617"/>
                    <a:pt x="2631" y="3597"/>
                    <a:pt x="2588" y="3580"/>
                  </a:cubicBezTo>
                  <a:cubicBezTo>
                    <a:pt x="2527" y="3556"/>
                    <a:pt x="2513" y="3530"/>
                    <a:pt x="2501" y="3508"/>
                  </a:cubicBezTo>
                  <a:cubicBezTo>
                    <a:pt x="2494" y="3495"/>
                    <a:pt x="2487" y="3484"/>
                    <a:pt x="2473" y="3473"/>
                  </a:cubicBezTo>
                  <a:cubicBezTo>
                    <a:pt x="2443" y="3453"/>
                    <a:pt x="2405" y="3414"/>
                    <a:pt x="2399" y="3373"/>
                  </a:cubicBezTo>
                  <a:cubicBezTo>
                    <a:pt x="2396" y="3354"/>
                    <a:pt x="2401" y="3337"/>
                    <a:pt x="2412" y="3323"/>
                  </a:cubicBezTo>
                  <a:cubicBezTo>
                    <a:pt x="2433" y="3296"/>
                    <a:pt x="2431" y="3292"/>
                    <a:pt x="2410" y="3253"/>
                  </a:cubicBezTo>
                  <a:cubicBezTo>
                    <a:pt x="2404" y="3242"/>
                    <a:pt x="2398" y="3229"/>
                    <a:pt x="2390" y="3213"/>
                  </a:cubicBezTo>
                  <a:cubicBezTo>
                    <a:pt x="2381" y="3194"/>
                    <a:pt x="2373" y="3174"/>
                    <a:pt x="2366" y="3155"/>
                  </a:cubicBezTo>
                  <a:cubicBezTo>
                    <a:pt x="2343" y="3096"/>
                    <a:pt x="2321" y="3040"/>
                    <a:pt x="2259" y="2993"/>
                  </a:cubicBezTo>
                  <a:cubicBezTo>
                    <a:pt x="2193" y="2944"/>
                    <a:pt x="2190" y="2898"/>
                    <a:pt x="2187" y="2849"/>
                  </a:cubicBezTo>
                  <a:cubicBezTo>
                    <a:pt x="2186" y="2829"/>
                    <a:pt x="2185" y="2809"/>
                    <a:pt x="2180" y="2787"/>
                  </a:cubicBezTo>
                  <a:cubicBezTo>
                    <a:pt x="2163" y="2714"/>
                    <a:pt x="2073" y="2643"/>
                    <a:pt x="2001" y="2586"/>
                  </a:cubicBezTo>
                  <a:lnTo>
                    <a:pt x="1994" y="2580"/>
                  </a:lnTo>
                  <a:cubicBezTo>
                    <a:pt x="1943" y="2540"/>
                    <a:pt x="1935" y="2509"/>
                    <a:pt x="1927" y="2478"/>
                  </a:cubicBezTo>
                  <a:cubicBezTo>
                    <a:pt x="1923" y="2463"/>
                    <a:pt x="1919" y="2449"/>
                    <a:pt x="1910" y="2433"/>
                  </a:cubicBezTo>
                  <a:cubicBezTo>
                    <a:pt x="1875" y="2376"/>
                    <a:pt x="1843" y="2346"/>
                    <a:pt x="1808" y="2338"/>
                  </a:cubicBezTo>
                  <a:cubicBezTo>
                    <a:pt x="1779" y="2332"/>
                    <a:pt x="1763" y="2323"/>
                    <a:pt x="1740" y="2310"/>
                  </a:cubicBezTo>
                  <a:cubicBezTo>
                    <a:pt x="1726" y="2303"/>
                    <a:pt x="1708" y="2293"/>
                    <a:pt x="1681" y="2281"/>
                  </a:cubicBezTo>
                  <a:cubicBezTo>
                    <a:pt x="1633" y="2259"/>
                    <a:pt x="1639" y="2219"/>
                    <a:pt x="1644" y="2184"/>
                  </a:cubicBezTo>
                  <a:cubicBezTo>
                    <a:pt x="1648" y="2159"/>
                    <a:pt x="1651" y="2137"/>
                    <a:pt x="1641" y="2118"/>
                  </a:cubicBezTo>
                  <a:cubicBezTo>
                    <a:pt x="1627" y="2093"/>
                    <a:pt x="1622" y="2063"/>
                    <a:pt x="1617" y="2032"/>
                  </a:cubicBezTo>
                  <a:cubicBezTo>
                    <a:pt x="1610" y="1993"/>
                    <a:pt x="1603" y="1949"/>
                    <a:pt x="1576" y="1904"/>
                  </a:cubicBezTo>
                  <a:lnTo>
                    <a:pt x="1572" y="1898"/>
                  </a:lnTo>
                  <a:cubicBezTo>
                    <a:pt x="1525" y="1820"/>
                    <a:pt x="1525" y="1817"/>
                    <a:pt x="1543" y="1709"/>
                  </a:cubicBezTo>
                  <a:lnTo>
                    <a:pt x="1543" y="1706"/>
                  </a:lnTo>
                  <a:cubicBezTo>
                    <a:pt x="1550" y="1668"/>
                    <a:pt x="1545" y="1661"/>
                    <a:pt x="1544" y="1660"/>
                  </a:cubicBezTo>
                  <a:cubicBezTo>
                    <a:pt x="1542" y="1658"/>
                    <a:pt x="1534" y="1659"/>
                    <a:pt x="1528" y="1660"/>
                  </a:cubicBezTo>
                  <a:cubicBezTo>
                    <a:pt x="1512" y="1662"/>
                    <a:pt x="1484" y="1665"/>
                    <a:pt x="1467" y="1632"/>
                  </a:cubicBezTo>
                  <a:cubicBezTo>
                    <a:pt x="1451" y="1602"/>
                    <a:pt x="1424" y="1591"/>
                    <a:pt x="1389" y="1576"/>
                  </a:cubicBezTo>
                  <a:cubicBezTo>
                    <a:pt x="1364" y="1566"/>
                    <a:pt x="1335" y="1554"/>
                    <a:pt x="1307" y="1534"/>
                  </a:cubicBezTo>
                  <a:cubicBezTo>
                    <a:pt x="1274" y="1509"/>
                    <a:pt x="1250" y="1499"/>
                    <a:pt x="1218" y="1487"/>
                  </a:cubicBezTo>
                  <a:cubicBezTo>
                    <a:pt x="1189" y="1475"/>
                    <a:pt x="1152" y="1460"/>
                    <a:pt x="1097" y="1429"/>
                  </a:cubicBezTo>
                  <a:cubicBezTo>
                    <a:pt x="1031" y="1391"/>
                    <a:pt x="1010" y="1313"/>
                    <a:pt x="1004" y="1254"/>
                  </a:cubicBezTo>
                  <a:cubicBezTo>
                    <a:pt x="999" y="1205"/>
                    <a:pt x="973" y="1159"/>
                    <a:pt x="930" y="1123"/>
                  </a:cubicBezTo>
                  <a:cubicBezTo>
                    <a:pt x="858" y="1062"/>
                    <a:pt x="810" y="978"/>
                    <a:pt x="771" y="910"/>
                  </a:cubicBezTo>
                  <a:cubicBezTo>
                    <a:pt x="722" y="823"/>
                    <a:pt x="657" y="780"/>
                    <a:pt x="576" y="780"/>
                  </a:cubicBezTo>
                  <a:cubicBezTo>
                    <a:pt x="516" y="780"/>
                    <a:pt x="481" y="737"/>
                    <a:pt x="440" y="688"/>
                  </a:cubicBezTo>
                  <a:cubicBezTo>
                    <a:pt x="421" y="665"/>
                    <a:pt x="401" y="642"/>
                    <a:pt x="377" y="619"/>
                  </a:cubicBezTo>
                  <a:cubicBezTo>
                    <a:pt x="362" y="605"/>
                    <a:pt x="342" y="588"/>
                    <a:pt x="320" y="569"/>
                  </a:cubicBezTo>
                  <a:cubicBezTo>
                    <a:pt x="225" y="487"/>
                    <a:pt x="94" y="375"/>
                    <a:pt x="73" y="280"/>
                  </a:cubicBezTo>
                  <a:cubicBezTo>
                    <a:pt x="62" y="231"/>
                    <a:pt x="49" y="216"/>
                    <a:pt x="37" y="202"/>
                  </a:cubicBezTo>
                  <a:cubicBezTo>
                    <a:pt x="22" y="183"/>
                    <a:pt x="7" y="166"/>
                    <a:pt x="1" y="94"/>
                  </a:cubicBezTo>
                  <a:cubicBezTo>
                    <a:pt x="-3" y="51"/>
                    <a:pt x="6" y="22"/>
                    <a:pt x="27" y="8"/>
                  </a:cubicBezTo>
                  <a:cubicBezTo>
                    <a:pt x="59" y="-12"/>
                    <a:pt x="107" y="12"/>
                    <a:pt x="114" y="16"/>
                  </a:cubicBezTo>
                  <a:cubicBezTo>
                    <a:pt x="135" y="24"/>
                    <a:pt x="153" y="27"/>
                    <a:pt x="170" y="30"/>
                  </a:cubicBezTo>
                  <a:cubicBezTo>
                    <a:pt x="210" y="36"/>
                    <a:pt x="245" y="42"/>
                    <a:pt x="290" y="108"/>
                  </a:cubicBezTo>
                  <a:cubicBezTo>
                    <a:pt x="312" y="140"/>
                    <a:pt x="385" y="154"/>
                    <a:pt x="449" y="165"/>
                  </a:cubicBezTo>
                  <a:cubicBezTo>
                    <a:pt x="482" y="172"/>
                    <a:pt x="513" y="177"/>
                    <a:pt x="538" y="185"/>
                  </a:cubicBezTo>
                  <a:cubicBezTo>
                    <a:pt x="585" y="201"/>
                    <a:pt x="652" y="187"/>
                    <a:pt x="701" y="177"/>
                  </a:cubicBezTo>
                  <a:cubicBezTo>
                    <a:pt x="729" y="171"/>
                    <a:pt x="750" y="167"/>
                    <a:pt x="765" y="167"/>
                  </a:cubicBezTo>
                  <a:cubicBezTo>
                    <a:pt x="785" y="168"/>
                    <a:pt x="805" y="182"/>
                    <a:pt x="824" y="196"/>
                  </a:cubicBezTo>
                  <a:cubicBezTo>
                    <a:pt x="839" y="207"/>
                    <a:pt x="856" y="220"/>
                    <a:pt x="867" y="218"/>
                  </a:cubicBezTo>
                  <a:cubicBezTo>
                    <a:pt x="869" y="217"/>
                    <a:pt x="872" y="216"/>
                    <a:pt x="876" y="211"/>
                  </a:cubicBezTo>
                  <a:cubicBezTo>
                    <a:pt x="897" y="181"/>
                    <a:pt x="939" y="154"/>
                    <a:pt x="973" y="160"/>
                  </a:cubicBezTo>
                  <a:cubicBezTo>
                    <a:pt x="992" y="164"/>
                    <a:pt x="1006" y="178"/>
                    <a:pt x="1012" y="200"/>
                  </a:cubicBezTo>
                  <a:cubicBezTo>
                    <a:pt x="1019" y="231"/>
                    <a:pt x="1024" y="233"/>
                    <a:pt x="1047" y="247"/>
                  </a:cubicBezTo>
                  <a:cubicBezTo>
                    <a:pt x="1062" y="257"/>
                    <a:pt x="1086" y="271"/>
                    <a:pt x="1120" y="300"/>
                  </a:cubicBezTo>
                  <a:cubicBezTo>
                    <a:pt x="1178" y="349"/>
                    <a:pt x="1171" y="397"/>
                    <a:pt x="1167" y="429"/>
                  </a:cubicBezTo>
                  <a:cubicBezTo>
                    <a:pt x="1164" y="448"/>
                    <a:pt x="1164" y="456"/>
                    <a:pt x="1170" y="461"/>
                  </a:cubicBezTo>
                  <a:cubicBezTo>
                    <a:pt x="1180" y="469"/>
                    <a:pt x="1199" y="474"/>
                    <a:pt x="1215" y="479"/>
                  </a:cubicBezTo>
                  <a:cubicBezTo>
                    <a:pt x="1239" y="486"/>
                    <a:pt x="1259" y="491"/>
                    <a:pt x="1265" y="506"/>
                  </a:cubicBezTo>
                  <a:cubicBezTo>
                    <a:pt x="1267" y="511"/>
                    <a:pt x="1269" y="519"/>
                    <a:pt x="1264" y="529"/>
                  </a:cubicBezTo>
                  <a:cubicBezTo>
                    <a:pt x="1259" y="537"/>
                    <a:pt x="1262" y="542"/>
                    <a:pt x="1270" y="554"/>
                  </a:cubicBezTo>
                  <a:cubicBezTo>
                    <a:pt x="1277" y="564"/>
                    <a:pt x="1288" y="579"/>
                    <a:pt x="1276" y="599"/>
                  </a:cubicBezTo>
                  <a:cubicBezTo>
                    <a:pt x="1274" y="603"/>
                    <a:pt x="1272" y="606"/>
                    <a:pt x="1270" y="609"/>
                  </a:cubicBezTo>
                  <a:cubicBezTo>
                    <a:pt x="1258" y="627"/>
                    <a:pt x="1258" y="627"/>
                    <a:pt x="1274" y="640"/>
                  </a:cubicBezTo>
                  <a:cubicBezTo>
                    <a:pt x="1285" y="650"/>
                    <a:pt x="1287" y="650"/>
                    <a:pt x="1296" y="651"/>
                  </a:cubicBezTo>
                  <a:cubicBezTo>
                    <a:pt x="1307" y="653"/>
                    <a:pt x="1325" y="656"/>
                    <a:pt x="1367" y="673"/>
                  </a:cubicBezTo>
                  <a:cubicBezTo>
                    <a:pt x="1428" y="698"/>
                    <a:pt x="1434" y="702"/>
                    <a:pt x="1448" y="739"/>
                  </a:cubicBezTo>
                  <a:cubicBezTo>
                    <a:pt x="1452" y="748"/>
                    <a:pt x="1458" y="761"/>
                    <a:pt x="1466" y="778"/>
                  </a:cubicBezTo>
                  <a:cubicBezTo>
                    <a:pt x="1484" y="814"/>
                    <a:pt x="1525" y="827"/>
                    <a:pt x="1573" y="843"/>
                  </a:cubicBezTo>
                  <a:cubicBezTo>
                    <a:pt x="1614" y="857"/>
                    <a:pt x="1656" y="871"/>
                    <a:pt x="1691" y="900"/>
                  </a:cubicBezTo>
                  <a:cubicBezTo>
                    <a:pt x="1744" y="946"/>
                    <a:pt x="1818" y="994"/>
                    <a:pt x="1878" y="1033"/>
                  </a:cubicBezTo>
                  <a:cubicBezTo>
                    <a:pt x="1899" y="1047"/>
                    <a:pt x="1919" y="1060"/>
                    <a:pt x="1935" y="1071"/>
                  </a:cubicBezTo>
                  <a:cubicBezTo>
                    <a:pt x="1997" y="1114"/>
                    <a:pt x="2035" y="1156"/>
                    <a:pt x="2017" y="1222"/>
                  </a:cubicBezTo>
                  <a:cubicBezTo>
                    <a:pt x="2006" y="1265"/>
                    <a:pt x="2023" y="1281"/>
                    <a:pt x="2048" y="1304"/>
                  </a:cubicBezTo>
                  <a:cubicBezTo>
                    <a:pt x="2052" y="1308"/>
                    <a:pt x="2056" y="1311"/>
                    <a:pt x="2061" y="1316"/>
                  </a:cubicBezTo>
                  <a:cubicBezTo>
                    <a:pt x="2063" y="1318"/>
                    <a:pt x="2065" y="1319"/>
                    <a:pt x="2065" y="1319"/>
                  </a:cubicBezTo>
                  <a:cubicBezTo>
                    <a:pt x="2065" y="1318"/>
                    <a:pt x="2069" y="1308"/>
                    <a:pt x="2072" y="1303"/>
                  </a:cubicBezTo>
                  <a:cubicBezTo>
                    <a:pt x="2078" y="1287"/>
                    <a:pt x="2087" y="1268"/>
                    <a:pt x="2106" y="1266"/>
                  </a:cubicBezTo>
                  <a:cubicBezTo>
                    <a:pt x="2121" y="1264"/>
                    <a:pt x="2132" y="1267"/>
                    <a:pt x="2141" y="1275"/>
                  </a:cubicBezTo>
                  <a:cubicBezTo>
                    <a:pt x="2154" y="1288"/>
                    <a:pt x="2157" y="1312"/>
                    <a:pt x="2152" y="1353"/>
                  </a:cubicBezTo>
                  <a:cubicBezTo>
                    <a:pt x="2148" y="1386"/>
                    <a:pt x="2152" y="1392"/>
                    <a:pt x="2153" y="1392"/>
                  </a:cubicBezTo>
                  <a:cubicBezTo>
                    <a:pt x="2154" y="1393"/>
                    <a:pt x="2161" y="1392"/>
                    <a:pt x="2165" y="1392"/>
                  </a:cubicBezTo>
                  <a:lnTo>
                    <a:pt x="2172" y="1391"/>
                  </a:lnTo>
                  <a:cubicBezTo>
                    <a:pt x="2204" y="1387"/>
                    <a:pt x="2224" y="1420"/>
                    <a:pt x="2241" y="1457"/>
                  </a:cubicBezTo>
                  <a:cubicBezTo>
                    <a:pt x="2247" y="1471"/>
                    <a:pt x="2253" y="1473"/>
                    <a:pt x="2263" y="1477"/>
                  </a:cubicBezTo>
                  <a:cubicBezTo>
                    <a:pt x="2273" y="1481"/>
                    <a:pt x="2285" y="1486"/>
                    <a:pt x="2300" y="1503"/>
                  </a:cubicBezTo>
                  <a:cubicBezTo>
                    <a:pt x="2308" y="1513"/>
                    <a:pt x="2321" y="1520"/>
                    <a:pt x="2335" y="1529"/>
                  </a:cubicBezTo>
                  <a:cubicBezTo>
                    <a:pt x="2359" y="1543"/>
                    <a:pt x="2387" y="1560"/>
                    <a:pt x="2396" y="1596"/>
                  </a:cubicBezTo>
                  <a:cubicBezTo>
                    <a:pt x="2399" y="1610"/>
                    <a:pt x="2406" y="1620"/>
                    <a:pt x="2417" y="1625"/>
                  </a:cubicBezTo>
                  <a:cubicBezTo>
                    <a:pt x="2432" y="1631"/>
                    <a:pt x="2450" y="1626"/>
                    <a:pt x="2460" y="1620"/>
                  </a:cubicBezTo>
                  <a:cubicBezTo>
                    <a:pt x="2462" y="1619"/>
                    <a:pt x="2462" y="1618"/>
                    <a:pt x="2463" y="1616"/>
                  </a:cubicBezTo>
                  <a:cubicBezTo>
                    <a:pt x="2464" y="1609"/>
                    <a:pt x="2461" y="1586"/>
                    <a:pt x="2406" y="1519"/>
                  </a:cubicBezTo>
                  <a:cubicBezTo>
                    <a:pt x="2376" y="1482"/>
                    <a:pt x="2379" y="1460"/>
                    <a:pt x="2386" y="1448"/>
                  </a:cubicBezTo>
                  <a:cubicBezTo>
                    <a:pt x="2393" y="1439"/>
                    <a:pt x="2410" y="1425"/>
                    <a:pt x="2458" y="1438"/>
                  </a:cubicBezTo>
                  <a:cubicBezTo>
                    <a:pt x="2524" y="1457"/>
                    <a:pt x="2553" y="1487"/>
                    <a:pt x="2588" y="1571"/>
                  </a:cubicBezTo>
                  <a:cubicBezTo>
                    <a:pt x="2599" y="1597"/>
                    <a:pt x="2606" y="1617"/>
                    <a:pt x="2611" y="1632"/>
                  </a:cubicBezTo>
                  <a:cubicBezTo>
                    <a:pt x="2622" y="1665"/>
                    <a:pt x="2626" y="1676"/>
                    <a:pt x="2650" y="1694"/>
                  </a:cubicBezTo>
                  <a:cubicBezTo>
                    <a:pt x="2666" y="1707"/>
                    <a:pt x="2690" y="1710"/>
                    <a:pt x="2722" y="1715"/>
                  </a:cubicBezTo>
                  <a:cubicBezTo>
                    <a:pt x="2754" y="1720"/>
                    <a:pt x="2795" y="1725"/>
                    <a:pt x="2844" y="1745"/>
                  </a:cubicBezTo>
                  <a:cubicBezTo>
                    <a:pt x="2948" y="1786"/>
                    <a:pt x="2972" y="1923"/>
                    <a:pt x="2976" y="1964"/>
                  </a:cubicBezTo>
                  <a:cubicBezTo>
                    <a:pt x="2981" y="2001"/>
                    <a:pt x="3033" y="2048"/>
                    <a:pt x="3058" y="2070"/>
                  </a:cubicBezTo>
                  <a:lnTo>
                    <a:pt x="3062" y="2074"/>
                  </a:lnTo>
                  <a:cubicBezTo>
                    <a:pt x="3083" y="2093"/>
                    <a:pt x="3166" y="2120"/>
                    <a:pt x="3247" y="2118"/>
                  </a:cubicBezTo>
                  <a:cubicBezTo>
                    <a:pt x="3287" y="2117"/>
                    <a:pt x="3309" y="2135"/>
                    <a:pt x="3319" y="2149"/>
                  </a:cubicBezTo>
                  <a:cubicBezTo>
                    <a:pt x="3339" y="2176"/>
                    <a:pt x="3339" y="2214"/>
                    <a:pt x="3331" y="2239"/>
                  </a:cubicBezTo>
                  <a:cubicBezTo>
                    <a:pt x="3316" y="2283"/>
                    <a:pt x="3187" y="2320"/>
                    <a:pt x="3134" y="2305"/>
                  </a:cubicBezTo>
                  <a:cubicBezTo>
                    <a:pt x="3106" y="2297"/>
                    <a:pt x="3089" y="2301"/>
                    <a:pt x="3085" y="2306"/>
                  </a:cubicBezTo>
                  <a:cubicBezTo>
                    <a:pt x="3083" y="2309"/>
                    <a:pt x="3086" y="2318"/>
                    <a:pt x="3097" y="2331"/>
                  </a:cubicBezTo>
                  <a:cubicBezTo>
                    <a:pt x="3120" y="2357"/>
                    <a:pt x="3137" y="2355"/>
                    <a:pt x="3207" y="2338"/>
                  </a:cubicBezTo>
                  <a:cubicBezTo>
                    <a:pt x="3223" y="2335"/>
                    <a:pt x="3242" y="2330"/>
                    <a:pt x="3264" y="2326"/>
                  </a:cubicBezTo>
                  <a:cubicBezTo>
                    <a:pt x="3336" y="2311"/>
                    <a:pt x="3371" y="2265"/>
                    <a:pt x="3395" y="2234"/>
                  </a:cubicBezTo>
                  <a:cubicBezTo>
                    <a:pt x="3408" y="2217"/>
                    <a:pt x="3417" y="2205"/>
                    <a:pt x="3429" y="2202"/>
                  </a:cubicBezTo>
                  <a:cubicBezTo>
                    <a:pt x="3456" y="2196"/>
                    <a:pt x="3480" y="2194"/>
                    <a:pt x="3514" y="2203"/>
                  </a:cubicBezTo>
                  <a:cubicBezTo>
                    <a:pt x="3533" y="2208"/>
                    <a:pt x="3543" y="2223"/>
                    <a:pt x="3553" y="2237"/>
                  </a:cubicBezTo>
                  <a:cubicBezTo>
                    <a:pt x="3564" y="2253"/>
                    <a:pt x="3576" y="2269"/>
                    <a:pt x="3598" y="2276"/>
                  </a:cubicBezTo>
                  <a:cubicBezTo>
                    <a:pt x="3635" y="2289"/>
                    <a:pt x="3660" y="2335"/>
                    <a:pt x="3656" y="2368"/>
                  </a:cubicBezTo>
                  <a:cubicBezTo>
                    <a:pt x="3654" y="2387"/>
                    <a:pt x="3642" y="2401"/>
                    <a:pt x="3624" y="2403"/>
                  </a:cubicBezTo>
                  <a:lnTo>
                    <a:pt x="3611" y="2404"/>
                  </a:lnTo>
                  <a:cubicBezTo>
                    <a:pt x="3584" y="2407"/>
                    <a:pt x="3584" y="2407"/>
                    <a:pt x="3564" y="2450"/>
                  </a:cubicBezTo>
                  <a:cubicBezTo>
                    <a:pt x="3543" y="2494"/>
                    <a:pt x="3535" y="2500"/>
                    <a:pt x="3506" y="2507"/>
                  </a:cubicBezTo>
                  <a:cubicBezTo>
                    <a:pt x="3501" y="2508"/>
                    <a:pt x="3496" y="2509"/>
                    <a:pt x="3489" y="2511"/>
                  </a:cubicBezTo>
                  <a:cubicBezTo>
                    <a:pt x="3481" y="2513"/>
                    <a:pt x="3475" y="2518"/>
                    <a:pt x="3472" y="2525"/>
                  </a:cubicBezTo>
                  <a:cubicBezTo>
                    <a:pt x="3469" y="2533"/>
                    <a:pt x="3469" y="2541"/>
                    <a:pt x="3474" y="2549"/>
                  </a:cubicBezTo>
                  <a:cubicBezTo>
                    <a:pt x="3499" y="2595"/>
                    <a:pt x="3520" y="2632"/>
                    <a:pt x="3493" y="2686"/>
                  </a:cubicBezTo>
                  <a:cubicBezTo>
                    <a:pt x="3488" y="2697"/>
                    <a:pt x="3485" y="2707"/>
                    <a:pt x="3484" y="2717"/>
                  </a:cubicBezTo>
                  <a:cubicBezTo>
                    <a:pt x="3483" y="2731"/>
                    <a:pt x="3491" y="2744"/>
                    <a:pt x="3504" y="2748"/>
                  </a:cubicBezTo>
                  <a:cubicBezTo>
                    <a:pt x="3542" y="2761"/>
                    <a:pt x="3574" y="2782"/>
                    <a:pt x="3606" y="2802"/>
                  </a:cubicBezTo>
                  <a:cubicBezTo>
                    <a:pt x="3654" y="2834"/>
                    <a:pt x="3705" y="2866"/>
                    <a:pt x="3783" y="2871"/>
                  </a:cubicBezTo>
                  <a:lnTo>
                    <a:pt x="3789" y="2871"/>
                  </a:lnTo>
                  <a:cubicBezTo>
                    <a:pt x="3925" y="2878"/>
                    <a:pt x="3937" y="2879"/>
                    <a:pt x="3942" y="2982"/>
                  </a:cubicBezTo>
                  <a:cubicBezTo>
                    <a:pt x="3943" y="3002"/>
                    <a:pt x="3944" y="3019"/>
                    <a:pt x="3945" y="3034"/>
                  </a:cubicBezTo>
                  <a:cubicBezTo>
                    <a:pt x="3947" y="3089"/>
                    <a:pt x="3948" y="3119"/>
                    <a:pt x="3965" y="3186"/>
                  </a:cubicBezTo>
                  <a:lnTo>
                    <a:pt x="3972" y="3213"/>
                  </a:lnTo>
                  <a:cubicBezTo>
                    <a:pt x="3986" y="3272"/>
                    <a:pt x="3987" y="3274"/>
                    <a:pt x="4021" y="3290"/>
                  </a:cubicBezTo>
                  <a:cubicBezTo>
                    <a:pt x="4033" y="3296"/>
                    <a:pt x="4051" y="3299"/>
                    <a:pt x="4068" y="3302"/>
                  </a:cubicBezTo>
                  <a:cubicBezTo>
                    <a:pt x="4100" y="3307"/>
                    <a:pt x="4127" y="3312"/>
                    <a:pt x="4132" y="3332"/>
                  </a:cubicBezTo>
                  <a:cubicBezTo>
                    <a:pt x="4136" y="3350"/>
                    <a:pt x="4118" y="3367"/>
                    <a:pt x="4101" y="3381"/>
                  </a:cubicBezTo>
                  <a:cubicBezTo>
                    <a:pt x="4048" y="3421"/>
                    <a:pt x="4052" y="3436"/>
                    <a:pt x="4059" y="3457"/>
                  </a:cubicBezTo>
                  <a:cubicBezTo>
                    <a:pt x="4061" y="3467"/>
                    <a:pt x="4064" y="3477"/>
                    <a:pt x="4064" y="3490"/>
                  </a:cubicBezTo>
                  <a:cubicBezTo>
                    <a:pt x="4064" y="3513"/>
                    <a:pt x="4049" y="3530"/>
                    <a:pt x="4034" y="3547"/>
                  </a:cubicBezTo>
                  <a:cubicBezTo>
                    <a:pt x="4017" y="3566"/>
                    <a:pt x="4001" y="3583"/>
                    <a:pt x="4004" y="3613"/>
                  </a:cubicBezTo>
                  <a:cubicBezTo>
                    <a:pt x="4004" y="3618"/>
                    <a:pt x="4006" y="3625"/>
                    <a:pt x="4010" y="3626"/>
                  </a:cubicBezTo>
                  <a:cubicBezTo>
                    <a:pt x="4027" y="3630"/>
                    <a:pt x="4078" y="3590"/>
                    <a:pt x="4107" y="3543"/>
                  </a:cubicBezTo>
                  <a:cubicBezTo>
                    <a:pt x="4117" y="3527"/>
                    <a:pt x="4119" y="3512"/>
                    <a:pt x="4120" y="3496"/>
                  </a:cubicBezTo>
                  <a:cubicBezTo>
                    <a:pt x="4123" y="3453"/>
                    <a:pt x="4133" y="3425"/>
                    <a:pt x="4238" y="3426"/>
                  </a:cubicBezTo>
                  <a:cubicBezTo>
                    <a:pt x="4383" y="3428"/>
                    <a:pt x="4434" y="3452"/>
                    <a:pt x="4439" y="3521"/>
                  </a:cubicBezTo>
                  <a:cubicBezTo>
                    <a:pt x="4440" y="3545"/>
                    <a:pt x="4449" y="3549"/>
                    <a:pt x="4467" y="3555"/>
                  </a:cubicBezTo>
                  <a:cubicBezTo>
                    <a:pt x="4482" y="3561"/>
                    <a:pt x="4501" y="3568"/>
                    <a:pt x="4518" y="3590"/>
                  </a:cubicBezTo>
                  <a:cubicBezTo>
                    <a:pt x="4529" y="3606"/>
                    <a:pt x="4534" y="3622"/>
                    <a:pt x="4539" y="3636"/>
                  </a:cubicBezTo>
                  <a:cubicBezTo>
                    <a:pt x="4547" y="3663"/>
                    <a:pt x="4553" y="3680"/>
                    <a:pt x="4598" y="3684"/>
                  </a:cubicBezTo>
                  <a:cubicBezTo>
                    <a:pt x="4631" y="3687"/>
                    <a:pt x="4652" y="3704"/>
                    <a:pt x="4658" y="3730"/>
                  </a:cubicBezTo>
                  <a:cubicBezTo>
                    <a:pt x="4665" y="3764"/>
                    <a:pt x="4641" y="3808"/>
                    <a:pt x="4602" y="3829"/>
                  </a:cubicBezTo>
                  <a:cubicBezTo>
                    <a:pt x="4550" y="3859"/>
                    <a:pt x="4538" y="3964"/>
                    <a:pt x="4536" y="3995"/>
                  </a:cubicBezTo>
                  <a:cubicBezTo>
                    <a:pt x="4534" y="4009"/>
                    <a:pt x="4542" y="4017"/>
                    <a:pt x="4555" y="4029"/>
                  </a:cubicBezTo>
                  <a:cubicBezTo>
                    <a:pt x="4571" y="4044"/>
                    <a:pt x="4591" y="4062"/>
                    <a:pt x="4588" y="4099"/>
                  </a:cubicBezTo>
                  <a:cubicBezTo>
                    <a:pt x="4585" y="4129"/>
                    <a:pt x="4568" y="4140"/>
                    <a:pt x="4556" y="4148"/>
                  </a:cubicBezTo>
                  <a:cubicBezTo>
                    <a:pt x="4541" y="4158"/>
                    <a:pt x="4531" y="4165"/>
                    <a:pt x="4552" y="4215"/>
                  </a:cubicBezTo>
                  <a:cubicBezTo>
                    <a:pt x="4596" y="4314"/>
                    <a:pt x="4568" y="4569"/>
                    <a:pt x="4549" y="4654"/>
                  </a:cubicBezTo>
                  <a:cubicBezTo>
                    <a:pt x="4542" y="4686"/>
                    <a:pt x="4546" y="4733"/>
                    <a:pt x="4549" y="4779"/>
                  </a:cubicBezTo>
                  <a:cubicBezTo>
                    <a:pt x="4554" y="4845"/>
                    <a:pt x="4559" y="4908"/>
                    <a:pt x="4535" y="4938"/>
                  </a:cubicBezTo>
                  <a:cubicBezTo>
                    <a:pt x="4526" y="4949"/>
                    <a:pt x="4516" y="4955"/>
                    <a:pt x="4507" y="4955"/>
                  </a:cubicBezTo>
                  <a:moveTo>
                    <a:pt x="4293" y="4726"/>
                  </a:moveTo>
                  <a:cubicBezTo>
                    <a:pt x="4332" y="4726"/>
                    <a:pt x="4358" y="4762"/>
                    <a:pt x="4382" y="4794"/>
                  </a:cubicBezTo>
                  <a:cubicBezTo>
                    <a:pt x="4398" y="4816"/>
                    <a:pt x="4414" y="4837"/>
                    <a:pt x="4431" y="4845"/>
                  </a:cubicBezTo>
                  <a:cubicBezTo>
                    <a:pt x="4456" y="4856"/>
                    <a:pt x="4472" y="4882"/>
                    <a:pt x="4485" y="4903"/>
                  </a:cubicBezTo>
                  <a:cubicBezTo>
                    <a:pt x="4492" y="4914"/>
                    <a:pt x="4502" y="4931"/>
                    <a:pt x="4507" y="4931"/>
                  </a:cubicBezTo>
                  <a:cubicBezTo>
                    <a:pt x="4508" y="4931"/>
                    <a:pt x="4511" y="4930"/>
                    <a:pt x="4516" y="4923"/>
                  </a:cubicBezTo>
                  <a:cubicBezTo>
                    <a:pt x="4535" y="4901"/>
                    <a:pt x="4530" y="4840"/>
                    <a:pt x="4526" y="4781"/>
                  </a:cubicBezTo>
                  <a:cubicBezTo>
                    <a:pt x="4522" y="4733"/>
                    <a:pt x="4518" y="4684"/>
                    <a:pt x="4526" y="4649"/>
                  </a:cubicBezTo>
                  <a:cubicBezTo>
                    <a:pt x="4543" y="4569"/>
                    <a:pt x="4571" y="4317"/>
                    <a:pt x="4531" y="4224"/>
                  </a:cubicBezTo>
                  <a:cubicBezTo>
                    <a:pt x="4503" y="4161"/>
                    <a:pt x="4519" y="4144"/>
                    <a:pt x="4543" y="4128"/>
                  </a:cubicBezTo>
                  <a:cubicBezTo>
                    <a:pt x="4554" y="4121"/>
                    <a:pt x="4563" y="4115"/>
                    <a:pt x="4564" y="4097"/>
                  </a:cubicBezTo>
                  <a:cubicBezTo>
                    <a:pt x="4567" y="4071"/>
                    <a:pt x="4554" y="4060"/>
                    <a:pt x="4539" y="4046"/>
                  </a:cubicBezTo>
                  <a:cubicBezTo>
                    <a:pt x="4526" y="4034"/>
                    <a:pt x="4510" y="4019"/>
                    <a:pt x="4512" y="3993"/>
                  </a:cubicBezTo>
                  <a:cubicBezTo>
                    <a:pt x="4516" y="3949"/>
                    <a:pt x="4530" y="3843"/>
                    <a:pt x="4591" y="3809"/>
                  </a:cubicBezTo>
                  <a:cubicBezTo>
                    <a:pt x="4620" y="3793"/>
                    <a:pt x="4640" y="3759"/>
                    <a:pt x="4635" y="3734"/>
                  </a:cubicBezTo>
                  <a:cubicBezTo>
                    <a:pt x="4631" y="3715"/>
                    <a:pt x="4611" y="3709"/>
                    <a:pt x="4596" y="3707"/>
                  </a:cubicBezTo>
                  <a:cubicBezTo>
                    <a:pt x="4535" y="3701"/>
                    <a:pt x="4525" y="3672"/>
                    <a:pt x="4516" y="3643"/>
                  </a:cubicBezTo>
                  <a:cubicBezTo>
                    <a:pt x="4512" y="3630"/>
                    <a:pt x="4508" y="3616"/>
                    <a:pt x="4498" y="3603"/>
                  </a:cubicBezTo>
                  <a:cubicBezTo>
                    <a:pt x="4486" y="3587"/>
                    <a:pt x="4472" y="3581"/>
                    <a:pt x="4459" y="3577"/>
                  </a:cubicBezTo>
                  <a:cubicBezTo>
                    <a:pt x="4440" y="3570"/>
                    <a:pt x="4418" y="3562"/>
                    <a:pt x="4415" y="3522"/>
                  </a:cubicBezTo>
                  <a:cubicBezTo>
                    <a:pt x="4412" y="3476"/>
                    <a:pt x="4384" y="3451"/>
                    <a:pt x="4237" y="3450"/>
                  </a:cubicBezTo>
                  <a:cubicBezTo>
                    <a:pt x="4147" y="3448"/>
                    <a:pt x="4146" y="3466"/>
                    <a:pt x="4143" y="3498"/>
                  </a:cubicBezTo>
                  <a:cubicBezTo>
                    <a:pt x="4142" y="3514"/>
                    <a:pt x="4140" y="3535"/>
                    <a:pt x="4127" y="3556"/>
                  </a:cubicBezTo>
                  <a:cubicBezTo>
                    <a:pt x="4100" y="3600"/>
                    <a:pt x="4039" y="3657"/>
                    <a:pt x="4004" y="3649"/>
                  </a:cubicBezTo>
                  <a:cubicBezTo>
                    <a:pt x="3996" y="3647"/>
                    <a:pt x="3982" y="3640"/>
                    <a:pt x="3980" y="3615"/>
                  </a:cubicBezTo>
                  <a:cubicBezTo>
                    <a:pt x="3977" y="3576"/>
                    <a:pt x="3999" y="3551"/>
                    <a:pt x="4017" y="3531"/>
                  </a:cubicBezTo>
                  <a:cubicBezTo>
                    <a:pt x="4029" y="3517"/>
                    <a:pt x="4040" y="3504"/>
                    <a:pt x="4040" y="3489"/>
                  </a:cubicBezTo>
                  <a:cubicBezTo>
                    <a:pt x="4040" y="3480"/>
                    <a:pt x="4038" y="3472"/>
                    <a:pt x="4036" y="3464"/>
                  </a:cubicBezTo>
                  <a:cubicBezTo>
                    <a:pt x="4027" y="3433"/>
                    <a:pt x="4026" y="3409"/>
                    <a:pt x="4086" y="3362"/>
                  </a:cubicBezTo>
                  <a:cubicBezTo>
                    <a:pt x="4109" y="3344"/>
                    <a:pt x="4109" y="3337"/>
                    <a:pt x="4109" y="3337"/>
                  </a:cubicBezTo>
                  <a:cubicBezTo>
                    <a:pt x="4106" y="3332"/>
                    <a:pt x="4079" y="3327"/>
                    <a:pt x="4064" y="3325"/>
                  </a:cubicBezTo>
                  <a:cubicBezTo>
                    <a:pt x="4045" y="3322"/>
                    <a:pt x="4026" y="3318"/>
                    <a:pt x="4011" y="3311"/>
                  </a:cubicBezTo>
                  <a:cubicBezTo>
                    <a:pt x="3967" y="3291"/>
                    <a:pt x="3964" y="3280"/>
                    <a:pt x="3949" y="3218"/>
                  </a:cubicBezTo>
                  <a:lnTo>
                    <a:pt x="3942" y="3191"/>
                  </a:lnTo>
                  <a:cubicBezTo>
                    <a:pt x="3925" y="3122"/>
                    <a:pt x="3923" y="3091"/>
                    <a:pt x="3921" y="3035"/>
                  </a:cubicBezTo>
                  <a:cubicBezTo>
                    <a:pt x="3920" y="3020"/>
                    <a:pt x="3920" y="3003"/>
                    <a:pt x="3919" y="2983"/>
                  </a:cubicBezTo>
                  <a:cubicBezTo>
                    <a:pt x="3914" y="2901"/>
                    <a:pt x="3914" y="2901"/>
                    <a:pt x="3788" y="2894"/>
                  </a:cubicBezTo>
                  <a:lnTo>
                    <a:pt x="3782" y="2894"/>
                  </a:lnTo>
                  <a:cubicBezTo>
                    <a:pt x="3697" y="2889"/>
                    <a:pt x="3644" y="2855"/>
                    <a:pt x="3593" y="2822"/>
                  </a:cubicBezTo>
                  <a:cubicBezTo>
                    <a:pt x="3561" y="2801"/>
                    <a:pt x="3532" y="2782"/>
                    <a:pt x="3496" y="2770"/>
                  </a:cubicBezTo>
                  <a:cubicBezTo>
                    <a:pt x="3473" y="2763"/>
                    <a:pt x="3458" y="2740"/>
                    <a:pt x="3461" y="2715"/>
                  </a:cubicBezTo>
                  <a:cubicBezTo>
                    <a:pt x="3462" y="2702"/>
                    <a:pt x="3466" y="2689"/>
                    <a:pt x="3472" y="2676"/>
                  </a:cubicBezTo>
                  <a:cubicBezTo>
                    <a:pt x="3493" y="2632"/>
                    <a:pt x="3478" y="2605"/>
                    <a:pt x="3453" y="2560"/>
                  </a:cubicBezTo>
                  <a:cubicBezTo>
                    <a:pt x="3445" y="2546"/>
                    <a:pt x="3444" y="2530"/>
                    <a:pt x="3450" y="2516"/>
                  </a:cubicBezTo>
                  <a:cubicBezTo>
                    <a:pt x="3455" y="2503"/>
                    <a:pt x="3467" y="2492"/>
                    <a:pt x="3482" y="2488"/>
                  </a:cubicBezTo>
                  <a:cubicBezTo>
                    <a:pt x="3489" y="2486"/>
                    <a:pt x="3495" y="2485"/>
                    <a:pt x="3501" y="2484"/>
                  </a:cubicBezTo>
                  <a:cubicBezTo>
                    <a:pt x="3521" y="2479"/>
                    <a:pt x="3524" y="2478"/>
                    <a:pt x="3542" y="2440"/>
                  </a:cubicBezTo>
                  <a:cubicBezTo>
                    <a:pt x="3566" y="2390"/>
                    <a:pt x="3572" y="2384"/>
                    <a:pt x="3608" y="2381"/>
                  </a:cubicBezTo>
                  <a:lnTo>
                    <a:pt x="3621" y="2379"/>
                  </a:lnTo>
                  <a:cubicBezTo>
                    <a:pt x="3624" y="2379"/>
                    <a:pt x="3631" y="2378"/>
                    <a:pt x="3633" y="2365"/>
                  </a:cubicBezTo>
                  <a:cubicBezTo>
                    <a:pt x="3635" y="2342"/>
                    <a:pt x="3617" y="2307"/>
                    <a:pt x="3590" y="2298"/>
                  </a:cubicBezTo>
                  <a:cubicBezTo>
                    <a:pt x="3561" y="2288"/>
                    <a:pt x="3546" y="2268"/>
                    <a:pt x="3534" y="2251"/>
                  </a:cubicBezTo>
                  <a:cubicBezTo>
                    <a:pt x="3525" y="2238"/>
                    <a:pt x="3518" y="2229"/>
                    <a:pt x="3508" y="2226"/>
                  </a:cubicBezTo>
                  <a:cubicBezTo>
                    <a:pt x="3478" y="2218"/>
                    <a:pt x="3459" y="2219"/>
                    <a:pt x="3435" y="2225"/>
                  </a:cubicBezTo>
                  <a:cubicBezTo>
                    <a:pt x="3431" y="2226"/>
                    <a:pt x="3421" y="2238"/>
                    <a:pt x="3413" y="2249"/>
                  </a:cubicBezTo>
                  <a:cubicBezTo>
                    <a:pt x="3389" y="2280"/>
                    <a:pt x="3349" y="2332"/>
                    <a:pt x="3269" y="2349"/>
                  </a:cubicBezTo>
                  <a:cubicBezTo>
                    <a:pt x="3247" y="2353"/>
                    <a:pt x="3228" y="2357"/>
                    <a:pt x="3212" y="2361"/>
                  </a:cubicBezTo>
                  <a:cubicBezTo>
                    <a:pt x="3144" y="2377"/>
                    <a:pt x="3113" y="2384"/>
                    <a:pt x="3079" y="2346"/>
                  </a:cubicBezTo>
                  <a:cubicBezTo>
                    <a:pt x="3057" y="2320"/>
                    <a:pt x="3059" y="2303"/>
                    <a:pt x="3065" y="2293"/>
                  </a:cubicBezTo>
                  <a:cubicBezTo>
                    <a:pt x="3076" y="2276"/>
                    <a:pt x="3105" y="2272"/>
                    <a:pt x="3140" y="2282"/>
                  </a:cubicBezTo>
                  <a:cubicBezTo>
                    <a:pt x="3187" y="2295"/>
                    <a:pt x="3299" y="2258"/>
                    <a:pt x="3308" y="2232"/>
                  </a:cubicBezTo>
                  <a:cubicBezTo>
                    <a:pt x="3315" y="2212"/>
                    <a:pt x="3314" y="2182"/>
                    <a:pt x="3300" y="2163"/>
                  </a:cubicBezTo>
                  <a:cubicBezTo>
                    <a:pt x="3289" y="2149"/>
                    <a:pt x="3271" y="2141"/>
                    <a:pt x="3247" y="2142"/>
                  </a:cubicBezTo>
                  <a:cubicBezTo>
                    <a:pt x="3166" y="2143"/>
                    <a:pt x="3074" y="2116"/>
                    <a:pt x="3046" y="2091"/>
                  </a:cubicBezTo>
                  <a:lnTo>
                    <a:pt x="3043" y="2088"/>
                  </a:lnTo>
                  <a:cubicBezTo>
                    <a:pt x="3013" y="2061"/>
                    <a:pt x="2958" y="2012"/>
                    <a:pt x="2953" y="1966"/>
                  </a:cubicBezTo>
                  <a:cubicBezTo>
                    <a:pt x="2949" y="1928"/>
                    <a:pt x="2927" y="1803"/>
                    <a:pt x="2835" y="1767"/>
                  </a:cubicBezTo>
                  <a:cubicBezTo>
                    <a:pt x="2789" y="1748"/>
                    <a:pt x="2750" y="1743"/>
                    <a:pt x="2718" y="1738"/>
                  </a:cubicBezTo>
                  <a:cubicBezTo>
                    <a:pt x="2684" y="1733"/>
                    <a:pt x="2657" y="1730"/>
                    <a:pt x="2635" y="1713"/>
                  </a:cubicBezTo>
                  <a:cubicBezTo>
                    <a:pt x="2606" y="1690"/>
                    <a:pt x="2600" y="1674"/>
                    <a:pt x="2588" y="1639"/>
                  </a:cubicBezTo>
                  <a:cubicBezTo>
                    <a:pt x="2583" y="1625"/>
                    <a:pt x="2577" y="1606"/>
                    <a:pt x="2566" y="1580"/>
                  </a:cubicBezTo>
                  <a:cubicBezTo>
                    <a:pt x="2532" y="1497"/>
                    <a:pt x="2506" y="1476"/>
                    <a:pt x="2451" y="1461"/>
                  </a:cubicBezTo>
                  <a:cubicBezTo>
                    <a:pt x="2421" y="1452"/>
                    <a:pt x="2409" y="1457"/>
                    <a:pt x="2406" y="1461"/>
                  </a:cubicBezTo>
                  <a:cubicBezTo>
                    <a:pt x="2403" y="1465"/>
                    <a:pt x="2404" y="1479"/>
                    <a:pt x="2424" y="1504"/>
                  </a:cubicBezTo>
                  <a:cubicBezTo>
                    <a:pt x="2485" y="1578"/>
                    <a:pt x="2488" y="1606"/>
                    <a:pt x="2486" y="1620"/>
                  </a:cubicBezTo>
                  <a:cubicBezTo>
                    <a:pt x="2484" y="1628"/>
                    <a:pt x="2480" y="1635"/>
                    <a:pt x="2473" y="1640"/>
                  </a:cubicBezTo>
                  <a:cubicBezTo>
                    <a:pt x="2458" y="1649"/>
                    <a:pt x="2432" y="1656"/>
                    <a:pt x="2408" y="1646"/>
                  </a:cubicBezTo>
                  <a:cubicBezTo>
                    <a:pt x="2396" y="1641"/>
                    <a:pt x="2380" y="1629"/>
                    <a:pt x="2373" y="1601"/>
                  </a:cubicBezTo>
                  <a:cubicBezTo>
                    <a:pt x="2366" y="1575"/>
                    <a:pt x="2345" y="1562"/>
                    <a:pt x="2322" y="1549"/>
                  </a:cubicBezTo>
                  <a:cubicBezTo>
                    <a:pt x="2308" y="1540"/>
                    <a:pt x="2293" y="1531"/>
                    <a:pt x="2282" y="1518"/>
                  </a:cubicBezTo>
                  <a:cubicBezTo>
                    <a:pt x="2271" y="1506"/>
                    <a:pt x="2263" y="1503"/>
                    <a:pt x="2254" y="1499"/>
                  </a:cubicBezTo>
                  <a:cubicBezTo>
                    <a:pt x="2242" y="1494"/>
                    <a:pt x="2229" y="1489"/>
                    <a:pt x="2219" y="1466"/>
                  </a:cubicBezTo>
                  <a:cubicBezTo>
                    <a:pt x="2207" y="1441"/>
                    <a:pt x="2192" y="1412"/>
                    <a:pt x="2174" y="1414"/>
                  </a:cubicBezTo>
                  <a:lnTo>
                    <a:pt x="2168" y="1415"/>
                  </a:lnTo>
                  <a:cubicBezTo>
                    <a:pt x="2157" y="1416"/>
                    <a:pt x="2145" y="1418"/>
                    <a:pt x="2136" y="1409"/>
                  </a:cubicBezTo>
                  <a:cubicBezTo>
                    <a:pt x="2127" y="1400"/>
                    <a:pt x="2125" y="1383"/>
                    <a:pt x="2129" y="1350"/>
                  </a:cubicBezTo>
                  <a:cubicBezTo>
                    <a:pt x="2134" y="1311"/>
                    <a:pt x="2129" y="1297"/>
                    <a:pt x="2124" y="1292"/>
                  </a:cubicBezTo>
                  <a:cubicBezTo>
                    <a:pt x="2122" y="1290"/>
                    <a:pt x="2119" y="1288"/>
                    <a:pt x="2109" y="1289"/>
                  </a:cubicBezTo>
                  <a:cubicBezTo>
                    <a:pt x="2103" y="1290"/>
                    <a:pt x="2097" y="1303"/>
                    <a:pt x="2093" y="1312"/>
                  </a:cubicBezTo>
                  <a:cubicBezTo>
                    <a:pt x="2087" y="1326"/>
                    <a:pt x="2081" y="1340"/>
                    <a:pt x="2068" y="1342"/>
                  </a:cubicBezTo>
                  <a:cubicBezTo>
                    <a:pt x="2060" y="1344"/>
                    <a:pt x="2052" y="1341"/>
                    <a:pt x="2044" y="1333"/>
                  </a:cubicBezTo>
                  <a:cubicBezTo>
                    <a:pt x="2040" y="1329"/>
                    <a:pt x="2036" y="1325"/>
                    <a:pt x="2032" y="1321"/>
                  </a:cubicBezTo>
                  <a:cubicBezTo>
                    <a:pt x="2007" y="1298"/>
                    <a:pt x="1980" y="1273"/>
                    <a:pt x="1995" y="1216"/>
                  </a:cubicBezTo>
                  <a:cubicBezTo>
                    <a:pt x="2007" y="1169"/>
                    <a:pt x="1988" y="1136"/>
                    <a:pt x="1921" y="1090"/>
                  </a:cubicBezTo>
                  <a:cubicBezTo>
                    <a:pt x="1905" y="1080"/>
                    <a:pt x="1886" y="1067"/>
                    <a:pt x="1865" y="1053"/>
                  </a:cubicBezTo>
                  <a:cubicBezTo>
                    <a:pt x="1805" y="1014"/>
                    <a:pt x="1730" y="965"/>
                    <a:pt x="1675" y="918"/>
                  </a:cubicBezTo>
                  <a:cubicBezTo>
                    <a:pt x="1645" y="892"/>
                    <a:pt x="1605" y="878"/>
                    <a:pt x="1566" y="866"/>
                  </a:cubicBezTo>
                  <a:cubicBezTo>
                    <a:pt x="1515" y="849"/>
                    <a:pt x="1467" y="833"/>
                    <a:pt x="1445" y="788"/>
                  </a:cubicBezTo>
                  <a:cubicBezTo>
                    <a:pt x="1436" y="771"/>
                    <a:pt x="1431" y="758"/>
                    <a:pt x="1427" y="747"/>
                  </a:cubicBezTo>
                  <a:cubicBezTo>
                    <a:pt x="1415" y="718"/>
                    <a:pt x="1414" y="717"/>
                    <a:pt x="1358" y="695"/>
                  </a:cubicBezTo>
                  <a:cubicBezTo>
                    <a:pt x="1319" y="679"/>
                    <a:pt x="1303" y="676"/>
                    <a:pt x="1292" y="675"/>
                  </a:cubicBezTo>
                  <a:cubicBezTo>
                    <a:pt x="1280" y="673"/>
                    <a:pt x="1274" y="671"/>
                    <a:pt x="1258" y="658"/>
                  </a:cubicBezTo>
                  <a:cubicBezTo>
                    <a:pt x="1229" y="633"/>
                    <a:pt x="1235" y="618"/>
                    <a:pt x="1250" y="596"/>
                  </a:cubicBezTo>
                  <a:cubicBezTo>
                    <a:pt x="1252" y="593"/>
                    <a:pt x="1254" y="590"/>
                    <a:pt x="1256" y="587"/>
                  </a:cubicBezTo>
                  <a:cubicBezTo>
                    <a:pt x="1259" y="581"/>
                    <a:pt x="1259" y="578"/>
                    <a:pt x="1250" y="567"/>
                  </a:cubicBezTo>
                  <a:cubicBezTo>
                    <a:pt x="1243" y="556"/>
                    <a:pt x="1231" y="540"/>
                    <a:pt x="1243" y="518"/>
                  </a:cubicBezTo>
                  <a:cubicBezTo>
                    <a:pt x="1242" y="511"/>
                    <a:pt x="1221" y="505"/>
                    <a:pt x="1209" y="502"/>
                  </a:cubicBezTo>
                  <a:cubicBezTo>
                    <a:pt x="1190" y="496"/>
                    <a:pt x="1169" y="490"/>
                    <a:pt x="1155" y="479"/>
                  </a:cubicBezTo>
                  <a:cubicBezTo>
                    <a:pt x="1138" y="466"/>
                    <a:pt x="1141" y="446"/>
                    <a:pt x="1144" y="426"/>
                  </a:cubicBezTo>
                  <a:cubicBezTo>
                    <a:pt x="1148" y="396"/>
                    <a:pt x="1153" y="358"/>
                    <a:pt x="1104" y="318"/>
                  </a:cubicBezTo>
                  <a:cubicBezTo>
                    <a:pt x="1072" y="290"/>
                    <a:pt x="1050" y="277"/>
                    <a:pt x="1035" y="267"/>
                  </a:cubicBezTo>
                  <a:cubicBezTo>
                    <a:pt x="1008" y="251"/>
                    <a:pt x="998" y="244"/>
                    <a:pt x="989" y="206"/>
                  </a:cubicBezTo>
                  <a:cubicBezTo>
                    <a:pt x="985" y="193"/>
                    <a:pt x="979" y="185"/>
                    <a:pt x="968" y="183"/>
                  </a:cubicBezTo>
                  <a:cubicBezTo>
                    <a:pt x="947" y="179"/>
                    <a:pt x="914" y="198"/>
                    <a:pt x="895" y="224"/>
                  </a:cubicBezTo>
                  <a:cubicBezTo>
                    <a:pt x="889" y="234"/>
                    <a:pt x="880" y="239"/>
                    <a:pt x="870" y="241"/>
                  </a:cubicBezTo>
                  <a:cubicBezTo>
                    <a:pt x="850" y="244"/>
                    <a:pt x="831" y="230"/>
                    <a:pt x="810" y="215"/>
                  </a:cubicBezTo>
                  <a:cubicBezTo>
                    <a:pt x="794" y="203"/>
                    <a:pt x="777" y="191"/>
                    <a:pt x="764" y="190"/>
                  </a:cubicBezTo>
                  <a:cubicBezTo>
                    <a:pt x="752" y="190"/>
                    <a:pt x="731" y="194"/>
                    <a:pt x="706" y="200"/>
                  </a:cubicBezTo>
                  <a:cubicBezTo>
                    <a:pt x="654" y="210"/>
                    <a:pt x="584" y="225"/>
                    <a:pt x="531" y="208"/>
                  </a:cubicBezTo>
                  <a:cubicBezTo>
                    <a:pt x="508" y="200"/>
                    <a:pt x="477" y="195"/>
                    <a:pt x="445" y="189"/>
                  </a:cubicBezTo>
                  <a:cubicBezTo>
                    <a:pt x="373" y="175"/>
                    <a:pt x="298" y="162"/>
                    <a:pt x="270" y="121"/>
                  </a:cubicBezTo>
                  <a:cubicBezTo>
                    <a:pt x="231" y="64"/>
                    <a:pt x="204" y="59"/>
                    <a:pt x="166" y="53"/>
                  </a:cubicBezTo>
                  <a:cubicBezTo>
                    <a:pt x="148" y="50"/>
                    <a:pt x="128" y="47"/>
                    <a:pt x="104" y="38"/>
                  </a:cubicBezTo>
                  <a:lnTo>
                    <a:pt x="103" y="37"/>
                  </a:lnTo>
                  <a:cubicBezTo>
                    <a:pt x="92" y="31"/>
                    <a:pt x="58" y="16"/>
                    <a:pt x="39" y="28"/>
                  </a:cubicBezTo>
                  <a:cubicBezTo>
                    <a:pt x="23" y="39"/>
                    <a:pt x="22" y="68"/>
                    <a:pt x="24" y="91"/>
                  </a:cubicBezTo>
                  <a:cubicBezTo>
                    <a:pt x="30" y="156"/>
                    <a:pt x="42" y="170"/>
                    <a:pt x="55" y="187"/>
                  </a:cubicBezTo>
                  <a:cubicBezTo>
                    <a:pt x="68" y="202"/>
                    <a:pt x="83" y="220"/>
                    <a:pt x="96" y="275"/>
                  </a:cubicBezTo>
                  <a:cubicBezTo>
                    <a:pt x="116" y="362"/>
                    <a:pt x="248" y="476"/>
                    <a:pt x="335" y="551"/>
                  </a:cubicBezTo>
                  <a:cubicBezTo>
                    <a:pt x="358" y="570"/>
                    <a:pt x="378" y="588"/>
                    <a:pt x="393" y="602"/>
                  </a:cubicBezTo>
                  <a:cubicBezTo>
                    <a:pt x="418" y="626"/>
                    <a:pt x="439" y="651"/>
                    <a:pt x="458" y="673"/>
                  </a:cubicBezTo>
                  <a:cubicBezTo>
                    <a:pt x="496" y="719"/>
                    <a:pt x="527" y="756"/>
                    <a:pt x="576" y="756"/>
                  </a:cubicBezTo>
                  <a:cubicBezTo>
                    <a:pt x="664" y="756"/>
                    <a:pt x="739" y="805"/>
                    <a:pt x="792" y="898"/>
                  </a:cubicBezTo>
                  <a:cubicBezTo>
                    <a:pt x="829" y="964"/>
                    <a:pt x="876" y="1047"/>
                    <a:pt x="945" y="1105"/>
                  </a:cubicBezTo>
                  <a:cubicBezTo>
                    <a:pt x="993" y="1145"/>
                    <a:pt x="1022" y="1197"/>
                    <a:pt x="1027" y="1252"/>
                  </a:cubicBezTo>
                  <a:cubicBezTo>
                    <a:pt x="1033" y="1305"/>
                    <a:pt x="1052" y="1375"/>
                    <a:pt x="1109" y="1408"/>
                  </a:cubicBezTo>
                  <a:cubicBezTo>
                    <a:pt x="1162" y="1439"/>
                    <a:pt x="1197" y="1453"/>
                    <a:pt x="1227" y="1465"/>
                  </a:cubicBezTo>
                  <a:cubicBezTo>
                    <a:pt x="1260" y="1478"/>
                    <a:pt x="1286" y="1488"/>
                    <a:pt x="1321" y="1515"/>
                  </a:cubicBezTo>
                  <a:cubicBezTo>
                    <a:pt x="1347" y="1534"/>
                    <a:pt x="1373" y="1544"/>
                    <a:pt x="1397" y="1555"/>
                  </a:cubicBezTo>
                  <a:cubicBezTo>
                    <a:pt x="1434" y="1569"/>
                    <a:pt x="1468" y="1583"/>
                    <a:pt x="1488" y="1622"/>
                  </a:cubicBezTo>
                  <a:cubicBezTo>
                    <a:pt x="1497" y="1639"/>
                    <a:pt x="1508" y="1638"/>
                    <a:pt x="1526" y="1636"/>
                  </a:cubicBezTo>
                  <a:cubicBezTo>
                    <a:pt x="1538" y="1635"/>
                    <a:pt x="1551" y="1634"/>
                    <a:pt x="1561" y="1644"/>
                  </a:cubicBezTo>
                  <a:cubicBezTo>
                    <a:pt x="1571" y="1655"/>
                    <a:pt x="1573" y="1674"/>
                    <a:pt x="1567" y="1710"/>
                  </a:cubicBezTo>
                  <a:lnTo>
                    <a:pt x="1566" y="1713"/>
                  </a:lnTo>
                  <a:cubicBezTo>
                    <a:pt x="1549" y="1814"/>
                    <a:pt x="1549" y="1814"/>
                    <a:pt x="1593" y="1886"/>
                  </a:cubicBezTo>
                  <a:lnTo>
                    <a:pt x="1596" y="1892"/>
                  </a:lnTo>
                  <a:cubicBezTo>
                    <a:pt x="1625" y="1941"/>
                    <a:pt x="1633" y="1987"/>
                    <a:pt x="1640" y="2029"/>
                  </a:cubicBezTo>
                  <a:cubicBezTo>
                    <a:pt x="1645" y="2059"/>
                    <a:pt x="1650" y="2085"/>
                    <a:pt x="1661" y="2106"/>
                  </a:cubicBezTo>
                  <a:cubicBezTo>
                    <a:pt x="1676" y="2132"/>
                    <a:pt x="1671" y="2161"/>
                    <a:pt x="1668" y="2187"/>
                  </a:cubicBezTo>
                  <a:cubicBezTo>
                    <a:pt x="1662" y="2224"/>
                    <a:pt x="1661" y="2246"/>
                    <a:pt x="1691" y="2259"/>
                  </a:cubicBezTo>
                  <a:cubicBezTo>
                    <a:pt x="1718" y="2272"/>
                    <a:pt x="1736" y="2282"/>
                    <a:pt x="1751" y="2290"/>
                  </a:cubicBezTo>
                  <a:cubicBezTo>
                    <a:pt x="1774" y="2302"/>
                    <a:pt x="1788" y="2309"/>
                    <a:pt x="1813" y="2315"/>
                  </a:cubicBezTo>
                  <a:cubicBezTo>
                    <a:pt x="1868" y="2328"/>
                    <a:pt x="1906" y="2382"/>
                    <a:pt x="1930" y="2421"/>
                  </a:cubicBezTo>
                  <a:cubicBezTo>
                    <a:pt x="1941" y="2440"/>
                    <a:pt x="1946" y="2456"/>
                    <a:pt x="1950" y="2473"/>
                  </a:cubicBezTo>
                  <a:cubicBezTo>
                    <a:pt x="1957" y="2500"/>
                    <a:pt x="1964" y="2527"/>
                    <a:pt x="2008" y="2562"/>
                  </a:cubicBezTo>
                  <a:lnTo>
                    <a:pt x="2016" y="2568"/>
                  </a:lnTo>
                  <a:cubicBezTo>
                    <a:pt x="2091" y="2627"/>
                    <a:pt x="2184" y="2701"/>
                    <a:pt x="2203" y="2782"/>
                  </a:cubicBezTo>
                  <a:cubicBezTo>
                    <a:pt x="2208" y="2806"/>
                    <a:pt x="2209" y="2828"/>
                    <a:pt x="2211" y="2847"/>
                  </a:cubicBezTo>
                  <a:cubicBezTo>
                    <a:pt x="2214" y="2894"/>
                    <a:pt x="2216" y="2932"/>
                    <a:pt x="2273" y="2975"/>
                  </a:cubicBezTo>
                  <a:cubicBezTo>
                    <a:pt x="2340" y="3025"/>
                    <a:pt x="2364" y="3087"/>
                    <a:pt x="2387" y="3146"/>
                  </a:cubicBezTo>
                  <a:cubicBezTo>
                    <a:pt x="2395" y="3166"/>
                    <a:pt x="2402" y="3185"/>
                    <a:pt x="2411" y="3203"/>
                  </a:cubicBezTo>
                  <a:cubicBezTo>
                    <a:pt x="2419" y="3219"/>
                    <a:pt x="2425" y="3231"/>
                    <a:pt x="2431" y="3242"/>
                  </a:cubicBezTo>
                  <a:cubicBezTo>
                    <a:pt x="2452" y="3282"/>
                    <a:pt x="2461" y="3299"/>
                    <a:pt x="2430" y="3337"/>
                  </a:cubicBezTo>
                  <a:cubicBezTo>
                    <a:pt x="2423" y="3346"/>
                    <a:pt x="2421" y="3357"/>
                    <a:pt x="2423" y="3369"/>
                  </a:cubicBezTo>
                  <a:cubicBezTo>
                    <a:pt x="2427" y="3400"/>
                    <a:pt x="2459" y="3435"/>
                    <a:pt x="2486" y="3454"/>
                  </a:cubicBezTo>
                  <a:cubicBezTo>
                    <a:pt x="2505" y="3467"/>
                    <a:pt x="2513" y="3482"/>
                    <a:pt x="2521" y="3496"/>
                  </a:cubicBezTo>
                  <a:cubicBezTo>
                    <a:pt x="2532" y="3516"/>
                    <a:pt x="2544" y="3537"/>
                    <a:pt x="2597" y="3559"/>
                  </a:cubicBezTo>
                  <a:cubicBezTo>
                    <a:pt x="2652" y="3580"/>
                    <a:pt x="2658" y="3611"/>
                    <a:pt x="2664" y="3643"/>
                  </a:cubicBezTo>
                  <a:cubicBezTo>
                    <a:pt x="2670" y="3670"/>
                    <a:pt x="2676" y="3701"/>
                    <a:pt x="2714" y="3739"/>
                  </a:cubicBezTo>
                  <a:cubicBezTo>
                    <a:pt x="2781" y="3806"/>
                    <a:pt x="2826" y="3837"/>
                    <a:pt x="2879" y="3873"/>
                  </a:cubicBezTo>
                  <a:cubicBezTo>
                    <a:pt x="2893" y="3883"/>
                    <a:pt x="2908" y="3893"/>
                    <a:pt x="2924" y="3904"/>
                  </a:cubicBezTo>
                  <a:cubicBezTo>
                    <a:pt x="2997" y="3956"/>
                    <a:pt x="3030" y="3980"/>
                    <a:pt x="3050" y="4055"/>
                  </a:cubicBezTo>
                  <a:cubicBezTo>
                    <a:pt x="3052" y="4064"/>
                    <a:pt x="3054" y="4071"/>
                    <a:pt x="3056" y="4078"/>
                  </a:cubicBezTo>
                  <a:cubicBezTo>
                    <a:pt x="3067" y="4124"/>
                    <a:pt x="3069" y="4130"/>
                    <a:pt x="3149" y="4188"/>
                  </a:cubicBezTo>
                  <a:cubicBezTo>
                    <a:pt x="3198" y="4223"/>
                    <a:pt x="3260" y="4275"/>
                    <a:pt x="3310" y="4317"/>
                  </a:cubicBezTo>
                  <a:cubicBezTo>
                    <a:pt x="3349" y="4350"/>
                    <a:pt x="3389" y="4383"/>
                    <a:pt x="3397" y="4387"/>
                  </a:cubicBezTo>
                  <a:cubicBezTo>
                    <a:pt x="3403" y="4387"/>
                    <a:pt x="3415" y="4395"/>
                    <a:pt x="3459" y="4432"/>
                  </a:cubicBezTo>
                  <a:cubicBezTo>
                    <a:pt x="3488" y="4456"/>
                    <a:pt x="3521" y="4484"/>
                    <a:pt x="3542" y="4496"/>
                  </a:cubicBezTo>
                  <a:cubicBezTo>
                    <a:pt x="3588" y="4521"/>
                    <a:pt x="3623" y="4510"/>
                    <a:pt x="3633" y="4507"/>
                  </a:cubicBezTo>
                  <a:cubicBezTo>
                    <a:pt x="3638" y="4504"/>
                    <a:pt x="3647" y="4503"/>
                    <a:pt x="3659" y="4509"/>
                  </a:cubicBezTo>
                  <a:cubicBezTo>
                    <a:pt x="3687" y="4522"/>
                    <a:pt x="3714" y="4565"/>
                    <a:pt x="3732" y="4623"/>
                  </a:cubicBezTo>
                  <a:cubicBezTo>
                    <a:pt x="3743" y="4660"/>
                    <a:pt x="3755" y="4663"/>
                    <a:pt x="3770" y="4667"/>
                  </a:cubicBezTo>
                  <a:cubicBezTo>
                    <a:pt x="3786" y="4671"/>
                    <a:pt x="3807" y="4677"/>
                    <a:pt x="3819" y="4720"/>
                  </a:cubicBezTo>
                  <a:cubicBezTo>
                    <a:pt x="3831" y="4762"/>
                    <a:pt x="3844" y="4766"/>
                    <a:pt x="3867" y="4772"/>
                  </a:cubicBezTo>
                  <a:cubicBezTo>
                    <a:pt x="3880" y="4775"/>
                    <a:pt x="3897" y="4780"/>
                    <a:pt x="3916" y="4794"/>
                  </a:cubicBezTo>
                  <a:cubicBezTo>
                    <a:pt x="3942" y="4813"/>
                    <a:pt x="3948" y="4838"/>
                    <a:pt x="3953" y="4857"/>
                  </a:cubicBezTo>
                  <a:cubicBezTo>
                    <a:pt x="3958" y="4877"/>
                    <a:pt x="3960" y="4885"/>
                    <a:pt x="3974" y="4889"/>
                  </a:cubicBezTo>
                  <a:cubicBezTo>
                    <a:pt x="3978" y="4889"/>
                    <a:pt x="3980" y="4889"/>
                    <a:pt x="3980" y="4889"/>
                  </a:cubicBezTo>
                  <a:cubicBezTo>
                    <a:pt x="3981" y="4887"/>
                    <a:pt x="3980" y="4875"/>
                    <a:pt x="3980" y="4868"/>
                  </a:cubicBezTo>
                  <a:cubicBezTo>
                    <a:pt x="3978" y="4848"/>
                    <a:pt x="3977" y="4820"/>
                    <a:pt x="3998" y="4803"/>
                  </a:cubicBezTo>
                  <a:cubicBezTo>
                    <a:pt x="4006" y="4797"/>
                    <a:pt x="4011" y="4791"/>
                    <a:pt x="4015" y="4786"/>
                  </a:cubicBezTo>
                  <a:cubicBezTo>
                    <a:pt x="4033" y="4764"/>
                    <a:pt x="4044" y="4768"/>
                    <a:pt x="4081" y="4793"/>
                  </a:cubicBezTo>
                  <a:cubicBezTo>
                    <a:pt x="4099" y="4806"/>
                    <a:pt x="4113" y="4822"/>
                    <a:pt x="4128" y="4838"/>
                  </a:cubicBezTo>
                  <a:cubicBezTo>
                    <a:pt x="4160" y="4873"/>
                    <a:pt x="4182" y="4894"/>
                    <a:pt x="4214" y="4880"/>
                  </a:cubicBezTo>
                  <a:cubicBezTo>
                    <a:pt x="4234" y="4871"/>
                    <a:pt x="4234" y="4850"/>
                    <a:pt x="4232" y="4816"/>
                  </a:cubicBezTo>
                  <a:cubicBezTo>
                    <a:pt x="4231" y="4783"/>
                    <a:pt x="4228" y="4741"/>
                    <a:pt x="4273" y="4729"/>
                  </a:cubicBezTo>
                  <a:cubicBezTo>
                    <a:pt x="4280" y="4727"/>
                    <a:pt x="4286" y="4726"/>
                    <a:pt x="4293" y="472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5" name="Google Shape;435;p39"/>
            <p:cNvSpPr/>
            <p:nvPr/>
          </p:nvSpPr>
          <p:spPr>
            <a:xfrm>
              <a:off x="3095280" y="2718720"/>
              <a:ext cx="239400" cy="221400"/>
            </a:xfrm>
            <a:custGeom>
              <a:avLst/>
              <a:gdLst/>
              <a:ahLst/>
              <a:cxnLst/>
              <a:rect l="l" t="t" r="r" b="b"/>
              <a:pathLst>
                <a:path w="665" h="615" extrusionOk="0">
                  <a:moveTo>
                    <a:pt x="577" y="615"/>
                  </a:moveTo>
                  <a:cubicBezTo>
                    <a:pt x="569" y="615"/>
                    <a:pt x="555" y="612"/>
                    <a:pt x="546" y="590"/>
                  </a:cubicBezTo>
                  <a:cubicBezTo>
                    <a:pt x="539" y="574"/>
                    <a:pt x="531" y="573"/>
                    <a:pt x="502" y="571"/>
                  </a:cubicBezTo>
                  <a:cubicBezTo>
                    <a:pt x="478" y="569"/>
                    <a:pt x="445" y="566"/>
                    <a:pt x="399" y="550"/>
                  </a:cubicBezTo>
                  <a:cubicBezTo>
                    <a:pt x="333" y="527"/>
                    <a:pt x="347" y="485"/>
                    <a:pt x="355" y="457"/>
                  </a:cubicBezTo>
                  <a:cubicBezTo>
                    <a:pt x="363" y="432"/>
                    <a:pt x="365" y="423"/>
                    <a:pt x="350" y="415"/>
                  </a:cubicBezTo>
                  <a:cubicBezTo>
                    <a:pt x="303" y="391"/>
                    <a:pt x="297" y="350"/>
                    <a:pt x="291" y="303"/>
                  </a:cubicBezTo>
                  <a:cubicBezTo>
                    <a:pt x="289" y="287"/>
                    <a:pt x="286" y="269"/>
                    <a:pt x="282" y="250"/>
                  </a:cubicBezTo>
                  <a:cubicBezTo>
                    <a:pt x="272" y="208"/>
                    <a:pt x="242" y="211"/>
                    <a:pt x="173" y="222"/>
                  </a:cubicBezTo>
                  <a:cubicBezTo>
                    <a:pt x="152" y="225"/>
                    <a:pt x="129" y="229"/>
                    <a:pt x="104" y="231"/>
                  </a:cubicBezTo>
                  <a:cubicBezTo>
                    <a:pt x="59" y="235"/>
                    <a:pt x="28" y="228"/>
                    <a:pt x="12" y="210"/>
                  </a:cubicBezTo>
                  <a:cubicBezTo>
                    <a:pt x="0" y="198"/>
                    <a:pt x="0" y="185"/>
                    <a:pt x="0" y="181"/>
                  </a:cubicBezTo>
                  <a:cubicBezTo>
                    <a:pt x="0" y="162"/>
                    <a:pt x="4" y="148"/>
                    <a:pt x="13" y="138"/>
                  </a:cubicBezTo>
                  <a:cubicBezTo>
                    <a:pt x="27" y="124"/>
                    <a:pt x="47" y="123"/>
                    <a:pt x="64" y="123"/>
                  </a:cubicBezTo>
                  <a:cubicBezTo>
                    <a:pt x="73" y="123"/>
                    <a:pt x="85" y="123"/>
                    <a:pt x="88" y="119"/>
                  </a:cubicBezTo>
                  <a:cubicBezTo>
                    <a:pt x="90" y="117"/>
                    <a:pt x="90" y="113"/>
                    <a:pt x="89" y="107"/>
                  </a:cubicBezTo>
                  <a:cubicBezTo>
                    <a:pt x="83" y="59"/>
                    <a:pt x="86" y="13"/>
                    <a:pt x="145" y="2"/>
                  </a:cubicBezTo>
                  <a:cubicBezTo>
                    <a:pt x="163" y="-2"/>
                    <a:pt x="176" y="1"/>
                    <a:pt x="186" y="9"/>
                  </a:cubicBezTo>
                  <a:cubicBezTo>
                    <a:pt x="202" y="23"/>
                    <a:pt x="203" y="48"/>
                    <a:pt x="202" y="78"/>
                  </a:cubicBezTo>
                  <a:cubicBezTo>
                    <a:pt x="202" y="88"/>
                    <a:pt x="212" y="100"/>
                    <a:pt x="229" y="109"/>
                  </a:cubicBezTo>
                  <a:cubicBezTo>
                    <a:pt x="247" y="118"/>
                    <a:pt x="265" y="119"/>
                    <a:pt x="271" y="115"/>
                  </a:cubicBezTo>
                  <a:cubicBezTo>
                    <a:pt x="274" y="113"/>
                    <a:pt x="275" y="108"/>
                    <a:pt x="274" y="102"/>
                  </a:cubicBezTo>
                  <a:cubicBezTo>
                    <a:pt x="272" y="93"/>
                    <a:pt x="271" y="85"/>
                    <a:pt x="269" y="77"/>
                  </a:cubicBezTo>
                  <a:cubicBezTo>
                    <a:pt x="261" y="38"/>
                    <a:pt x="259" y="16"/>
                    <a:pt x="314" y="4"/>
                  </a:cubicBezTo>
                  <a:cubicBezTo>
                    <a:pt x="357" y="-7"/>
                    <a:pt x="371" y="23"/>
                    <a:pt x="382" y="47"/>
                  </a:cubicBezTo>
                  <a:cubicBezTo>
                    <a:pt x="388" y="62"/>
                    <a:pt x="395" y="77"/>
                    <a:pt x="407" y="88"/>
                  </a:cubicBezTo>
                  <a:cubicBezTo>
                    <a:pt x="433" y="110"/>
                    <a:pt x="432" y="136"/>
                    <a:pt x="432" y="162"/>
                  </a:cubicBezTo>
                  <a:cubicBezTo>
                    <a:pt x="431" y="181"/>
                    <a:pt x="431" y="200"/>
                    <a:pt x="440" y="222"/>
                  </a:cubicBezTo>
                  <a:cubicBezTo>
                    <a:pt x="448" y="240"/>
                    <a:pt x="450" y="265"/>
                    <a:pt x="452" y="291"/>
                  </a:cubicBezTo>
                  <a:cubicBezTo>
                    <a:pt x="457" y="354"/>
                    <a:pt x="464" y="396"/>
                    <a:pt x="515" y="399"/>
                  </a:cubicBezTo>
                  <a:cubicBezTo>
                    <a:pt x="596" y="403"/>
                    <a:pt x="609" y="411"/>
                    <a:pt x="636" y="431"/>
                  </a:cubicBezTo>
                  <a:cubicBezTo>
                    <a:pt x="639" y="434"/>
                    <a:pt x="643" y="438"/>
                    <a:pt x="648" y="441"/>
                  </a:cubicBezTo>
                  <a:cubicBezTo>
                    <a:pt x="656" y="446"/>
                    <a:pt x="664" y="454"/>
                    <a:pt x="665" y="464"/>
                  </a:cubicBezTo>
                  <a:cubicBezTo>
                    <a:pt x="666" y="474"/>
                    <a:pt x="660" y="482"/>
                    <a:pt x="653" y="489"/>
                  </a:cubicBezTo>
                  <a:cubicBezTo>
                    <a:pt x="645" y="498"/>
                    <a:pt x="634" y="510"/>
                    <a:pt x="632" y="535"/>
                  </a:cubicBezTo>
                  <a:cubicBezTo>
                    <a:pt x="627" y="578"/>
                    <a:pt x="606" y="611"/>
                    <a:pt x="582" y="615"/>
                  </a:cubicBezTo>
                  <a:cubicBezTo>
                    <a:pt x="581" y="615"/>
                    <a:pt x="579" y="615"/>
                    <a:pt x="577" y="615"/>
                  </a:cubicBezTo>
                  <a:moveTo>
                    <a:pt x="234" y="191"/>
                  </a:moveTo>
                  <a:cubicBezTo>
                    <a:pt x="269" y="191"/>
                    <a:pt x="295" y="203"/>
                    <a:pt x="305" y="245"/>
                  </a:cubicBezTo>
                  <a:cubicBezTo>
                    <a:pt x="310" y="265"/>
                    <a:pt x="312" y="284"/>
                    <a:pt x="314" y="300"/>
                  </a:cubicBezTo>
                  <a:cubicBezTo>
                    <a:pt x="321" y="345"/>
                    <a:pt x="325" y="375"/>
                    <a:pt x="361" y="394"/>
                  </a:cubicBezTo>
                  <a:cubicBezTo>
                    <a:pt x="394" y="412"/>
                    <a:pt x="385" y="442"/>
                    <a:pt x="378" y="464"/>
                  </a:cubicBezTo>
                  <a:cubicBezTo>
                    <a:pt x="369" y="493"/>
                    <a:pt x="363" y="512"/>
                    <a:pt x="407" y="528"/>
                  </a:cubicBezTo>
                  <a:cubicBezTo>
                    <a:pt x="450" y="543"/>
                    <a:pt x="481" y="545"/>
                    <a:pt x="504" y="547"/>
                  </a:cubicBezTo>
                  <a:cubicBezTo>
                    <a:pt x="532" y="550"/>
                    <a:pt x="555" y="551"/>
                    <a:pt x="567" y="581"/>
                  </a:cubicBezTo>
                  <a:cubicBezTo>
                    <a:pt x="569" y="585"/>
                    <a:pt x="573" y="593"/>
                    <a:pt x="578" y="592"/>
                  </a:cubicBezTo>
                  <a:cubicBezTo>
                    <a:pt x="588" y="590"/>
                    <a:pt x="605" y="568"/>
                    <a:pt x="608" y="532"/>
                  </a:cubicBezTo>
                  <a:cubicBezTo>
                    <a:pt x="611" y="500"/>
                    <a:pt x="626" y="485"/>
                    <a:pt x="636" y="474"/>
                  </a:cubicBezTo>
                  <a:cubicBezTo>
                    <a:pt x="638" y="471"/>
                    <a:pt x="641" y="468"/>
                    <a:pt x="642" y="466"/>
                  </a:cubicBezTo>
                  <a:cubicBezTo>
                    <a:pt x="641" y="466"/>
                    <a:pt x="640" y="464"/>
                    <a:pt x="634" y="460"/>
                  </a:cubicBezTo>
                  <a:cubicBezTo>
                    <a:pt x="629" y="456"/>
                    <a:pt x="625" y="453"/>
                    <a:pt x="621" y="450"/>
                  </a:cubicBezTo>
                  <a:cubicBezTo>
                    <a:pt x="599" y="433"/>
                    <a:pt x="591" y="426"/>
                    <a:pt x="514" y="422"/>
                  </a:cubicBezTo>
                  <a:cubicBezTo>
                    <a:pt x="438" y="418"/>
                    <a:pt x="433" y="348"/>
                    <a:pt x="428" y="292"/>
                  </a:cubicBezTo>
                  <a:cubicBezTo>
                    <a:pt x="427" y="269"/>
                    <a:pt x="425" y="246"/>
                    <a:pt x="419" y="231"/>
                  </a:cubicBezTo>
                  <a:cubicBezTo>
                    <a:pt x="407" y="205"/>
                    <a:pt x="408" y="182"/>
                    <a:pt x="408" y="161"/>
                  </a:cubicBezTo>
                  <a:cubicBezTo>
                    <a:pt x="409" y="138"/>
                    <a:pt x="409" y="120"/>
                    <a:pt x="392" y="105"/>
                  </a:cubicBezTo>
                  <a:cubicBezTo>
                    <a:pt x="376" y="91"/>
                    <a:pt x="367" y="73"/>
                    <a:pt x="360" y="57"/>
                  </a:cubicBezTo>
                  <a:cubicBezTo>
                    <a:pt x="348" y="30"/>
                    <a:pt x="342" y="21"/>
                    <a:pt x="319" y="26"/>
                  </a:cubicBezTo>
                  <a:cubicBezTo>
                    <a:pt x="284" y="35"/>
                    <a:pt x="285" y="36"/>
                    <a:pt x="292" y="73"/>
                  </a:cubicBezTo>
                  <a:cubicBezTo>
                    <a:pt x="294" y="80"/>
                    <a:pt x="296" y="88"/>
                    <a:pt x="297" y="98"/>
                  </a:cubicBezTo>
                  <a:cubicBezTo>
                    <a:pt x="301" y="119"/>
                    <a:pt x="291" y="129"/>
                    <a:pt x="285" y="134"/>
                  </a:cubicBezTo>
                  <a:cubicBezTo>
                    <a:pt x="267" y="147"/>
                    <a:pt x="238" y="140"/>
                    <a:pt x="218" y="129"/>
                  </a:cubicBezTo>
                  <a:cubicBezTo>
                    <a:pt x="193" y="116"/>
                    <a:pt x="178" y="97"/>
                    <a:pt x="179" y="77"/>
                  </a:cubicBezTo>
                  <a:cubicBezTo>
                    <a:pt x="179" y="57"/>
                    <a:pt x="179" y="34"/>
                    <a:pt x="171" y="27"/>
                  </a:cubicBezTo>
                  <a:cubicBezTo>
                    <a:pt x="167" y="24"/>
                    <a:pt x="160" y="23"/>
                    <a:pt x="150" y="25"/>
                  </a:cubicBezTo>
                  <a:cubicBezTo>
                    <a:pt x="119" y="31"/>
                    <a:pt x="105" y="44"/>
                    <a:pt x="113" y="104"/>
                  </a:cubicBezTo>
                  <a:cubicBezTo>
                    <a:pt x="114" y="117"/>
                    <a:pt x="112" y="127"/>
                    <a:pt x="106" y="134"/>
                  </a:cubicBezTo>
                  <a:cubicBezTo>
                    <a:pt x="96" y="146"/>
                    <a:pt x="80" y="146"/>
                    <a:pt x="64" y="147"/>
                  </a:cubicBezTo>
                  <a:cubicBezTo>
                    <a:pt x="51" y="147"/>
                    <a:pt x="37" y="147"/>
                    <a:pt x="30" y="154"/>
                  </a:cubicBezTo>
                  <a:cubicBezTo>
                    <a:pt x="25" y="159"/>
                    <a:pt x="23" y="168"/>
                    <a:pt x="24" y="181"/>
                  </a:cubicBezTo>
                  <a:lnTo>
                    <a:pt x="24" y="182"/>
                  </a:lnTo>
                  <a:lnTo>
                    <a:pt x="24" y="182"/>
                  </a:lnTo>
                  <a:cubicBezTo>
                    <a:pt x="24" y="183"/>
                    <a:pt x="23" y="189"/>
                    <a:pt x="29" y="195"/>
                  </a:cubicBezTo>
                  <a:cubicBezTo>
                    <a:pt x="36" y="201"/>
                    <a:pt x="54" y="212"/>
                    <a:pt x="102" y="208"/>
                  </a:cubicBezTo>
                  <a:cubicBezTo>
                    <a:pt x="126" y="206"/>
                    <a:pt x="148" y="202"/>
                    <a:pt x="169" y="199"/>
                  </a:cubicBezTo>
                  <a:cubicBezTo>
                    <a:pt x="193" y="195"/>
                    <a:pt x="215" y="191"/>
                    <a:pt x="234" y="19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6" name="Google Shape;436;p39"/>
            <p:cNvSpPr/>
            <p:nvPr/>
          </p:nvSpPr>
          <p:spPr>
            <a:xfrm>
              <a:off x="1631160" y="2032560"/>
              <a:ext cx="104400" cy="74160"/>
            </a:xfrm>
            <a:custGeom>
              <a:avLst/>
              <a:gdLst/>
              <a:ahLst/>
              <a:cxnLst/>
              <a:rect l="l" t="t" r="r" b="b"/>
              <a:pathLst>
                <a:path w="290" h="206" extrusionOk="0">
                  <a:moveTo>
                    <a:pt x="241" y="206"/>
                  </a:moveTo>
                  <a:cubicBezTo>
                    <a:pt x="225" y="206"/>
                    <a:pt x="213" y="196"/>
                    <a:pt x="200" y="185"/>
                  </a:cubicBezTo>
                  <a:cubicBezTo>
                    <a:pt x="183" y="171"/>
                    <a:pt x="161" y="154"/>
                    <a:pt x="119" y="142"/>
                  </a:cubicBezTo>
                  <a:cubicBezTo>
                    <a:pt x="36" y="119"/>
                    <a:pt x="-3" y="83"/>
                    <a:pt x="0" y="33"/>
                  </a:cubicBezTo>
                  <a:cubicBezTo>
                    <a:pt x="1" y="16"/>
                    <a:pt x="9" y="8"/>
                    <a:pt x="15" y="4"/>
                  </a:cubicBezTo>
                  <a:cubicBezTo>
                    <a:pt x="32" y="-5"/>
                    <a:pt x="53" y="4"/>
                    <a:pt x="68" y="11"/>
                  </a:cubicBezTo>
                  <a:lnTo>
                    <a:pt x="64" y="22"/>
                  </a:lnTo>
                  <a:lnTo>
                    <a:pt x="69" y="12"/>
                  </a:lnTo>
                  <a:lnTo>
                    <a:pt x="83" y="18"/>
                  </a:lnTo>
                  <a:cubicBezTo>
                    <a:pt x="130" y="38"/>
                    <a:pt x="187" y="63"/>
                    <a:pt x="244" y="93"/>
                  </a:cubicBezTo>
                  <a:cubicBezTo>
                    <a:pt x="291" y="118"/>
                    <a:pt x="292" y="150"/>
                    <a:pt x="290" y="163"/>
                  </a:cubicBezTo>
                  <a:cubicBezTo>
                    <a:pt x="288" y="183"/>
                    <a:pt x="272" y="200"/>
                    <a:pt x="251" y="205"/>
                  </a:cubicBezTo>
                  <a:cubicBezTo>
                    <a:pt x="248" y="206"/>
                    <a:pt x="244" y="206"/>
                    <a:pt x="241" y="206"/>
                  </a:cubicBezTo>
                  <a:moveTo>
                    <a:pt x="32" y="24"/>
                  </a:moveTo>
                  <a:cubicBezTo>
                    <a:pt x="29" y="24"/>
                    <a:pt x="28" y="24"/>
                    <a:pt x="27" y="25"/>
                  </a:cubicBezTo>
                  <a:cubicBezTo>
                    <a:pt x="24" y="26"/>
                    <a:pt x="24" y="32"/>
                    <a:pt x="23" y="35"/>
                  </a:cubicBezTo>
                  <a:cubicBezTo>
                    <a:pt x="23" y="48"/>
                    <a:pt x="20" y="90"/>
                    <a:pt x="126" y="119"/>
                  </a:cubicBezTo>
                  <a:cubicBezTo>
                    <a:pt x="172" y="132"/>
                    <a:pt x="197" y="152"/>
                    <a:pt x="215" y="167"/>
                  </a:cubicBezTo>
                  <a:cubicBezTo>
                    <a:pt x="230" y="179"/>
                    <a:pt x="236" y="184"/>
                    <a:pt x="246" y="182"/>
                  </a:cubicBezTo>
                  <a:cubicBezTo>
                    <a:pt x="257" y="179"/>
                    <a:pt x="266" y="170"/>
                    <a:pt x="267" y="159"/>
                  </a:cubicBezTo>
                  <a:cubicBezTo>
                    <a:pt x="269" y="143"/>
                    <a:pt x="257" y="127"/>
                    <a:pt x="233" y="114"/>
                  </a:cubicBezTo>
                  <a:cubicBezTo>
                    <a:pt x="177" y="84"/>
                    <a:pt x="120" y="59"/>
                    <a:pt x="74" y="39"/>
                  </a:cubicBezTo>
                  <a:lnTo>
                    <a:pt x="57" y="32"/>
                  </a:lnTo>
                  <a:cubicBezTo>
                    <a:pt x="44" y="25"/>
                    <a:pt x="36" y="24"/>
                    <a:pt x="32" y="24"/>
                  </a:cubicBezTo>
                  <a:close/>
                </a:path>
              </a:pathLst>
            </a:custGeom>
            <a:solidFill>
              <a:schemeClr val="dk1"/>
            </a:solidFill>
            <a:ln>
              <a:noFill/>
            </a:ln>
          </p:spPr>
          <p:txBody>
            <a:bodyPr spcFirstLastPara="1" wrap="square" lIns="90000" tIns="29150" rIns="90000" bIns="29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7" name="Google Shape;437;p39"/>
            <p:cNvSpPr/>
            <p:nvPr/>
          </p:nvSpPr>
          <p:spPr>
            <a:xfrm>
              <a:off x="1856880" y="2239560"/>
              <a:ext cx="115920" cy="146520"/>
            </a:xfrm>
            <a:custGeom>
              <a:avLst/>
              <a:gdLst/>
              <a:ahLst/>
              <a:cxnLst/>
              <a:rect l="l" t="t" r="r" b="b"/>
              <a:pathLst>
                <a:path w="322" h="407" extrusionOk="0">
                  <a:moveTo>
                    <a:pt x="262" y="407"/>
                  </a:moveTo>
                  <a:cubicBezTo>
                    <a:pt x="234" y="407"/>
                    <a:pt x="224" y="390"/>
                    <a:pt x="207" y="358"/>
                  </a:cubicBezTo>
                  <a:cubicBezTo>
                    <a:pt x="199" y="344"/>
                    <a:pt x="190" y="327"/>
                    <a:pt x="177" y="305"/>
                  </a:cubicBezTo>
                  <a:cubicBezTo>
                    <a:pt x="156" y="272"/>
                    <a:pt x="144" y="264"/>
                    <a:pt x="133" y="257"/>
                  </a:cubicBezTo>
                  <a:cubicBezTo>
                    <a:pt x="120" y="249"/>
                    <a:pt x="107" y="241"/>
                    <a:pt x="87" y="200"/>
                  </a:cubicBezTo>
                  <a:cubicBezTo>
                    <a:pt x="69" y="164"/>
                    <a:pt x="48" y="147"/>
                    <a:pt x="31" y="134"/>
                  </a:cubicBezTo>
                  <a:cubicBezTo>
                    <a:pt x="14" y="120"/>
                    <a:pt x="-2" y="107"/>
                    <a:pt x="0" y="83"/>
                  </a:cubicBezTo>
                  <a:cubicBezTo>
                    <a:pt x="3" y="52"/>
                    <a:pt x="21" y="47"/>
                    <a:pt x="32" y="44"/>
                  </a:cubicBezTo>
                  <a:cubicBezTo>
                    <a:pt x="38" y="43"/>
                    <a:pt x="40" y="42"/>
                    <a:pt x="41" y="40"/>
                  </a:cubicBezTo>
                  <a:cubicBezTo>
                    <a:pt x="51" y="25"/>
                    <a:pt x="62" y="15"/>
                    <a:pt x="65" y="13"/>
                  </a:cubicBezTo>
                  <a:cubicBezTo>
                    <a:pt x="74" y="3"/>
                    <a:pt x="85" y="-1"/>
                    <a:pt x="97" y="1"/>
                  </a:cubicBezTo>
                  <a:cubicBezTo>
                    <a:pt x="122" y="4"/>
                    <a:pt x="149" y="30"/>
                    <a:pt x="172" y="74"/>
                  </a:cubicBezTo>
                  <a:cubicBezTo>
                    <a:pt x="186" y="101"/>
                    <a:pt x="206" y="116"/>
                    <a:pt x="229" y="133"/>
                  </a:cubicBezTo>
                  <a:cubicBezTo>
                    <a:pt x="248" y="148"/>
                    <a:pt x="269" y="164"/>
                    <a:pt x="292" y="190"/>
                  </a:cubicBezTo>
                  <a:cubicBezTo>
                    <a:pt x="320" y="224"/>
                    <a:pt x="321" y="235"/>
                    <a:pt x="315" y="253"/>
                  </a:cubicBezTo>
                  <a:cubicBezTo>
                    <a:pt x="313" y="262"/>
                    <a:pt x="310" y="272"/>
                    <a:pt x="316" y="298"/>
                  </a:cubicBezTo>
                  <a:cubicBezTo>
                    <a:pt x="326" y="337"/>
                    <a:pt x="324" y="366"/>
                    <a:pt x="310" y="385"/>
                  </a:cubicBezTo>
                  <a:cubicBezTo>
                    <a:pt x="301" y="398"/>
                    <a:pt x="285" y="406"/>
                    <a:pt x="266" y="407"/>
                  </a:cubicBezTo>
                  <a:cubicBezTo>
                    <a:pt x="265" y="407"/>
                    <a:pt x="263" y="407"/>
                    <a:pt x="262" y="407"/>
                  </a:cubicBezTo>
                  <a:moveTo>
                    <a:pt x="92" y="24"/>
                  </a:moveTo>
                  <a:cubicBezTo>
                    <a:pt x="88" y="24"/>
                    <a:pt x="85" y="26"/>
                    <a:pt x="82" y="29"/>
                  </a:cubicBezTo>
                  <a:lnTo>
                    <a:pt x="80" y="31"/>
                  </a:lnTo>
                  <a:cubicBezTo>
                    <a:pt x="80" y="31"/>
                    <a:pt x="70" y="39"/>
                    <a:pt x="61" y="53"/>
                  </a:cubicBezTo>
                  <a:cubicBezTo>
                    <a:pt x="55" y="62"/>
                    <a:pt x="45" y="65"/>
                    <a:pt x="38" y="67"/>
                  </a:cubicBezTo>
                  <a:cubicBezTo>
                    <a:pt x="29" y="69"/>
                    <a:pt x="25" y="70"/>
                    <a:pt x="24" y="85"/>
                  </a:cubicBezTo>
                  <a:cubicBezTo>
                    <a:pt x="22" y="96"/>
                    <a:pt x="28" y="101"/>
                    <a:pt x="45" y="115"/>
                  </a:cubicBezTo>
                  <a:cubicBezTo>
                    <a:pt x="63" y="129"/>
                    <a:pt x="88" y="149"/>
                    <a:pt x="108" y="189"/>
                  </a:cubicBezTo>
                  <a:cubicBezTo>
                    <a:pt x="125" y="224"/>
                    <a:pt x="134" y="230"/>
                    <a:pt x="146" y="238"/>
                  </a:cubicBezTo>
                  <a:cubicBezTo>
                    <a:pt x="158" y="246"/>
                    <a:pt x="173" y="255"/>
                    <a:pt x="197" y="293"/>
                  </a:cubicBezTo>
                  <a:cubicBezTo>
                    <a:pt x="210" y="315"/>
                    <a:pt x="220" y="332"/>
                    <a:pt x="228" y="346"/>
                  </a:cubicBezTo>
                  <a:cubicBezTo>
                    <a:pt x="246" y="380"/>
                    <a:pt x="249" y="384"/>
                    <a:pt x="265" y="383"/>
                  </a:cubicBezTo>
                  <a:cubicBezTo>
                    <a:pt x="277" y="383"/>
                    <a:pt x="286" y="378"/>
                    <a:pt x="291" y="371"/>
                  </a:cubicBezTo>
                  <a:cubicBezTo>
                    <a:pt x="301" y="358"/>
                    <a:pt x="302" y="335"/>
                    <a:pt x="293" y="304"/>
                  </a:cubicBezTo>
                  <a:cubicBezTo>
                    <a:pt x="285" y="272"/>
                    <a:pt x="290" y="256"/>
                    <a:pt x="293" y="246"/>
                  </a:cubicBezTo>
                  <a:cubicBezTo>
                    <a:pt x="296" y="237"/>
                    <a:pt x="297" y="233"/>
                    <a:pt x="274" y="205"/>
                  </a:cubicBezTo>
                  <a:cubicBezTo>
                    <a:pt x="253" y="181"/>
                    <a:pt x="233" y="166"/>
                    <a:pt x="214" y="152"/>
                  </a:cubicBezTo>
                  <a:cubicBezTo>
                    <a:pt x="190" y="134"/>
                    <a:pt x="167" y="117"/>
                    <a:pt x="151" y="85"/>
                  </a:cubicBezTo>
                  <a:cubicBezTo>
                    <a:pt x="130" y="45"/>
                    <a:pt x="107" y="26"/>
                    <a:pt x="94" y="24"/>
                  </a:cubicBezTo>
                  <a:cubicBezTo>
                    <a:pt x="93" y="24"/>
                    <a:pt x="93" y="24"/>
                    <a:pt x="92"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8" name="Google Shape;438;p39"/>
            <p:cNvSpPr/>
            <p:nvPr/>
          </p:nvSpPr>
          <p:spPr>
            <a:xfrm>
              <a:off x="2073600" y="2619720"/>
              <a:ext cx="111960" cy="138600"/>
            </a:xfrm>
            <a:custGeom>
              <a:avLst/>
              <a:gdLst/>
              <a:ahLst/>
              <a:cxnLst/>
              <a:rect l="l" t="t" r="r" b="b"/>
              <a:pathLst>
                <a:path w="311" h="385" extrusionOk="0">
                  <a:moveTo>
                    <a:pt x="249" y="385"/>
                  </a:moveTo>
                  <a:cubicBezTo>
                    <a:pt x="226" y="385"/>
                    <a:pt x="198" y="373"/>
                    <a:pt x="175" y="342"/>
                  </a:cubicBezTo>
                  <a:cubicBezTo>
                    <a:pt x="154" y="314"/>
                    <a:pt x="135" y="295"/>
                    <a:pt x="114" y="274"/>
                  </a:cubicBezTo>
                  <a:cubicBezTo>
                    <a:pt x="88" y="248"/>
                    <a:pt x="61" y="221"/>
                    <a:pt x="26" y="172"/>
                  </a:cubicBezTo>
                  <a:cubicBezTo>
                    <a:pt x="3" y="140"/>
                    <a:pt x="-4" y="109"/>
                    <a:pt x="3" y="80"/>
                  </a:cubicBezTo>
                  <a:cubicBezTo>
                    <a:pt x="16" y="33"/>
                    <a:pt x="63" y="10"/>
                    <a:pt x="68" y="7"/>
                  </a:cubicBezTo>
                  <a:cubicBezTo>
                    <a:pt x="92" y="-3"/>
                    <a:pt x="116" y="-2"/>
                    <a:pt x="142" y="12"/>
                  </a:cubicBezTo>
                  <a:cubicBezTo>
                    <a:pt x="226" y="57"/>
                    <a:pt x="300" y="232"/>
                    <a:pt x="310" y="298"/>
                  </a:cubicBezTo>
                  <a:cubicBezTo>
                    <a:pt x="317" y="345"/>
                    <a:pt x="295" y="371"/>
                    <a:pt x="273" y="381"/>
                  </a:cubicBezTo>
                  <a:cubicBezTo>
                    <a:pt x="266" y="384"/>
                    <a:pt x="258" y="385"/>
                    <a:pt x="249" y="385"/>
                  </a:cubicBezTo>
                  <a:moveTo>
                    <a:pt x="100" y="24"/>
                  </a:moveTo>
                  <a:cubicBezTo>
                    <a:pt x="93" y="24"/>
                    <a:pt x="85" y="25"/>
                    <a:pt x="78" y="29"/>
                  </a:cubicBezTo>
                  <a:lnTo>
                    <a:pt x="78" y="29"/>
                  </a:lnTo>
                  <a:cubicBezTo>
                    <a:pt x="77" y="30"/>
                    <a:pt x="36" y="49"/>
                    <a:pt x="26" y="86"/>
                  </a:cubicBezTo>
                  <a:cubicBezTo>
                    <a:pt x="20" y="108"/>
                    <a:pt x="27" y="133"/>
                    <a:pt x="45" y="159"/>
                  </a:cubicBezTo>
                  <a:cubicBezTo>
                    <a:pt x="79" y="206"/>
                    <a:pt x="105" y="232"/>
                    <a:pt x="131" y="257"/>
                  </a:cubicBezTo>
                  <a:cubicBezTo>
                    <a:pt x="152" y="278"/>
                    <a:pt x="172" y="298"/>
                    <a:pt x="194" y="328"/>
                  </a:cubicBezTo>
                  <a:cubicBezTo>
                    <a:pt x="217" y="360"/>
                    <a:pt x="246" y="366"/>
                    <a:pt x="264" y="359"/>
                  </a:cubicBezTo>
                  <a:cubicBezTo>
                    <a:pt x="282" y="351"/>
                    <a:pt x="291" y="330"/>
                    <a:pt x="286" y="301"/>
                  </a:cubicBezTo>
                  <a:cubicBezTo>
                    <a:pt x="277" y="241"/>
                    <a:pt x="207" y="73"/>
                    <a:pt x="131" y="32"/>
                  </a:cubicBezTo>
                  <a:cubicBezTo>
                    <a:pt x="120" y="27"/>
                    <a:pt x="110" y="24"/>
                    <a:pt x="10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39" name="Google Shape;439;p39"/>
            <p:cNvSpPr/>
            <p:nvPr/>
          </p:nvSpPr>
          <p:spPr>
            <a:xfrm>
              <a:off x="2279160" y="2860200"/>
              <a:ext cx="56520" cy="53640"/>
            </a:xfrm>
            <a:custGeom>
              <a:avLst/>
              <a:gdLst/>
              <a:ahLst/>
              <a:cxnLst/>
              <a:rect l="l" t="t" r="r" b="b"/>
              <a:pathLst>
                <a:path w="157" h="149" extrusionOk="0">
                  <a:moveTo>
                    <a:pt x="85" y="149"/>
                  </a:moveTo>
                  <a:cubicBezTo>
                    <a:pt x="71" y="149"/>
                    <a:pt x="55" y="143"/>
                    <a:pt x="38" y="133"/>
                  </a:cubicBezTo>
                  <a:cubicBezTo>
                    <a:pt x="13" y="116"/>
                    <a:pt x="-1" y="97"/>
                    <a:pt x="0" y="75"/>
                  </a:cubicBezTo>
                  <a:cubicBezTo>
                    <a:pt x="0" y="43"/>
                    <a:pt x="27" y="19"/>
                    <a:pt x="32" y="16"/>
                  </a:cubicBezTo>
                  <a:lnTo>
                    <a:pt x="32" y="16"/>
                  </a:lnTo>
                  <a:cubicBezTo>
                    <a:pt x="70" y="-8"/>
                    <a:pt x="114" y="-1"/>
                    <a:pt x="137" y="18"/>
                  </a:cubicBezTo>
                  <a:cubicBezTo>
                    <a:pt x="154" y="31"/>
                    <a:pt x="161" y="50"/>
                    <a:pt x="155" y="68"/>
                  </a:cubicBezTo>
                  <a:cubicBezTo>
                    <a:pt x="145" y="98"/>
                    <a:pt x="132" y="135"/>
                    <a:pt x="102" y="146"/>
                  </a:cubicBezTo>
                  <a:cubicBezTo>
                    <a:pt x="96" y="148"/>
                    <a:pt x="91" y="149"/>
                    <a:pt x="85" y="149"/>
                  </a:cubicBezTo>
                  <a:moveTo>
                    <a:pt x="45" y="36"/>
                  </a:moveTo>
                  <a:cubicBezTo>
                    <a:pt x="42" y="38"/>
                    <a:pt x="23" y="55"/>
                    <a:pt x="23" y="75"/>
                  </a:cubicBezTo>
                  <a:cubicBezTo>
                    <a:pt x="23" y="89"/>
                    <a:pt x="33" y="101"/>
                    <a:pt x="51" y="113"/>
                  </a:cubicBezTo>
                  <a:cubicBezTo>
                    <a:pt x="68" y="124"/>
                    <a:pt x="83" y="127"/>
                    <a:pt x="94" y="123"/>
                  </a:cubicBezTo>
                  <a:cubicBezTo>
                    <a:pt x="114" y="116"/>
                    <a:pt x="124" y="86"/>
                    <a:pt x="132" y="63"/>
                  </a:cubicBezTo>
                  <a:cubicBezTo>
                    <a:pt x="136" y="50"/>
                    <a:pt x="129" y="42"/>
                    <a:pt x="123" y="37"/>
                  </a:cubicBezTo>
                  <a:cubicBezTo>
                    <a:pt x="106" y="23"/>
                    <a:pt x="73" y="18"/>
                    <a:pt x="45" y="36"/>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0" name="Google Shape;440;p39"/>
            <p:cNvSpPr/>
            <p:nvPr/>
          </p:nvSpPr>
          <p:spPr>
            <a:xfrm>
              <a:off x="2324880" y="2912760"/>
              <a:ext cx="68760" cy="76680"/>
            </a:xfrm>
            <a:custGeom>
              <a:avLst/>
              <a:gdLst/>
              <a:ahLst/>
              <a:cxnLst/>
              <a:rect l="l" t="t" r="r" b="b"/>
              <a:pathLst>
                <a:path w="191" h="213" extrusionOk="0">
                  <a:moveTo>
                    <a:pt x="153" y="213"/>
                  </a:moveTo>
                  <a:cubicBezTo>
                    <a:pt x="130" y="213"/>
                    <a:pt x="100" y="193"/>
                    <a:pt x="62" y="152"/>
                  </a:cubicBezTo>
                  <a:cubicBezTo>
                    <a:pt x="17" y="102"/>
                    <a:pt x="-4" y="65"/>
                    <a:pt x="1" y="41"/>
                  </a:cubicBezTo>
                  <a:cubicBezTo>
                    <a:pt x="2" y="32"/>
                    <a:pt x="7" y="27"/>
                    <a:pt x="10" y="25"/>
                  </a:cubicBezTo>
                  <a:cubicBezTo>
                    <a:pt x="29" y="-2"/>
                    <a:pt x="53" y="-3"/>
                    <a:pt x="70" y="1"/>
                  </a:cubicBezTo>
                  <a:cubicBezTo>
                    <a:pt x="128" y="16"/>
                    <a:pt x="187" y="109"/>
                    <a:pt x="191" y="148"/>
                  </a:cubicBezTo>
                  <a:cubicBezTo>
                    <a:pt x="194" y="179"/>
                    <a:pt x="185" y="202"/>
                    <a:pt x="168" y="210"/>
                  </a:cubicBezTo>
                  <a:cubicBezTo>
                    <a:pt x="163" y="212"/>
                    <a:pt x="158" y="213"/>
                    <a:pt x="153" y="213"/>
                  </a:cubicBezTo>
                  <a:moveTo>
                    <a:pt x="25" y="43"/>
                  </a:moveTo>
                  <a:cubicBezTo>
                    <a:pt x="23" y="45"/>
                    <a:pt x="16" y="66"/>
                    <a:pt x="79" y="136"/>
                  </a:cubicBezTo>
                  <a:cubicBezTo>
                    <a:pt x="134" y="195"/>
                    <a:pt x="154" y="190"/>
                    <a:pt x="158" y="188"/>
                  </a:cubicBezTo>
                  <a:cubicBezTo>
                    <a:pt x="165" y="185"/>
                    <a:pt x="169" y="170"/>
                    <a:pt x="167" y="150"/>
                  </a:cubicBezTo>
                  <a:cubicBezTo>
                    <a:pt x="164" y="118"/>
                    <a:pt x="110" y="36"/>
                    <a:pt x="65" y="24"/>
                  </a:cubicBezTo>
                  <a:cubicBezTo>
                    <a:pt x="49" y="21"/>
                    <a:pt x="38" y="25"/>
                    <a:pt x="28" y="40"/>
                  </a:cubicBezTo>
                  <a:lnTo>
                    <a:pt x="25" y="43"/>
                  </a:lnTo>
                  <a:close/>
                </a:path>
              </a:pathLst>
            </a:custGeom>
            <a:solidFill>
              <a:schemeClr val="dk1"/>
            </a:solidFill>
            <a:ln>
              <a:noFill/>
            </a:ln>
          </p:spPr>
          <p:txBody>
            <a:bodyPr spcFirstLastPara="1" wrap="square" lIns="90000" tIns="31675" rIns="90000" bIns="316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1" name="Google Shape;441;p39"/>
            <p:cNvSpPr/>
            <p:nvPr/>
          </p:nvSpPr>
          <p:spPr>
            <a:xfrm>
              <a:off x="3152160" y="3404160"/>
              <a:ext cx="1383480" cy="421920"/>
            </a:xfrm>
            <a:custGeom>
              <a:avLst/>
              <a:gdLst/>
              <a:ahLst/>
              <a:cxnLst/>
              <a:rect l="l" t="t" r="r" b="b"/>
              <a:pathLst>
                <a:path w="3843" h="1172" extrusionOk="0">
                  <a:moveTo>
                    <a:pt x="3791" y="1172"/>
                  </a:moveTo>
                  <a:cubicBezTo>
                    <a:pt x="3773" y="1172"/>
                    <a:pt x="3750" y="1166"/>
                    <a:pt x="3722" y="1159"/>
                  </a:cubicBezTo>
                  <a:cubicBezTo>
                    <a:pt x="3711" y="1156"/>
                    <a:pt x="3700" y="1153"/>
                    <a:pt x="3688" y="1151"/>
                  </a:cubicBezTo>
                  <a:cubicBezTo>
                    <a:pt x="3622" y="1135"/>
                    <a:pt x="3490" y="1092"/>
                    <a:pt x="3395" y="1036"/>
                  </a:cubicBezTo>
                  <a:cubicBezTo>
                    <a:pt x="3306" y="983"/>
                    <a:pt x="3283" y="989"/>
                    <a:pt x="3245" y="1019"/>
                  </a:cubicBezTo>
                  <a:cubicBezTo>
                    <a:pt x="3195" y="1057"/>
                    <a:pt x="2997" y="1073"/>
                    <a:pt x="2866" y="1018"/>
                  </a:cubicBezTo>
                  <a:cubicBezTo>
                    <a:pt x="2793" y="987"/>
                    <a:pt x="2752" y="995"/>
                    <a:pt x="2705" y="1003"/>
                  </a:cubicBezTo>
                  <a:cubicBezTo>
                    <a:pt x="2671" y="1009"/>
                    <a:pt x="2632" y="1015"/>
                    <a:pt x="2576" y="1009"/>
                  </a:cubicBezTo>
                  <a:cubicBezTo>
                    <a:pt x="2492" y="999"/>
                    <a:pt x="2444" y="984"/>
                    <a:pt x="2412" y="974"/>
                  </a:cubicBezTo>
                  <a:cubicBezTo>
                    <a:pt x="2394" y="968"/>
                    <a:pt x="2382" y="964"/>
                    <a:pt x="2373" y="964"/>
                  </a:cubicBezTo>
                  <a:cubicBezTo>
                    <a:pt x="2363" y="964"/>
                    <a:pt x="2350" y="968"/>
                    <a:pt x="2338" y="971"/>
                  </a:cubicBezTo>
                  <a:cubicBezTo>
                    <a:pt x="2316" y="978"/>
                    <a:pt x="2292" y="985"/>
                    <a:pt x="2276" y="970"/>
                  </a:cubicBezTo>
                  <a:cubicBezTo>
                    <a:pt x="2272" y="966"/>
                    <a:pt x="2260" y="965"/>
                    <a:pt x="2245" y="964"/>
                  </a:cubicBezTo>
                  <a:cubicBezTo>
                    <a:pt x="2216" y="961"/>
                    <a:pt x="2173" y="957"/>
                    <a:pt x="2115" y="930"/>
                  </a:cubicBezTo>
                  <a:lnTo>
                    <a:pt x="2089" y="917"/>
                  </a:lnTo>
                  <a:cubicBezTo>
                    <a:pt x="2016" y="883"/>
                    <a:pt x="1979" y="866"/>
                    <a:pt x="1934" y="828"/>
                  </a:cubicBezTo>
                  <a:cubicBezTo>
                    <a:pt x="1912" y="809"/>
                    <a:pt x="1896" y="809"/>
                    <a:pt x="1869" y="810"/>
                  </a:cubicBezTo>
                  <a:cubicBezTo>
                    <a:pt x="1843" y="810"/>
                    <a:pt x="1811" y="811"/>
                    <a:pt x="1761" y="795"/>
                  </a:cubicBezTo>
                  <a:cubicBezTo>
                    <a:pt x="1723" y="784"/>
                    <a:pt x="1704" y="775"/>
                    <a:pt x="1690" y="769"/>
                  </a:cubicBezTo>
                  <a:cubicBezTo>
                    <a:pt x="1666" y="758"/>
                    <a:pt x="1657" y="754"/>
                    <a:pt x="1592" y="751"/>
                  </a:cubicBezTo>
                  <a:cubicBezTo>
                    <a:pt x="1552" y="749"/>
                    <a:pt x="1527" y="746"/>
                    <a:pt x="1505" y="743"/>
                  </a:cubicBezTo>
                  <a:cubicBezTo>
                    <a:pt x="1471" y="739"/>
                    <a:pt x="1447" y="737"/>
                    <a:pt x="1387" y="741"/>
                  </a:cubicBezTo>
                  <a:cubicBezTo>
                    <a:pt x="1347" y="743"/>
                    <a:pt x="1330" y="753"/>
                    <a:pt x="1312" y="764"/>
                  </a:cubicBezTo>
                  <a:cubicBezTo>
                    <a:pt x="1285" y="780"/>
                    <a:pt x="1257" y="797"/>
                    <a:pt x="1168" y="792"/>
                  </a:cubicBezTo>
                  <a:cubicBezTo>
                    <a:pt x="1067" y="787"/>
                    <a:pt x="1022" y="765"/>
                    <a:pt x="965" y="737"/>
                  </a:cubicBezTo>
                  <a:cubicBezTo>
                    <a:pt x="936" y="723"/>
                    <a:pt x="904" y="707"/>
                    <a:pt x="858" y="691"/>
                  </a:cubicBezTo>
                  <a:cubicBezTo>
                    <a:pt x="831" y="681"/>
                    <a:pt x="811" y="673"/>
                    <a:pt x="794" y="667"/>
                  </a:cubicBezTo>
                  <a:cubicBezTo>
                    <a:pt x="729" y="642"/>
                    <a:pt x="719" y="638"/>
                    <a:pt x="573" y="634"/>
                  </a:cubicBezTo>
                  <a:lnTo>
                    <a:pt x="568" y="634"/>
                  </a:lnTo>
                  <a:cubicBezTo>
                    <a:pt x="427" y="630"/>
                    <a:pt x="390" y="629"/>
                    <a:pt x="377" y="608"/>
                  </a:cubicBezTo>
                  <a:cubicBezTo>
                    <a:pt x="370" y="595"/>
                    <a:pt x="376" y="581"/>
                    <a:pt x="384" y="566"/>
                  </a:cubicBezTo>
                  <a:cubicBezTo>
                    <a:pt x="394" y="546"/>
                    <a:pt x="409" y="533"/>
                    <a:pt x="421" y="522"/>
                  </a:cubicBezTo>
                  <a:cubicBezTo>
                    <a:pt x="438" y="507"/>
                    <a:pt x="445" y="500"/>
                    <a:pt x="442" y="484"/>
                  </a:cubicBezTo>
                  <a:cubicBezTo>
                    <a:pt x="441" y="478"/>
                    <a:pt x="440" y="473"/>
                    <a:pt x="439" y="467"/>
                  </a:cubicBezTo>
                  <a:cubicBezTo>
                    <a:pt x="437" y="452"/>
                    <a:pt x="435" y="439"/>
                    <a:pt x="428" y="435"/>
                  </a:cubicBezTo>
                  <a:cubicBezTo>
                    <a:pt x="420" y="429"/>
                    <a:pt x="404" y="430"/>
                    <a:pt x="379" y="437"/>
                  </a:cubicBezTo>
                  <a:cubicBezTo>
                    <a:pt x="330" y="450"/>
                    <a:pt x="304" y="426"/>
                    <a:pt x="282" y="406"/>
                  </a:cubicBezTo>
                  <a:cubicBezTo>
                    <a:pt x="266" y="390"/>
                    <a:pt x="251" y="377"/>
                    <a:pt x="228" y="377"/>
                  </a:cubicBezTo>
                  <a:cubicBezTo>
                    <a:pt x="209" y="376"/>
                    <a:pt x="182" y="380"/>
                    <a:pt x="153" y="385"/>
                  </a:cubicBezTo>
                  <a:cubicBezTo>
                    <a:pt x="93" y="395"/>
                    <a:pt x="36" y="404"/>
                    <a:pt x="11" y="383"/>
                  </a:cubicBezTo>
                  <a:cubicBezTo>
                    <a:pt x="4" y="376"/>
                    <a:pt x="0" y="367"/>
                    <a:pt x="0" y="357"/>
                  </a:cubicBezTo>
                  <a:lnTo>
                    <a:pt x="0" y="356"/>
                  </a:lnTo>
                  <a:cubicBezTo>
                    <a:pt x="1" y="333"/>
                    <a:pt x="17" y="285"/>
                    <a:pt x="70" y="274"/>
                  </a:cubicBezTo>
                  <a:cubicBezTo>
                    <a:pt x="107" y="266"/>
                    <a:pt x="109" y="251"/>
                    <a:pt x="113" y="210"/>
                  </a:cubicBezTo>
                  <a:cubicBezTo>
                    <a:pt x="115" y="197"/>
                    <a:pt x="116" y="183"/>
                    <a:pt x="119" y="167"/>
                  </a:cubicBezTo>
                  <a:cubicBezTo>
                    <a:pt x="121" y="156"/>
                    <a:pt x="123" y="145"/>
                    <a:pt x="125" y="134"/>
                  </a:cubicBezTo>
                  <a:cubicBezTo>
                    <a:pt x="134" y="79"/>
                    <a:pt x="141" y="32"/>
                    <a:pt x="186" y="12"/>
                  </a:cubicBezTo>
                  <a:cubicBezTo>
                    <a:pt x="223" y="-5"/>
                    <a:pt x="239" y="0"/>
                    <a:pt x="263" y="7"/>
                  </a:cubicBezTo>
                  <a:cubicBezTo>
                    <a:pt x="271" y="10"/>
                    <a:pt x="282" y="13"/>
                    <a:pt x="296" y="16"/>
                  </a:cubicBezTo>
                  <a:cubicBezTo>
                    <a:pt x="317" y="20"/>
                    <a:pt x="335" y="16"/>
                    <a:pt x="354" y="11"/>
                  </a:cubicBezTo>
                  <a:cubicBezTo>
                    <a:pt x="377" y="4"/>
                    <a:pt x="401" y="-2"/>
                    <a:pt x="429" y="11"/>
                  </a:cubicBezTo>
                  <a:cubicBezTo>
                    <a:pt x="453" y="22"/>
                    <a:pt x="470" y="19"/>
                    <a:pt x="488" y="16"/>
                  </a:cubicBezTo>
                  <a:cubicBezTo>
                    <a:pt x="500" y="13"/>
                    <a:pt x="511" y="11"/>
                    <a:pt x="525" y="12"/>
                  </a:cubicBezTo>
                  <a:cubicBezTo>
                    <a:pt x="545" y="14"/>
                    <a:pt x="551" y="23"/>
                    <a:pt x="555" y="32"/>
                  </a:cubicBezTo>
                  <a:cubicBezTo>
                    <a:pt x="556" y="36"/>
                    <a:pt x="558" y="39"/>
                    <a:pt x="579" y="38"/>
                  </a:cubicBezTo>
                  <a:cubicBezTo>
                    <a:pt x="597" y="37"/>
                    <a:pt x="604" y="30"/>
                    <a:pt x="612" y="21"/>
                  </a:cubicBezTo>
                  <a:cubicBezTo>
                    <a:pt x="623" y="9"/>
                    <a:pt x="637" y="-6"/>
                    <a:pt x="676" y="1"/>
                  </a:cubicBezTo>
                  <a:cubicBezTo>
                    <a:pt x="688" y="3"/>
                    <a:pt x="700" y="4"/>
                    <a:pt x="711" y="5"/>
                  </a:cubicBezTo>
                  <a:cubicBezTo>
                    <a:pt x="756" y="10"/>
                    <a:pt x="803" y="14"/>
                    <a:pt x="825" y="79"/>
                  </a:cubicBezTo>
                  <a:cubicBezTo>
                    <a:pt x="835" y="111"/>
                    <a:pt x="869" y="113"/>
                    <a:pt x="923" y="113"/>
                  </a:cubicBezTo>
                  <a:cubicBezTo>
                    <a:pt x="964" y="113"/>
                    <a:pt x="1009" y="113"/>
                    <a:pt x="1046" y="135"/>
                  </a:cubicBezTo>
                  <a:cubicBezTo>
                    <a:pt x="1073" y="150"/>
                    <a:pt x="1096" y="147"/>
                    <a:pt x="1120" y="144"/>
                  </a:cubicBezTo>
                  <a:cubicBezTo>
                    <a:pt x="1160" y="138"/>
                    <a:pt x="1204" y="132"/>
                    <a:pt x="1256" y="210"/>
                  </a:cubicBezTo>
                  <a:cubicBezTo>
                    <a:pt x="1297" y="272"/>
                    <a:pt x="1299" y="305"/>
                    <a:pt x="1301" y="325"/>
                  </a:cubicBezTo>
                  <a:cubicBezTo>
                    <a:pt x="1302" y="342"/>
                    <a:pt x="1302" y="346"/>
                    <a:pt x="1335" y="359"/>
                  </a:cubicBezTo>
                  <a:cubicBezTo>
                    <a:pt x="1378" y="376"/>
                    <a:pt x="1418" y="376"/>
                    <a:pt x="1473" y="376"/>
                  </a:cubicBezTo>
                  <a:cubicBezTo>
                    <a:pt x="1512" y="376"/>
                    <a:pt x="1560" y="376"/>
                    <a:pt x="1622" y="383"/>
                  </a:cubicBezTo>
                  <a:cubicBezTo>
                    <a:pt x="1757" y="397"/>
                    <a:pt x="1771" y="400"/>
                    <a:pt x="1852" y="419"/>
                  </a:cubicBezTo>
                  <a:lnTo>
                    <a:pt x="1882" y="427"/>
                  </a:lnTo>
                  <a:cubicBezTo>
                    <a:pt x="1972" y="448"/>
                    <a:pt x="2032" y="439"/>
                    <a:pt x="2089" y="431"/>
                  </a:cubicBezTo>
                  <a:cubicBezTo>
                    <a:pt x="2099" y="429"/>
                    <a:pt x="2108" y="428"/>
                    <a:pt x="2118" y="426"/>
                  </a:cubicBezTo>
                  <a:cubicBezTo>
                    <a:pt x="2172" y="419"/>
                    <a:pt x="2195" y="395"/>
                    <a:pt x="2204" y="337"/>
                  </a:cubicBezTo>
                  <a:cubicBezTo>
                    <a:pt x="2205" y="327"/>
                    <a:pt x="2206" y="317"/>
                    <a:pt x="2207" y="306"/>
                  </a:cubicBezTo>
                  <a:cubicBezTo>
                    <a:pt x="2211" y="261"/>
                    <a:pt x="2216" y="203"/>
                    <a:pt x="2291" y="207"/>
                  </a:cubicBezTo>
                  <a:cubicBezTo>
                    <a:pt x="2375" y="210"/>
                    <a:pt x="2384" y="225"/>
                    <a:pt x="2413" y="295"/>
                  </a:cubicBezTo>
                  <a:cubicBezTo>
                    <a:pt x="2431" y="337"/>
                    <a:pt x="2456" y="336"/>
                    <a:pt x="2497" y="333"/>
                  </a:cubicBezTo>
                  <a:cubicBezTo>
                    <a:pt x="2510" y="332"/>
                    <a:pt x="2523" y="332"/>
                    <a:pt x="2536" y="332"/>
                  </a:cubicBezTo>
                  <a:cubicBezTo>
                    <a:pt x="2555" y="332"/>
                    <a:pt x="2567" y="324"/>
                    <a:pt x="2578" y="317"/>
                  </a:cubicBezTo>
                  <a:cubicBezTo>
                    <a:pt x="2587" y="310"/>
                    <a:pt x="2597" y="303"/>
                    <a:pt x="2610" y="306"/>
                  </a:cubicBezTo>
                  <a:cubicBezTo>
                    <a:pt x="2623" y="310"/>
                    <a:pt x="2633" y="324"/>
                    <a:pt x="2648" y="358"/>
                  </a:cubicBezTo>
                  <a:cubicBezTo>
                    <a:pt x="2668" y="403"/>
                    <a:pt x="2705" y="405"/>
                    <a:pt x="2781" y="403"/>
                  </a:cubicBezTo>
                  <a:cubicBezTo>
                    <a:pt x="2827" y="401"/>
                    <a:pt x="2883" y="400"/>
                    <a:pt x="2947" y="415"/>
                  </a:cubicBezTo>
                  <a:cubicBezTo>
                    <a:pt x="3017" y="431"/>
                    <a:pt x="3042" y="441"/>
                    <a:pt x="3051" y="458"/>
                  </a:cubicBezTo>
                  <a:cubicBezTo>
                    <a:pt x="3058" y="471"/>
                    <a:pt x="3053" y="484"/>
                    <a:pt x="3048" y="497"/>
                  </a:cubicBezTo>
                  <a:cubicBezTo>
                    <a:pt x="3043" y="511"/>
                    <a:pt x="3037" y="527"/>
                    <a:pt x="3038" y="549"/>
                  </a:cubicBezTo>
                  <a:cubicBezTo>
                    <a:pt x="3039" y="566"/>
                    <a:pt x="3043" y="571"/>
                    <a:pt x="3044" y="571"/>
                  </a:cubicBezTo>
                  <a:cubicBezTo>
                    <a:pt x="3047" y="574"/>
                    <a:pt x="3056" y="572"/>
                    <a:pt x="3064" y="570"/>
                  </a:cubicBezTo>
                  <a:cubicBezTo>
                    <a:pt x="3076" y="567"/>
                    <a:pt x="3091" y="564"/>
                    <a:pt x="3103" y="572"/>
                  </a:cubicBezTo>
                  <a:cubicBezTo>
                    <a:pt x="3112" y="579"/>
                    <a:pt x="3117" y="591"/>
                    <a:pt x="3119" y="609"/>
                  </a:cubicBezTo>
                  <a:cubicBezTo>
                    <a:pt x="3122" y="648"/>
                    <a:pt x="3102" y="667"/>
                    <a:pt x="3090" y="678"/>
                  </a:cubicBezTo>
                  <a:cubicBezTo>
                    <a:pt x="3087" y="681"/>
                    <a:pt x="3083" y="685"/>
                    <a:pt x="3082" y="687"/>
                  </a:cubicBezTo>
                  <a:cubicBezTo>
                    <a:pt x="3083" y="687"/>
                    <a:pt x="3086" y="693"/>
                    <a:pt x="3113" y="709"/>
                  </a:cubicBezTo>
                  <a:cubicBezTo>
                    <a:pt x="3196" y="757"/>
                    <a:pt x="3269" y="793"/>
                    <a:pt x="3386" y="785"/>
                  </a:cubicBezTo>
                  <a:cubicBezTo>
                    <a:pt x="3440" y="781"/>
                    <a:pt x="3473" y="780"/>
                    <a:pt x="3501" y="779"/>
                  </a:cubicBezTo>
                  <a:cubicBezTo>
                    <a:pt x="3536" y="777"/>
                    <a:pt x="3561" y="776"/>
                    <a:pt x="3605" y="771"/>
                  </a:cubicBezTo>
                  <a:cubicBezTo>
                    <a:pt x="3635" y="768"/>
                    <a:pt x="3648" y="759"/>
                    <a:pt x="3658" y="752"/>
                  </a:cubicBezTo>
                  <a:cubicBezTo>
                    <a:pt x="3678" y="737"/>
                    <a:pt x="3691" y="734"/>
                    <a:pt x="3732" y="760"/>
                  </a:cubicBezTo>
                  <a:cubicBezTo>
                    <a:pt x="3761" y="779"/>
                    <a:pt x="3783" y="780"/>
                    <a:pt x="3800" y="780"/>
                  </a:cubicBezTo>
                  <a:cubicBezTo>
                    <a:pt x="3818" y="781"/>
                    <a:pt x="3840" y="782"/>
                    <a:pt x="3843" y="818"/>
                  </a:cubicBezTo>
                  <a:cubicBezTo>
                    <a:pt x="3847" y="868"/>
                    <a:pt x="3821" y="975"/>
                    <a:pt x="3803" y="1012"/>
                  </a:cubicBezTo>
                  <a:cubicBezTo>
                    <a:pt x="3796" y="1026"/>
                    <a:pt x="3806" y="1050"/>
                    <a:pt x="3815" y="1074"/>
                  </a:cubicBezTo>
                  <a:cubicBezTo>
                    <a:pt x="3824" y="1097"/>
                    <a:pt x="3834" y="1121"/>
                    <a:pt x="3831" y="1141"/>
                  </a:cubicBezTo>
                  <a:cubicBezTo>
                    <a:pt x="3830" y="1152"/>
                    <a:pt x="3825" y="1160"/>
                    <a:pt x="3817" y="1165"/>
                  </a:cubicBezTo>
                  <a:cubicBezTo>
                    <a:pt x="3810" y="1170"/>
                    <a:pt x="3802" y="1172"/>
                    <a:pt x="3791" y="1172"/>
                  </a:cubicBezTo>
                  <a:moveTo>
                    <a:pt x="3297" y="973"/>
                  </a:moveTo>
                  <a:cubicBezTo>
                    <a:pt x="3326" y="973"/>
                    <a:pt x="3359" y="987"/>
                    <a:pt x="3407" y="1016"/>
                  </a:cubicBezTo>
                  <a:cubicBezTo>
                    <a:pt x="3500" y="1071"/>
                    <a:pt x="3629" y="1113"/>
                    <a:pt x="3694" y="1128"/>
                  </a:cubicBezTo>
                  <a:cubicBezTo>
                    <a:pt x="3705" y="1130"/>
                    <a:pt x="3717" y="1133"/>
                    <a:pt x="3727" y="1136"/>
                  </a:cubicBezTo>
                  <a:cubicBezTo>
                    <a:pt x="3761" y="1145"/>
                    <a:pt x="3794" y="1153"/>
                    <a:pt x="3804" y="1146"/>
                  </a:cubicBezTo>
                  <a:cubicBezTo>
                    <a:pt x="3805" y="1145"/>
                    <a:pt x="3807" y="1144"/>
                    <a:pt x="3808" y="1138"/>
                  </a:cubicBezTo>
                  <a:cubicBezTo>
                    <a:pt x="3810" y="1124"/>
                    <a:pt x="3802" y="1103"/>
                    <a:pt x="3794" y="1083"/>
                  </a:cubicBezTo>
                  <a:cubicBezTo>
                    <a:pt x="3782" y="1054"/>
                    <a:pt x="3771" y="1025"/>
                    <a:pt x="3782" y="1001"/>
                  </a:cubicBezTo>
                  <a:cubicBezTo>
                    <a:pt x="3798" y="968"/>
                    <a:pt x="3823" y="865"/>
                    <a:pt x="3819" y="820"/>
                  </a:cubicBezTo>
                  <a:cubicBezTo>
                    <a:pt x="3818" y="804"/>
                    <a:pt x="3818" y="804"/>
                    <a:pt x="3799" y="804"/>
                  </a:cubicBezTo>
                  <a:cubicBezTo>
                    <a:pt x="3781" y="803"/>
                    <a:pt x="3754" y="802"/>
                    <a:pt x="3719" y="780"/>
                  </a:cubicBezTo>
                  <a:cubicBezTo>
                    <a:pt x="3687" y="760"/>
                    <a:pt x="3684" y="762"/>
                    <a:pt x="3672" y="771"/>
                  </a:cubicBezTo>
                  <a:cubicBezTo>
                    <a:pt x="3661" y="778"/>
                    <a:pt x="3644" y="790"/>
                    <a:pt x="3607" y="795"/>
                  </a:cubicBezTo>
                  <a:cubicBezTo>
                    <a:pt x="3563" y="800"/>
                    <a:pt x="3537" y="801"/>
                    <a:pt x="3502" y="802"/>
                  </a:cubicBezTo>
                  <a:cubicBezTo>
                    <a:pt x="3474" y="803"/>
                    <a:pt x="3441" y="804"/>
                    <a:pt x="3388" y="808"/>
                  </a:cubicBezTo>
                  <a:cubicBezTo>
                    <a:pt x="3264" y="817"/>
                    <a:pt x="3188" y="780"/>
                    <a:pt x="3101" y="730"/>
                  </a:cubicBezTo>
                  <a:cubicBezTo>
                    <a:pt x="3072" y="713"/>
                    <a:pt x="3061" y="702"/>
                    <a:pt x="3059" y="689"/>
                  </a:cubicBezTo>
                  <a:cubicBezTo>
                    <a:pt x="3058" y="677"/>
                    <a:pt x="3066" y="669"/>
                    <a:pt x="3074" y="661"/>
                  </a:cubicBezTo>
                  <a:cubicBezTo>
                    <a:pt x="3085" y="651"/>
                    <a:pt x="3098" y="638"/>
                    <a:pt x="3096" y="611"/>
                  </a:cubicBezTo>
                  <a:cubicBezTo>
                    <a:pt x="3094" y="596"/>
                    <a:pt x="3091" y="592"/>
                    <a:pt x="3089" y="591"/>
                  </a:cubicBezTo>
                  <a:cubicBezTo>
                    <a:pt x="3086" y="589"/>
                    <a:pt x="3077" y="591"/>
                    <a:pt x="3069" y="593"/>
                  </a:cubicBezTo>
                  <a:cubicBezTo>
                    <a:pt x="3057" y="596"/>
                    <a:pt x="3042" y="599"/>
                    <a:pt x="3030" y="590"/>
                  </a:cubicBezTo>
                  <a:cubicBezTo>
                    <a:pt x="3021" y="583"/>
                    <a:pt x="3016" y="570"/>
                    <a:pt x="3015" y="550"/>
                  </a:cubicBezTo>
                  <a:cubicBezTo>
                    <a:pt x="3014" y="523"/>
                    <a:pt x="3021" y="504"/>
                    <a:pt x="3026" y="489"/>
                  </a:cubicBezTo>
                  <a:cubicBezTo>
                    <a:pt x="3030" y="479"/>
                    <a:pt x="3032" y="472"/>
                    <a:pt x="3030" y="469"/>
                  </a:cubicBezTo>
                  <a:cubicBezTo>
                    <a:pt x="3024" y="456"/>
                    <a:pt x="2964" y="443"/>
                    <a:pt x="2942" y="438"/>
                  </a:cubicBezTo>
                  <a:cubicBezTo>
                    <a:pt x="2881" y="424"/>
                    <a:pt x="2828" y="425"/>
                    <a:pt x="2782" y="426"/>
                  </a:cubicBezTo>
                  <a:cubicBezTo>
                    <a:pt x="2710" y="428"/>
                    <a:pt x="2654" y="429"/>
                    <a:pt x="2627" y="367"/>
                  </a:cubicBezTo>
                  <a:cubicBezTo>
                    <a:pt x="2612" y="334"/>
                    <a:pt x="2605" y="329"/>
                    <a:pt x="2604" y="329"/>
                  </a:cubicBezTo>
                  <a:cubicBezTo>
                    <a:pt x="2602" y="328"/>
                    <a:pt x="2595" y="333"/>
                    <a:pt x="2591" y="336"/>
                  </a:cubicBezTo>
                  <a:cubicBezTo>
                    <a:pt x="2580" y="344"/>
                    <a:pt x="2563" y="356"/>
                    <a:pt x="2536" y="356"/>
                  </a:cubicBezTo>
                  <a:cubicBezTo>
                    <a:pt x="2523" y="355"/>
                    <a:pt x="2511" y="356"/>
                    <a:pt x="2499" y="357"/>
                  </a:cubicBezTo>
                  <a:cubicBezTo>
                    <a:pt x="2456" y="359"/>
                    <a:pt x="2416" y="362"/>
                    <a:pt x="2392" y="304"/>
                  </a:cubicBezTo>
                  <a:cubicBezTo>
                    <a:pt x="2365" y="240"/>
                    <a:pt x="2362" y="233"/>
                    <a:pt x="2291" y="230"/>
                  </a:cubicBezTo>
                  <a:cubicBezTo>
                    <a:pt x="2240" y="228"/>
                    <a:pt x="2235" y="256"/>
                    <a:pt x="2231" y="308"/>
                  </a:cubicBezTo>
                  <a:cubicBezTo>
                    <a:pt x="2230" y="319"/>
                    <a:pt x="2229" y="330"/>
                    <a:pt x="2227" y="340"/>
                  </a:cubicBezTo>
                  <a:cubicBezTo>
                    <a:pt x="2220" y="389"/>
                    <a:pt x="2202" y="439"/>
                    <a:pt x="2121" y="450"/>
                  </a:cubicBezTo>
                  <a:cubicBezTo>
                    <a:pt x="2112" y="451"/>
                    <a:pt x="2102" y="452"/>
                    <a:pt x="2093" y="454"/>
                  </a:cubicBezTo>
                  <a:cubicBezTo>
                    <a:pt x="2036" y="462"/>
                    <a:pt x="1971" y="472"/>
                    <a:pt x="1877" y="450"/>
                  </a:cubicBezTo>
                  <a:lnTo>
                    <a:pt x="1846" y="442"/>
                  </a:lnTo>
                  <a:cubicBezTo>
                    <a:pt x="1767" y="423"/>
                    <a:pt x="1753" y="420"/>
                    <a:pt x="1620" y="406"/>
                  </a:cubicBezTo>
                  <a:cubicBezTo>
                    <a:pt x="1559" y="400"/>
                    <a:pt x="1513" y="400"/>
                    <a:pt x="1473" y="400"/>
                  </a:cubicBezTo>
                  <a:cubicBezTo>
                    <a:pt x="1415" y="399"/>
                    <a:pt x="1374" y="399"/>
                    <a:pt x="1326" y="380"/>
                  </a:cubicBezTo>
                  <a:cubicBezTo>
                    <a:pt x="1284" y="364"/>
                    <a:pt x="1279" y="352"/>
                    <a:pt x="1277" y="326"/>
                  </a:cubicBezTo>
                  <a:cubicBezTo>
                    <a:pt x="1276" y="308"/>
                    <a:pt x="1274" y="280"/>
                    <a:pt x="1237" y="223"/>
                  </a:cubicBezTo>
                  <a:cubicBezTo>
                    <a:pt x="1193" y="157"/>
                    <a:pt x="1163" y="161"/>
                    <a:pt x="1124" y="167"/>
                  </a:cubicBezTo>
                  <a:cubicBezTo>
                    <a:pt x="1098" y="171"/>
                    <a:pt x="1068" y="175"/>
                    <a:pt x="1034" y="155"/>
                  </a:cubicBezTo>
                  <a:cubicBezTo>
                    <a:pt x="1003" y="137"/>
                    <a:pt x="962" y="137"/>
                    <a:pt x="923" y="136"/>
                  </a:cubicBezTo>
                  <a:cubicBezTo>
                    <a:pt x="872" y="136"/>
                    <a:pt x="819" y="136"/>
                    <a:pt x="802" y="87"/>
                  </a:cubicBezTo>
                  <a:cubicBezTo>
                    <a:pt x="785" y="36"/>
                    <a:pt x="753" y="33"/>
                    <a:pt x="709" y="29"/>
                  </a:cubicBezTo>
                  <a:cubicBezTo>
                    <a:pt x="697" y="27"/>
                    <a:pt x="684" y="26"/>
                    <a:pt x="672" y="24"/>
                  </a:cubicBezTo>
                  <a:cubicBezTo>
                    <a:pt x="646" y="19"/>
                    <a:pt x="639" y="26"/>
                    <a:pt x="630" y="37"/>
                  </a:cubicBezTo>
                  <a:cubicBezTo>
                    <a:pt x="620" y="47"/>
                    <a:pt x="608" y="60"/>
                    <a:pt x="580" y="61"/>
                  </a:cubicBezTo>
                  <a:cubicBezTo>
                    <a:pt x="549" y="63"/>
                    <a:pt x="540" y="55"/>
                    <a:pt x="533" y="41"/>
                  </a:cubicBezTo>
                  <a:cubicBezTo>
                    <a:pt x="531" y="37"/>
                    <a:pt x="531" y="36"/>
                    <a:pt x="523" y="36"/>
                  </a:cubicBezTo>
                  <a:cubicBezTo>
                    <a:pt x="513" y="35"/>
                    <a:pt x="503" y="37"/>
                    <a:pt x="493" y="39"/>
                  </a:cubicBezTo>
                  <a:cubicBezTo>
                    <a:pt x="473" y="42"/>
                    <a:pt x="450" y="47"/>
                    <a:pt x="419" y="32"/>
                  </a:cubicBezTo>
                  <a:cubicBezTo>
                    <a:pt x="399" y="23"/>
                    <a:pt x="382" y="27"/>
                    <a:pt x="360" y="33"/>
                  </a:cubicBezTo>
                  <a:cubicBezTo>
                    <a:pt x="341" y="39"/>
                    <a:pt x="318" y="45"/>
                    <a:pt x="292" y="39"/>
                  </a:cubicBezTo>
                  <a:cubicBezTo>
                    <a:pt x="276" y="36"/>
                    <a:pt x="265" y="33"/>
                    <a:pt x="256" y="30"/>
                  </a:cubicBezTo>
                  <a:cubicBezTo>
                    <a:pt x="234" y="23"/>
                    <a:pt x="225" y="20"/>
                    <a:pt x="196" y="33"/>
                  </a:cubicBezTo>
                  <a:cubicBezTo>
                    <a:pt x="163" y="48"/>
                    <a:pt x="157" y="86"/>
                    <a:pt x="148" y="138"/>
                  </a:cubicBezTo>
                  <a:cubicBezTo>
                    <a:pt x="146" y="149"/>
                    <a:pt x="145" y="160"/>
                    <a:pt x="143" y="171"/>
                  </a:cubicBezTo>
                  <a:cubicBezTo>
                    <a:pt x="140" y="187"/>
                    <a:pt x="138" y="200"/>
                    <a:pt x="137" y="212"/>
                  </a:cubicBezTo>
                  <a:cubicBezTo>
                    <a:pt x="132" y="255"/>
                    <a:pt x="128" y="286"/>
                    <a:pt x="75" y="297"/>
                  </a:cubicBezTo>
                  <a:cubicBezTo>
                    <a:pt x="28" y="307"/>
                    <a:pt x="24" y="353"/>
                    <a:pt x="24" y="357"/>
                  </a:cubicBezTo>
                  <a:cubicBezTo>
                    <a:pt x="24" y="361"/>
                    <a:pt x="25" y="363"/>
                    <a:pt x="27" y="365"/>
                  </a:cubicBezTo>
                  <a:cubicBezTo>
                    <a:pt x="43" y="379"/>
                    <a:pt x="104" y="369"/>
                    <a:pt x="149" y="362"/>
                  </a:cubicBezTo>
                  <a:cubicBezTo>
                    <a:pt x="179" y="357"/>
                    <a:pt x="208" y="353"/>
                    <a:pt x="229" y="353"/>
                  </a:cubicBezTo>
                  <a:cubicBezTo>
                    <a:pt x="261" y="354"/>
                    <a:pt x="281" y="372"/>
                    <a:pt x="298" y="388"/>
                  </a:cubicBezTo>
                  <a:cubicBezTo>
                    <a:pt x="319" y="408"/>
                    <a:pt x="336" y="424"/>
                    <a:pt x="373" y="414"/>
                  </a:cubicBezTo>
                  <a:cubicBezTo>
                    <a:pt x="406" y="405"/>
                    <a:pt x="427" y="405"/>
                    <a:pt x="441" y="415"/>
                  </a:cubicBezTo>
                  <a:cubicBezTo>
                    <a:pt x="457" y="426"/>
                    <a:pt x="460" y="445"/>
                    <a:pt x="462" y="464"/>
                  </a:cubicBezTo>
                  <a:cubicBezTo>
                    <a:pt x="463" y="469"/>
                    <a:pt x="464" y="474"/>
                    <a:pt x="465" y="480"/>
                  </a:cubicBezTo>
                  <a:cubicBezTo>
                    <a:pt x="471" y="509"/>
                    <a:pt x="453" y="525"/>
                    <a:pt x="437" y="539"/>
                  </a:cubicBezTo>
                  <a:cubicBezTo>
                    <a:pt x="425" y="550"/>
                    <a:pt x="413" y="560"/>
                    <a:pt x="405" y="577"/>
                  </a:cubicBezTo>
                  <a:cubicBezTo>
                    <a:pt x="397" y="592"/>
                    <a:pt x="398" y="595"/>
                    <a:pt x="398" y="596"/>
                  </a:cubicBezTo>
                  <a:cubicBezTo>
                    <a:pt x="403" y="606"/>
                    <a:pt x="472" y="607"/>
                    <a:pt x="568" y="610"/>
                  </a:cubicBezTo>
                  <a:lnTo>
                    <a:pt x="573" y="610"/>
                  </a:lnTo>
                  <a:cubicBezTo>
                    <a:pt x="724" y="614"/>
                    <a:pt x="736" y="619"/>
                    <a:pt x="802" y="645"/>
                  </a:cubicBezTo>
                  <a:cubicBezTo>
                    <a:pt x="819" y="651"/>
                    <a:pt x="839" y="659"/>
                    <a:pt x="866" y="669"/>
                  </a:cubicBezTo>
                  <a:cubicBezTo>
                    <a:pt x="913" y="685"/>
                    <a:pt x="946" y="702"/>
                    <a:pt x="975" y="716"/>
                  </a:cubicBezTo>
                  <a:cubicBezTo>
                    <a:pt x="1032" y="743"/>
                    <a:pt x="1073" y="763"/>
                    <a:pt x="1169" y="768"/>
                  </a:cubicBezTo>
                  <a:cubicBezTo>
                    <a:pt x="1251" y="773"/>
                    <a:pt x="1275" y="759"/>
                    <a:pt x="1300" y="744"/>
                  </a:cubicBezTo>
                  <a:cubicBezTo>
                    <a:pt x="1320" y="732"/>
                    <a:pt x="1340" y="720"/>
                    <a:pt x="1385" y="717"/>
                  </a:cubicBezTo>
                  <a:cubicBezTo>
                    <a:pt x="1447" y="713"/>
                    <a:pt x="1473" y="716"/>
                    <a:pt x="1508" y="720"/>
                  </a:cubicBezTo>
                  <a:cubicBezTo>
                    <a:pt x="1529" y="723"/>
                    <a:pt x="1554" y="725"/>
                    <a:pt x="1594" y="727"/>
                  </a:cubicBezTo>
                  <a:cubicBezTo>
                    <a:pt x="1662" y="731"/>
                    <a:pt x="1673" y="735"/>
                    <a:pt x="1699" y="747"/>
                  </a:cubicBezTo>
                  <a:cubicBezTo>
                    <a:pt x="1713" y="753"/>
                    <a:pt x="1732" y="761"/>
                    <a:pt x="1768" y="773"/>
                  </a:cubicBezTo>
                  <a:cubicBezTo>
                    <a:pt x="1814" y="787"/>
                    <a:pt x="1844" y="787"/>
                    <a:pt x="1868" y="786"/>
                  </a:cubicBezTo>
                  <a:cubicBezTo>
                    <a:pt x="1897" y="786"/>
                    <a:pt x="1920" y="785"/>
                    <a:pt x="1949" y="810"/>
                  </a:cubicBezTo>
                  <a:cubicBezTo>
                    <a:pt x="1992" y="846"/>
                    <a:pt x="2025" y="861"/>
                    <a:pt x="2099" y="896"/>
                  </a:cubicBezTo>
                  <a:lnTo>
                    <a:pt x="2125" y="909"/>
                  </a:lnTo>
                  <a:cubicBezTo>
                    <a:pt x="2180" y="934"/>
                    <a:pt x="2220" y="938"/>
                    <a:pt x="2247" y="940"/>
                  </a:cubicBezTo>
                  <a:cubicBezTo>
                    <a:pt x="2267" y="942"/>
                    <a:pt x="2282" y="944"/>
                    <a:pt x="2292" y="953"/>
                  </a:cubicBezTo>
                  <a:cubicBezTo>
                    <a:pt x="2298" y="959"/>
                    <a:pt x="2316" y="953"/>
                    <a:pt x="2332" y="949"/>
                  </a:cubicBezTo>
                  <a:cubicBezTo>
                    <a:pt x="2345" y="945"/>
                    <a:pt x="2359" y="941"/>
                    <a:pt x="2373" y="941"/>
                  </a:cubicBezTo>
                  <a:cubicBezTo>
                    <a:pt x="2385" y="941"/>
                    <a:pt x="2399" y="945"/>
                    <a:pt x="2419" y="951"/>
                  </a:cubicBezTo>
                  <a:cubicBezTo>
                    <a:pt x="2450" y="961"/>
                    <a:pt x="2497" y="976"/>
                    <a:pt x="2579" y="986"/>
                  </a:cubicBezTo>
                  <a:cubicBezTo>
                    <a:pt x="2632" y="992"/>
                    <a:pt x="2667" y="986"/>
                    <a:pt x="2701" y="980"/>
                  </a:cubicBezTo>
                  <a:cubicBezTo>
                    <a:pt x="2750" y="971"/>
                    <a:pt x="2796" y="963"/>
                    <a:pt x="2875" y="997"/>
                  </a:cubicBezTo>
                  <a:cubicBezTo>
                    <a:pt x="3003" y="1050"/>
                    <a:pt x="3189" y="1032"/>
                    <a:pt x="3231" y="1000"/>
                  </a:cubicBezTo>
                  <a:cubicBezTo>
                    <a:pt x="3254" y="982"/>
                    <a:pt x="3274" y="973"/>
                    <a:pt x="3297" y="97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2" name="Google Shape;442;p39"/>
            <p:cNvSpPr/>
            <p:nvPr/>
          </p:nvSpPr>
          <p:spPr>
            <a:xfrm>
              <a:off x="4529520" y="3825360"/>
              <a:ext cx="34920" cy="38520"/>
            </a:xfrm>
            <a:custGeom>
              <a:avLst/>
              <a:gdLst/>
              <a:ahLst/>
              <a:cxnLst/>
              <a:rect l="l" t="t" r="r" b="b"/>
              <a:pathLst>
                <a:path w="97" h="107" extrusionOk="0">
                  <a:moveTo>
                    <a:pt x="44" y="107"/>
                  </a:moveTo>
                  <a:cubicBezTo>
                    <a:pt x="34" y="107"/>
                    <a:pt x="20" y="102"/>
                    <a:pt x="9" y="75"/>
                  </a:cubicBezTo>
                  <a:cubicBezTo>
                    <a:pt x="-2" y="49"/>
                    <a:pt x="-2" y="29"/>
                    <a:pt x="7" y="16"/>
                  </a:cubicBezTo>
                  <a:cubicBezTo>
                    <a:pt x="18" y="1"/>
                    <a:pt x="35" y="0"/>
                    <a:pt x="40" y="0"/>
                  </a:cubicBezTo>
                  <a:cubicBezTo>
                    <a:pt x="57" y="-2"/>
                    <a:pt x="73" y="2"/>
                    <a:pt x="83" y="11"/>
                  </a:cubicBezTo>
                  <a:cubicBezTo>
                    <a:pt x="91" y="18"/>
                    <a:pt x="96" y="29"/>
                    <a:pt x="97" y="41"/>
                  </a:cubicBezTo>
                  <a:cubicBezTo>
                    <a:pt x="97" y="59"/>
                    <a:pt x="77" y="101"/>
                    <a:pt x="51" y="106"/>
                  </a:cubicBezTo>
                  <a:cubicBezTo>
                    <a:pt x="49" y="107"/>
                    <a:pt x="47" y="107"/>
                    <a:pt x="44" y="107"/>
                  </a:cubicBezTo>
                  <a:moveTo>
                    <a:pt x="40" y="23"/>
                  </a:moveTo>
                  <a:cubicBezTo>
                    <a:pt x="39" y="23"/>
                    <a:pt x="31" y="23"/>
                    <a:pt x="27" y="29"/>
                  </a:cubicBezTo>
                  <a:cubicBezTo>
                    <a:pt x="24" y="33"/>
                    <a:pt x="21" y="43"/>
                    <a:pt x="31" y="66"/>
                  </a:cubicBezTo>
                  <a:cubicBezTo>
                    <a:pt x="33" y="72"/>
                    <a:pt x="39" y="85"/>
                    <a:pt x="46" y="83"/>
                  </a:cubicBezTo>
                  <a:cubicBezTo>
                    <a:pt x="58" y="81"/>
                    <a:pt x="73" y="51"/>
                    <a:pt x="73" y="42"/>
                  </a:cubicBezTo>
                  <a:cubicBezTo>
                    <a:pt x="73" y="36"/>
                    <a:pt x="71" y="32"/>
                    <a:pt x="68" y="29"/>
                  </a:cubicBezTo>
                  <a:cubicBezTo>
                    <a:pt x="62" y="24"/>
                    <a:pt x="53" y="22"/>
                    <a:pt x="41" y="23"/>
                  </a:cubicBezTo>
                  <a:lnTo>
                    <a:pt x="41" y="23"/>
                  </a:lnTo>
                  <a:lnTo>
                    <a:pt x="40" y="2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3" name="Google Shape;443;p39"/>
            <p:cNvSpPr/>
            <p:nvPr/>
          </p:nvSpPr>
          <p:spPr>
            <a:xfrm>
              <a:off x="4542480" y="3733200"/>
              <a:ext cx="197640" cy="102960"/>
            </a:xfrm>
            <a:custGeom>
              <a:avLst/>
              <a:gdLst/>
              <a:ahLst/>
              <a:cxnLst/>
              <a:rect l="l" t="t" r="r" b="b"/>
              <a:pathLst>
                <a:path w="549" h="286" extrusionOk="0">
                  <a:moveTo>
                    <a:pt x="325" y="286"/>
                  </a:moveTo>
                  <a:cubicBezTo>
                    <a:pt x="284" y="286"/>
                    <a:pt x="257" y="249"/>
                    <a:pt x="231" y="213"/>
                  </a:cubicBezTo>
                  <a:cubicBezTo>
                    <a:pt x="218" y="194"/>
                    <a:pt x="204" y="175"/>
                    <a:pt x="189" y="160"/>
                  </a:cubicBezTo>
                  <a:cubicBezTo>
                    <a:pt x="167" y="140"/>
                    <a:pt x="148" y="141"/>
                    <a:pt x="123" y="141"/>
                  </a:cubicBezTo>
                  <a:cubicBezTo>
                    <a:pt x="99" y="142"/>
                    <a:pt x="71" y="143"/>
                    <a:pt x="37" y="121"/>
                  </a:cubicBezTo>
                  <a:cubicBezTo>
                    <a:pt x="11" y="103"/>
                    <a:pt x="-1" y="87"/>
                    <a:pt x="1" y="69"/>
                  </a:cubicBezTo>
                  <a:cubicBezTo>
                    <a:pt x="3" y="48"/>
                    <a:pt x="25" y="38"/>
                    <a:pt x="27" y="37"/>
                  </a:cubicBezTo>
                  <a:cubicBezTo>
                    <a:pt x="65" y="20"/>
                    <a:pt x="104" y="26"/>
                    <a:pt x="141" y="32"/>
                  </a:cubicBezTo>
                  <a:cubicBezTo>
                    <a:pt x="183" y="38"/>
                    <a:pt x="222" y="43"/>
                    <a:pt x="259" y="22"/>
                  </a:cubicBezTo>
                  <a:cubicBezTo>
                    <a:pt x="338" y="-22"/>
                    <a:pt x="377" y="4"/>
                    <a:pt x="448" y="52"/>
                  </a:cubicBezTo>
                  <a:lnTo>
                    <a:pt x="464" y="62"/>
                  </a:lnTo>
                  <a:cubicBezTo>
                    <a:pt x="525" y="102"/>
                    <a:pt x="556" y="143"/>
                    <a:pt x="548" y="170"/>
                  </a:cubicBezTo>
                  <a:cubicBezTo>
                    <a:pt x="545" y="182"/>
                    <a:pt x="534" y="196"/>
                    <a:pt x="502" y="197"/>
                  </a:cubicBezTo>
                  <a:cubicBezTo>
                    <a:pt x="472" y="198"/>
                    <a:pt x="447" y="218"/>
                    <a:pt x="421" y="239"/>
                  </a:cubicBezTo>
                  <a:cubicBezTo>
                    <a:pt x="396" y="258"/>
                    <a:pt x="371" y="278"/>
                    <a:pt x="339" y="284"/>
                  </a:cubicBezTo>
                  <a:cubicBezTo>
                    <a:pt x="334" y="285"/>
                    <a:pt x="329" y="286"/>
                    <a:pt x="325" y="286"/>
                  </a:cubicBezTo>
                  <a:moveTo>
                    <a:pt x="135" y="117"/>
                  </a:moveTo>
                  <a:cubicBezTo>
                    <a:pt x="157" y="117"/>
                    <a:pt x="180" y="120"/>
                    <a:pt x="205" y="143"/>
                  </a:cubicBezTo>
                  <a:cubicBezTo>
                    <a:pt x="222" y="159"/>
                    <a:pt x="237" y="179"/>
                    <a:pt x="251" y="199"/>
                  </a:cubicBezTo>
                  <a:cubicBezTo>
                    <a:pt x="277" y="236"/>
                    <a:pt x="301" y="268"/>
                    <a:pt x="335" y="261"/>
                  </a:cubicBezTo>
                  <a:cubicBezTo>
                    <a:pt x="361" y="256"/>
                    <a:pt x="383" y="238"/>
                    <a:pt x="406" y="220"/>
                  </a:cubicBezTo>
                  <a:cubicBezTo>
                    <a:pt x="435" y="198"/>
                    <a:pt x="464" y="175"/>
                    <a:pt x="501" y="174"/>
                  </a:cubicBezTo>
                  <a:cubicBezTo>
                    <a:pt x="515" y="173"/>
                    <a:pt x="524" y="169"/>
                    <a:pt x="525" y="164"/>
                  </a:cubicBezTo>
                  <a:cubicBezTo>
                    <a:pt x="528" y="153"/>
                    <a:pt x="511" y="121"/>
                    <a:pt x="451" y="82"/>
                  </a:cubicBezTo>
                  <a:lnTo>
                    <a:pt x="435" y="71"/>
                  </a:lnTo>
                  <a:cubicBezTo>
                    <a:pt x="363" y="23"/>
                    <a:pt x="336" y="5"/>
                    <a:pt x="271" y="42"/>
                  </a:cubicBezTo>
                  <a:cubicBezTo>
                    <a:pt x="226" y="68"/>
                    <a:pt x="181" y="61"/>
                    <a:pt x="138" y="55"/>
                  </a:cubicBezTo>
                  <a:cubicBezTo>
                    <a:pt x="102" y="50"/>
                    <a:pt x="68" y="45"/>
                    <a:pt x="37" y="58"/>
                  </a:cubicBezTo>
                  <a:lnTo>
                    <a:pt x="37" y="58"/>
                  </a:lnTo>
                  <a:cubicBezTo>
                    <a:pt x="34" y="60"/>
                    <a:pt x="25" y="65"/>
                    <a:pt x="24" y="72"/>
                  </a:cubicBezTo>
                  <a:cubicBezTo>
                    <a:pt x="24" y="79"/>
                    <a:pt x="33" y="90"/>
                    <a:pt x="50" y="101"/>
                  </a:cubicBezTo>
                  <a:cubicBezTo>
                    <a:pt x="78" y="119"/>
                    <a:pt x="100" y="118"/>
                    <a:pt x="123" y="118"/>
                  </a:cubicBezTo>
                  <a:cubicBezTo>
                    <a:pt x="127" y="118"/>
                    <a:pt x="131" y="117"/>
                    <a:pt x="135" y="1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4" name="Google Shape;444;p39"/>
            <p:cNvSpPr/>
            <p:nvPr/>
          </p:nvSpPr>
          <p:spPr>
            <a:xfrm>
              <a:off x="4786200" y="3749400"/>
              <a:ext cx="101520" cy="120960"/>
            </a:xfrm>
            <a:custGeom>
              <a:avLst/>
              <a:gdLst/>
              <a:ahLst/>
              <a:cxnLst/>
              <a:rect l="l" t="t" r="r" b="b"/>
              <a:pathLst>
                <a:path w="282" h="336" extrusionOk="0">
                  <a:moveTo>
                    <a:pt x="89" y="336"/>
                  </a:moveTo>
                  <a:cubicBezTo>
                    <a:pt x="80" y="336"/>
                    <a:pt x="72" y="335"/>
                    <a:pt x="65" y="332"/>
                  </a:cubicBezTo>
                  <a:cubicBezTo>
                    <a:pt x="38" y="321"/>
                    <a:pt x="19" y="290"/>
                    <a:pt x="9" y="236"/>
                  </a:cubicBezTo>
                  <a:cubicBezTo>
                    <a:pt x="-10" y="147"/>
                    <a:pt x="5" y="132"/>
                    <a:pt x="34" y="113"/>
                  </a:cubicBezTo>
                  <a:cubicBezTo>
                    <a:pt x="38" y="110"/>
                    <a:pt x="42" y="108"/>
                    <a:pt x="46" y="104"/>
                  </a:cubicBezTo>
                  <a:cubicBezTo>
                    <a:pt x="75" y="82"/>
                    <a:pt x="99" y="30"/>
                    <a:pt x="100" y="30"/>
                  </a:cubicBezTo>
                  <a:lnTo>
                    <a:pt x="100" y="29"/>
                  </a:lnTo>
                  <a:cubicBezTo>
                    <a:pt x="111" y="12"/>
                    <a:pt x="122" y="2"/>
                    <a:pt x="135" y="0"/>
                  </a:cubicBezTo>
                  <a:cubicBezTo>
                    <a:pt x="154" y="-4"/>
                    <a:pt x="172" y="8"/>
                    <a:pt x="192" y="22"/>
                  </a:cubicBezTo>
                  <a:cubicBezTo>
                    <a:pt x="205" y="32"/>
                    <a:pt x="221" y="42"/>
                    <a:pt x="238" y="50"/>
                  </a:cubicBezTo>
                  <a:cubicBezTo>
                    <a:pt x="289" y="71"/>
                    <a:pt x="289" y="85"/>
                    <a:pt x="275" y="121"/>
                  </a:cubicBezTo>
                  <a:cubicBezTo>
                    <a:pt x="270" y="132"/>
                    <a:pt x="265" y="146"/>
                    <a:pt x="261" y="164"/>
                  </a:cubicBezTo>
                  <a:lnTo>
                    <a:pt x="256" y="182"/>
                  </a:lnTo>
                  <a:cubicBezTo>
                    <a:pt x="242" y="238"/>
                    <a:pt x="237" y="259"/>
                    <a:pt x="167" y="306"/>
                  </a:cubicBezTo>
                  <a:cubicBezTo>
                    <a:pt x="136" y="326"/>
                    <a:pt x="110" y="336"/>
                    <a:pt x="89" y="336"/>
                  </a:cubicBezTo>
                  <a:moveTo>
                    <a:pt x="120" y="40"/>
                  </a:moveTo>
                  <a:cubicBezTo>
                    <a:pt x="117" y="47"/>
                    <a:pt x="92" y="98"/>
                    <a:pt x="61" y="122"/>
                  </a:cubicBezTo>
                  <a:cubicBezTo>
                    <a:pt x="56" y="126"/>
                    <a:pt x="51" y="130"/>
                    <a:pt x="47" y="133"/>
                  </a:cubicBezTo>
                  <a:cubicBezTo>
                    <a:pt x="26" y="146"/>
                    <a:pt x="16" y="153"/>
                    <a:pt x="32" y="232"/>
                  </a:cubicBezTo>
                  <a:cubicBezTo>
                    <a:pt x="41" y="276"/>
                    <a:pt x="55" y="302"/>
                    <a:pt x="74" y="310"/>
                  </a:cubicBezTo>
                  <a:cubicBezTo>
                    <a:pt x="92" y="318"/>
                    <a:pt x="118" y="310"/>
                    <a:pt x="154" y="286"/>
                  </a:cubicBezTo>
                  <a:cubicBezTo>
                    <a:pt x="216" y="244"/>
                    <a:pt x="220" y="231"/>
                    <a:pt x="233" y="177"/>
                  </a:cubicBezTo>
                  <a:lnTo>
                    <a:pt x="238" y="158"/>
                  </a:lnTo>
                  <a:cubicBezTo>
                    <a:pt x="243" y="138"/>
                    <a:pt x="248" y="124"/>
                    <a:pt x="253" y="113"/>
                  </a:cubicBezTo>
                  <a:cubicBezTo>
                    <a:pt x="263" y="86"/>
                    <a:pt x="263" y="86"/>
                    <a:pt x="229" y="71"/>
                  </a:cubicBezTo>
                  <a:cubicBezTo>
                    <a:pt x="209" y="63"/>
                    <a:pt x="193" y="51"/>
                    <a:pt x="179" y="42"/>
                  </a:cubicBezTo>
                  <a:cubicBezTo>
                    <a:pt x="163" y="30"/>
                    <a:pt x="149" y="21"/>
                    <a:pt x="139" y="23"/>
                  </a:cubicBezTo>
                  <a:cubicBezTo>
                    <a:pt x="134" y="24"/>
                    <a:pt x="127" y="30"/>
                    <a:pt x="120" y="4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5" name="Google Shape;445;p39"/>
            <p:cNvSpPr/>
            <p:nvPr/>
          </p:nvSpPr>
          <p:spPr>
            <a:xfrm>
              <a:off x="4885920" y="3786840"/>
              <a:ext cx="248040" cy="106560"/>
            </a:xfrm>
            <a:custGeom>
              <a:avLst/>
              <a:gdLst/>
              <a:ahLst/>
              <a:cxnLst/>
              <a:rect l="l" t="t" r="r" b="b"/>
              <a:pathLst>
                <a:path w="689" h="296" extrusionOk="0">
                  <a:moveTo>
                    <a:pt x="92" y="296"/>
                  </a:moveTo>
                  <a:cubicBezTo>
                    <a:pt x="43" y="296"/>
                    <a:pt x="14" y="284"/>
                    <a:pt x="4" y="260"/>
                  </a:cubicBezTo>
                  <a:cubicBezTo>
                    <a:pt x="-5" y="240"/>
                    <a:pt x="3" y="215"/>
                    <a:pt x="26" y="193"/>
                  </a:cubicBezTo>
                  <a:cubicBezTo>
                    <a:pt x="50" y="168"/>
                    <a:pt x="47" y="146"/>
                    <a:pt x="43" y="119"/>
                  </a:cubicBezTo>
                  <a:cubicBezTo>
                    <a:pt x="43" y="114"/>
                    <a:pt x="42" y="110"/>
                    <a:pt x="41" y="106"/>
                  </a:cubicBezTo>
                  <a:cubicBezTo>
                    <a:pt x="37" y="70"/>
                    <a:pt x="91" y="53"/>
                    <a:pt x="116" y="45"/>
                  </a:cubicBezTo>
                  <a:cubicBezTo>
                    <a:pt x="119" y="44"/>
                    <a:pt x="121" y="44"/>
                    <a:pt x="123" y="43"/>
                  </a:cubicBezTo>
                  <a:cubicBezTo>
                    <a:pt x="237" y="-47"/>
                    <a:pt x="370" y="22"/>
                    <a:pt x="416" y="80"/>
                  </a:cubicBezTo>
                  <a:cubicBezTo>
                    <a:pt x="447" y="118"/>
                    <a:pt x="491" y="134"/>
                    <a:pt x="548" y="128"/>
                  </a:cubicBezTo>
                  <a:cubicBezTo>
                    <a:pt x="563" y="127"/>
                    <a:pt x="580" y="123"/>
                    <a:pt x="597" y="119"/>
                  </a:cubicBezTo>
                  <a:cubicBezTo>
                    <a:pt x="637" y="110"/>
                    <a:pt x="676" y="101"/>
                    <a:pt x="685" y="131"/>
                  </a:cubicBezTo>
                  <a:cubicBezTo>
                    <a:pt x="690" y="144"/>
                    <a:pt x="689" y="155"/>
                    <a:pt x="684" y="164"/>
                  </a:cubicBezTo>
                  <a:cubicBezTo>
                    <a:pt x="674" y="181"/>
                    <a:pt x="649" y="189"/>
                    <a:pt x="602" y="200"/>
                  </a:cubicBezTo>
                  <a:cubicBezTo>
                    <a:pt x="576" y="205"/>
                    <a:pt x="555" y="204"/>
                    <a:pt x="537" y="204"/>
                  </a:cubicBezTo>
                  <a:cubicBezTo>
                    <a:pt x="506" y="202"/>
                    <a:pt x="484" y="201"/>
                    <a:pt x="451" y="230"/>
                  </a:cubicBezTo>
                  <a:cubicBezTo>
                    <a:pt x="386" y="285"/>
                    <a:pt x="330" y="296"/>
                    <a:pt x="253" y="270"/>
                  </a:cubicBezTo>
                  <a:cubicBezTo>
                    <a:pt x="217" y="258"/>
                    <a:pt x="206" y="264"/>
                    <a:pt x="187" y="274"/>
                  </a:cubicBezTo>
                  <a:cubicBezTo>
                    <a:pt x="169" y="284"/>
                    <a:pt x="146" y="296"/>
                    <a:pt x="96" y="296"/>
                  </a:cubicBezTo>
                  <a:cubicBezTo>
                    <a:pt x="94" y="296"/>
                    <a:pt x="93" y="296"/>
                    <a:pt x="92" y="296"/>
                  </a:cubicBezTo>
                  <a:moveTo>
                    <a:pt x="244" y="23"/>
                  </a:moveTo>
                  <a:cubicBezTo>
                    <a:pt x="209" y="23"/>
                    <a:pt x="172" y="34"/>
                    <a:pt x="136" y="62"/>
                  </a:cubicBezTo>
                  <a:lnTo>
                    <a:pt x="136" y="62"/>
                  </a:lnTo>
                  <a:cubicBezTo>
                    <a:pt x="134" y="64"/>
                    <a:pt x="131" y="65"/>
                    <a:pt x="123" y="68"/>
                  </a:cubicBezTo>
                  <a:cubicBezTo>
                    <a:pt x="73" y="83"/>
                    <a:pt x="64" y="96"/>
                    <a:pt x="65" y="103"/>
                  </a:cubicBezTo>
                  <a:cubicBezTo>
                    <a:pt x="65" y="107"/>
                    <a:pt x="66" y="111"/>
                    <a:pt x="67" y="115"/>
                  </a:cubicBezTo>
                  <a:cubicBezTo>
                    <a:pt x="71" y="144"/>
                    <a:pt x="75" y="176"/>
                    <a:pt x="42" y="209"/>
                  </a:cubicBezTo>
                  <a:cubicBezTo>
                    <a:pt x="27" y="224"/>
                    <a:pt x="21" y="240"/>
                    <a:pt x="25" y="251"/>
                  </a:cubicBezTo>
                  <a:cubicBezTo>
                    <a:pt x="31" y="265"/>
                    <a:pt x="57" y="273"/>
                    <a:pt x="95" y="273"/>
                  </a:cubicBezTo>
                  <a:cubicBezTo>
                    <a:pt x="140" y="272"/>
                    <a:pt x="159" y="262"/>
                    <a:pt x="176" y="253"/>
                  </a:cubicBezTo>
                  <a:cubicBezTo>
                    <a:pt x="197" y="242"/>
                    <a:pt x="215" y="233"/>
                    <a:pt x="261" y="248"/>
                  </a:cubicBezTo>
                  <a:cubicBezTo>
                    <a:pt x="330" y="271"/>
                    <a:pt x="377" y="261"/>
                    <a:pt x="435" y="212"/>
                  </a:cubicBezTo>
                  <a:cubicBezTo>
                    <a:pt x="476" y="177"/>
                    <a:pt x="506" y="179"/>
                    <a:pt x="538" y="180"/>
                  </a:cubicBezTo>
                  <a:cubicBezTo>
                    <a:pt x="555" y="181"/>
                    <a:pt x="574" y="182"/>
                    <a:pt x="597" y="177"/>
                  </a:cubicBezTo>
                  <a:cubicBezTo>
                    <a:pt x="628" y="170"/>
                    <a:pt x="658" y="162"/>
                    <a:pt x="664" y="152"/>
                  </a:cubicBezTo>
                  <a:cubicBezTo>
                    <a:pt x="665" y="150"/>
                    <a:pt x="666" y="147"/>
                    <a:pt x="663" y="138"/>
                  </a:cubicBezTo>
                  <a:cubicBezTo>
                    <a:pt x="660" y="129"/>
                    <a:pt x="626" y="136"/>
                    <a:pt x="602" y="142"/>
                  </a:cubicBezTo>
                  <a:cubicBezTo>
                    <a:pt x="585" y="146"/>
                    <a:pt x="567" y="150"/>
                    <a:pt x="550" y="152"/>
                  </a:cubicBezTo>
                  <a:cubicBezTo>
                    <a:pt x="486" y="158"/>
                    <a:pt x="433" y="138"/>
                    <a:pt x="398" y="94"/>
                  </a:cubicBezTo>
                  <a:cubicBezTo>
                    <a:pt x="377" y="68"/>
                    <a:pt x="315" y="23"/>
                    <a:pt x="244"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6" name="Google Shape;446;p39"/>
            <p:cNvSpPr/>
            <p:nvPr/>
          </p:nvSpPr>
          <p:spPr>
            <a:xfrm>
              <a:off x="5010840" y="3747240"/>
              <a:ext cx="85320" cy="72360"/>
            </a:xfrm>
            <a:custGeom>
              <a:avLst/>
              <a:gdLst/>
              <a:ahLst/>
              <a:cxnLst/>
              <a:rect l="l" t="t" r="r" b="b"/>
              <a:pathLst>
                <a:path w="237" h="201" extrusionOk="0">
                  <a:moveTo>
                    <a:pt x="179" y="201"/>
                  </a:moveTo>
                  <a:cubicBezTo>
                    <a:pt x="174" y="201"/>
                    <a:pt x="169" y="200"/>
                    <a:pt x="163" y="200"/>
                  </a:cubicBezTo>
                  <a:cubicBezTo>
                    <a:pt x="106" y="195"/>
                    <a:pt x="75" y="149"/>
                    <a:pt x="47" y="109"/>
                  </a:cubicBezTo>
                  <a:cubicBezTo>
                    <a:pt x="38" y="95"/>
                    <a:pt x="29" y="83"/>
                    <a:pt x="19" y="72"/>
                  </a:cubicBezTo>
                  <a:cubicBezTo>
                    <a:pt x="2" y="52"/>
                    <a:pt x="-3" y="36"/>
                    <a:pt x="2" y="23"/>
                  </a:cubicBezTo>
                  <a:cubicBezTo>
                    <a:pt x="8" y="9"/>
                    <a:pt x="24" y="6"/>
                    <a:pt x="30" y="5"/>
                  </a:cubicBezTo>
                  <a:cubicBezTo>
                    <a:pt x="76" y="-15"/>
                    <a:pt x="110" y="22"/>
                    <a:pt x="146" y="60"/>
                  </a:cubicBezTo>
                  <a:cubicBezTo>
                    <a:pt x="167" y="82"/>
                    <a:pt x="190" y="107"/>
                    <a:pt x="218" y="126"/>
                  </a:cubicBezTo>
                  <a:cubicBezTo>
                    <a:pt x="236" y="141"/>
                    <a:pt x="242" y="160"/>
                    <a:pt x="235" y="175"/>
                  </a:cubicBezTo>
                  <a:cubicBezTo>
                    <a:pt x="230" y="187"/>
                    <a:pt x="216" y="201"/>
                    <a:pt x="179" y="201"/>
                  </a:cubicBezTo>
                  <a:moveTo>
                    <a:pt x="34" y="28"/>
                  </a:moveTo>
                  <a:cubicBezTo>
                    <a:pt x="30" y="29"/>
                    <a:pt x="25" y="31"/>
                    <a:pt x="24" y="33"/>
                  </a:cubicBezTo>
                  <a:cubicBezTo>
                    <a:pt x="24" y="33"/>
                    <a:pt x="22" y="39"/>
                    <a:pt x="37" y="56"/>
                  </a:cubicBezTo>
                  <a:cubicBezTo>
                    <a:pt x="47" y="68"/>
                    <a:pt x="57" y="82"/>
                    <a:pt x="66" y="96"/>
                  </a:cubicBezTo>
                  <a:cubicBezTo>
                    <a:pt x="92" y="134"/>
                    <a:pt x="119" y="173"/>
                    <a:pt x="165" y="177"/>
                  </a:cubicBezTo>
                  <a:cubicBezTo>
                    <a:pt x="197" y="179"/>
                    <a:pt x="211" y="173"/>
                    <a:pt x="214" y="166"/>
                  </a:cubicBezTo>
                  <a:cubicBezTo>
                    <a:pt x="216" y="161"/>
                    <a:pt x="212" y="152"/>
                    <a:pt x="203" y="144"/>
                  </a:cubicBezTo>
                  <a:cubicBezTo>
                    <a:pt x="174" y="125"/>
                    <a:pt x="150" y="99"/>
                    <a:pt x="129" y="77"/>
                  </a:cubicBezTo>
                  <a:cubicBezTo>
                    <a:pt x="91" y="36"/>
                    <a:pt x="68" y="14"/>
                    <a:pt x="38" y="27"/>
                  </a:cubicBezTo>
                  <a:lnTo>
                    <a:pt x="34" y="28"/>
                  </a:lnTo>
                  <a:close/>
                </a:path>
              </a:pathLst>
            </a:custGeom>
            <a:solidFill>
              <a:schemeClr val="dk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7" name="Google Shape;447;p39"/>
            <p:cNvSpPr/>
            <p:nvPr/>
          </p:nvSpPr>
          <p:spPr>
            <a:xfrm>
              <a:off x="5067000" y="3730680"/>
              <a:ext cx="182880" cy="126720"/>
            </a:xfrm>
            <a:custGeom>
              <a:avLst/>
              <a:gdLst/>
              <a:ahLst/>
              <a:cxnLst/>
              <a:rect l="l" t="t" r="r" b="b"/>
              <a:pathLst>
                <a:path w="508" h="352" extrusionOk="0">
                  <a:moveTo>
                    <a:pt x="297" y="352"/>
                  </a:moveTo>
                  <a:cubicBezTo>
                    <a:pt x="291" y="352"/>
                    <a:pt x="285" y="351"/>
                    <a:pt x="280" y="349"/>
                  </a:cubicBezTo>
                  <a:cubicBezTo>
                    <a:pt x="255" y="341"/>
                    <a:pt x="239" y="315"/>
                    <a:pt x="237" y="279"/>
                  </a:cubicBezTo>
                  <a:cubicBezTo>
                    <a:pt x="235" y="239"/>
                    <a:pt x="220" y="237"/>
                    <a:pt x="193" y="232"/>
                  </a:cubicBezTo>
                  <a:cubicBezTo>
                    <a:pt x="179" y="230"/>
                    <a:pt x="164" y="227"/>
                    <a:pt x="150" y="219"/>
                  </a:cubicBezTo>
                  <a:cubicBezTo>
                    <a:pt x="111" y="197"/>
                    <a:pt x="57" y="136"/>
                    <a:pt x="12" y="64"/>
                  </a:cubicBezTo>
                  <a:cubicBezTo>
                    <a:pt x="1" y="45"/>
                    <a:pt x="-2" y="31"/>
                    <a:pt x="4" y="19"/>
                  </a:cubicBezTo>
                  <a:cubicBezTo>
                    <a:pt x="10" y="8"/>
                    <a:pt x="23" y="1"/>
                    <a:pt x="43" y="0"/>
                  </a:cubicBezTo>
                  <a:cubicBezTo>
                    <a:pt x="81" y="-2"/>
                    <a:pt x="118" y="15"/>
                    <a:pt x="144" y="46"/>
                  </a:cubicBezTo>
                  <a:lnTo>
                    <a:pt x="144" y="46"/>
                  </a:lnTo>
                  <a:cubicBezTo>
                    <a:pt x="162" y="66"/>
                    <a:pt x="171" y="85"/>
                    <a:pt x="178" y="101"/>
                  </a:cubicBezTo>
                  <a:cubicBezTo>
                    <a:pt x="186" y="118"/>
                    <a:pt x="192" y="130"/>
                    <a:pt x="204" y="136"/>
                  </a:cubicBezTo>
                  <a:cubicBezTo>
                    <a:pt x="214" y="140"/>
                    <a:pt x="219" y="137"/>
                    <a:pt x="232" y="124"/>
                  </a:cubicBezTo>
                  <a:cubicBezTo>
                    <a:pt x="244" y="112"/>
                    <a:pt x="261" y="96"/>
                    <a:pt x="289" y="101"/>
                  </a:cubicBezTo>
                  <a:cubicBezTo>
                    <a:pt x="321" y="106"/>
                    <a:pt x="323" y="139"/>
                    <a:pt x="325" y="165"/>
                  </a:cubicBezTo>
                  <a:cubicBezTo>
                    <a:pt x="327" y="192"/>
                    <a:pt x="329" y="209"/>
                    <a:pt x="344" y="213"/>
                  </a:cubicBezTo>
                  <a:cubicBezTo>
                    <a:pt x="351" y="215"/>
                    <a:pt x="357" y="215"/>
                    <a:pt x="359" y="213"/>
                  </a:cubicBezTo>
                  <a:cubicBezTo>
                    <a:pt x="364" y="210"/>
                    <a:pt x="365" y="196"/>
                    <a:pt x="366" y="183"/>
                  </a:cubicBezTo>
                  <a:cubicBezTo>
                    <a:pt x="367" y="167"/>
                    <a:pt x="369" y="148"/>
                    <a:pt x="375" y="129"/>
                  </a:cubicBezTo>
                  <a:cubicBezTo>
                    <a:pt x="385" y="101"/>
                    <a:pt x="409" y="84"/>
                    <a:pt x="435" y="85"/>
                  </a:cubicBezTo>
                  <a:cubicBezTo>
                    <a:pt x="459" y="86"/>
                    <a:pt x="487" y="101"/>
                    <a:pt x="498" y="143"/>
                  </a:cubicBezTo>
                  <a:cubicBezTo>
                    <a:pt x="511" y="193"/>
                    <a:pt x="510" y="228"/>
                    <a:pt x="495" y="251"/>
                  </a:cubicBezTo>
                  <a:cubicBezTo>
                    <a:pt x="485" y="267"/>
                    <a:pt x="468" y="277"/>
                    <a:pt x="445" y="281"/>
                  </a:cubicBezTo>
                  <a:cubicBezTo>
                    <a:pt x="389" y="290"/>
                    <a:pt x="377" y="292"/>
                    <a:pt x="351" y="324"/>
                  </a:cubicBezTo>
                  <a:cubicBezTo>
                    <a:pt x="336" y="342"/>
                    <a:pt x="316" y="352"/>
                    <a:pt x="297" y="352"/>
                  </a:cubicBezTo>
                  <a:moveTo>
                    <a:pt x="50" y="23"/>
                  </a:moveTo>
                  <a:cubicBezTo>
                    <a:pt x="48" y="23"/>
                    <a:pt x="46" y="24"/>
                    <a:pt x="44" y="24"/>
                  </a:cubicBezTo>
                  <a:cubicBezTo>
                    <a:pt x="32" y="24"/>
                    <a:pt x="26" y="27"/>
                    <a:pt x="25" y="30"/>
                  </a:cubicBezTo>
                  <a:cubicBezTo>
                    <a:pt x="24" y="32"/>
                    <a:pt x="25" y="40"/>
                    <a:pt x="32" y="51"/>
                  </a:cubicBezTo>
                  <a:cubicBezTo>
                    <a:pt x="75" y="119"/>
                    <a:pt x="126" y="178"/>
                    <a:pt x="162" y="199"/>
                  </a:cubicBezTo>
                  <a:cubicBezTo>
                    <a:pt x="172" y="205"/>
                    <a:pt x="185" y="207"/>
                    <a:pt x="197" y="209"/>
                  </a:cubicBezTo>
                  <a:cubicBezTo>
                    <a:pt x="224" y="213"/>
                    <a:pt x="257" y="219"/>
                    <a:pt x="261" y="278"/>
                  </a:cubicBezTo>
                  <a:cubicBezTo>
                    <a:pt x="262" y="304"/>
                    <a:pt x="271" y="321"/>
                    <a:pt x="287" y="326"/>
                  </a:cubicBezTo>
                  <a:cubicBezTo>
                    <a:pt x="302" y="331"/>
                    <a:pt x="320" y="325"/>
                    <a:pt x="332" y="310"/>
                  </a:cubicBezTo>
                  <a:cubicBezTo>
                    <a:pt x="365" y="270"/>
                    <a:pt x="384" y="267"/>
                    <a:pt x="441" y="258"/>
                  </a:cubicBezTo>
                  <a:cubicBezTo>
                    <a:pt x="457" y="255"/>
                    <a:pt x="468" y="249"/>
                    <a:pt x="475" y="239"/>
                  </a:cubicBezTo>
                  <a:cubicBezTo>
                    <a:pt x="487" y="221"/>
                    <a:pt x="487" y="191"/>
                    <a:pt x="475" y="149"/>
                  </a:cubicBezTo>
                  <a:cubicBezTo>
                    <a:pt x="468" y="120"/>
                    <a:pt x="449" y="109"/>
                    <a:pt x="435" y="108"/>
                  </a:cubicBezTo>
                  <a:cubicBezTo>
                    <a:pt x="418" y="107"/>
                    <a:pt x="404" y="119"/>
                    <a:pt x="398" y="137"/>
                  </a:cubicBezTo>
                  <a:cubicBezTo>
                    <a:pt x="392" y="153"/>
                    <a:pt x="391" y="170"/>
                    <a:pt x="389" y="185"/>
                  </a:cubicBezTo>
                  <a:cubicBezTo>
                    <a:pt x="388" y="205"/>
                    <a:pt x="386" y="223"/>
                    <a:pt x="373" y="232"/>
                  </a:cubicBezTo>
                  <a:cubicBezTo>
                    <a:pt x="365" y="238"/>
                    <a:pt x="354" y="239"/>
                    <a:pt x="339" y="236"/>
                  </a:cubicBezTo>
                  <a:cubicBezTo>
                    <a:pt x="305" y="228"/>
                    <a:pt x="303" y="194"/>
                    <a:pt x="301" y="166"/>
                  </a:cubicBezTo>
                  <a:cubicBezTo>
                    <a:pt x="299" y="139"/>
                    <a:pt x="297" y="126"/>
                    <a:pt x="285" y="124"/>
                  </a:cubicBezTo>
                  <a:cubicBezTo>
                    <a:pt x="269" y="121"/>
                    <a:pt x="259" y="131"/>
                    <a:pt x="248" y="141"/>
                  </a:cubicBezTo>
                  <a:cubicBezTo>
                    <a:pt x="236" y="153"/>
                    <a:pt x="219" y="169"/>
                    <a:pt x="194" y="157"/>
                  </a:cubicBezTo>
                  <a:cubicBezTo>
                    <a:pt x="175" y="148"/>
                    <a:pt x="167" y="131"/>
                    <a:pt x="157" y="111"/>
                  </a:cubicBezTo>
                  <a:cubicBezTo>
                    <a:pt x="150" y="96"/>
                    <a:pt x="142" y="79"/>
                    <a:pt x="126" y="61"/>
                  </a:cubicBezTo>
                  <a:lnTo>
                    <a:pt x="126" y="61"/>
                  </a:lnTo>
                  <a:cubicBezTo>
                    <a:pt x="106" y="37"/>
                    <a:pt x="79" y="23"/>
                    <a:pt x="50"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8" name="Google Shape;448;p39"/>
            <p:cNvSpPr/>
            <p:nvPr/>
          </p:nvSpPr>
          <p:spPr>
            <a:xfrm>
              <a:off x="2619720" y="3291480"/>
              <a:ext cx="59040" cy="45720"/>
            </a:xfrm>
            <a:custGeom>
              <a:avLst/>
              <a:gdLst/>
              <a:ahLst/>
              <a:cxnLst/>
              <a:rect l="l" t="t" r="r" b="b"/>
              <a:pathLst>
                <a:path w="164" h="127" extrusionOk="0">
                  <a:moveTo>
                    <a:pt x="51" y="127"/>
                  </a:moveTo>
                  <a:cubicBezTo>
                    <a:pt x="47" y="127"/>
                    <a:pt x="43" y="126"/>
                    <a:pt x="39" y="125"/>
                  </a:cubicBezTo>
                  <a:cubicBezTo>
                    <a:pt x="26" y="120"/>
                    <a:pt x="16" y="109"/>
                    <a:pt x="8" y="90"/>
                  </a:cubicBezTo>
                  <a:cubicBezTo>
                    <a:pt x="-2" y="65"/>
                    <a:pt x="-2" y="44"/>
                    <a:pt x="8" y="28"/>
                  </a:cubicBezTo>
                  <a:cubicBezTo>
                    <a:pt x="25" y="2"/>
                    <a:pt x="64" y="1"/>
                    <a:pt x="77" y="0"/>
                  </a:cubicBezTo>
                  <a:lnTo>
                    <a:pt x="77" y="0"/>
                  </a:lnTo>
                  <a:cubicBezTo>
                    <a:pt x="119" y="0"/>
                    <a:pt x="147" y="26"/>
                    <a:pt x="158" y="50"/>
                  </a:cubicBezTo>
                  <a:cubicBezTo>
                    <a:pt x="166" y="66"/>
                    <a:pt x="166" y="82"/>
                    <a:pt x="159" y="91"/>
                  </a:cubicBezTo>
                  <a:cubicBezTo>
                    <a:pt x="155" y="95"/>
                    <a:pt x="148" y="101"/>
                    <a:pt x="133" y="97"/>
                  </a:cubicBezTo>
                  <a:cubicBezTo>
                    <a:pt x="123" y="94"/>
                    <a:pt x="109" y="102"/>
                    <a:pt x="96" y="110"/>
                  </a:cubicBezTo>
                  <a:cubicBezTo>
                    <a:pt x="82" y="118"/>
                    <a:pt x="67" y="127"/>
                    <a:pt x="51" y="127"/>
                  </a:cubicBezTo>
                  <a:moveTo>
                    <a:pt x="78" y="24"/>
                  </a:moveTo>
                  <a:lnTo>
                    <a:pt x="78" y="24"/>
                  </a:lnTo>
                  <a:cubicBezTo>
                    <a:pt x="52" y="24"/>
                    <a:pt x="35" y="30"/>
                    <a:pt x="28" y="41"/>
                  </a:cubicBezTo>
                  <a:cubicBezTo>
                    <a:pt x="22" y="50"/>
                    <a:pt x="23" y="63"/>
                    <a:pt x="30" y="81"/>
                  </a:cubicBezTo>
                  <a:cubicBezTo>
                    <a:pt x="35" y="93"/>
                    <a:pt x="41" y="100"/>
                    <a:pt x="47" y="102"/>
                  </a:cubicBezTo>
                  <a:cubicBezTo>
                    <a:pt x="56" y="105"/>
                    <a:pt x="70" y="97"/>
                    <a:pt x="84" y="90"/>
                  </a:cubicBezTo>
                  <a:cubicBezTo>
                    <a:pt x="102" y="80"/>
                    <a:pt x="120" y="69"/>
                    <a:pt x="139" y="74"/>
                  </a:cubicBezTo>
                  <a:cubicBezTo>
                    <a:pt x="141" y="75"/>
                    <a:pt x="142" y="75"/>
                    <a:pt x="142" y="75"/>
                  </a:cubicBezTo>
                  <a:cubicBezTo>
                    <a:pt x="141" y="74"/>
                    <a:pt x="141" y="65"/>
                    <a:pt x="133" y="53"/>
                  </a:cubicBezTo>
                  <a:cubicBezTo>
                    <a:pt x="128" y="46"/>
                    <a:pt x="111" y="23"/>
                    <a:pt x="78" y="24"/>
                  </a:cubicBezTo>
                  <a:close/>
                </a:path>
              </a:pathLst>
            </a:custGeom>
            <a:solidFill>
              <a:schemeClr val="dk1"/>
            </a:solidFill>
            <a:ln>
              <a:noFill/>
            </a:ln>
          </p:spPr>
          <p:txBody>
            <a:bodyPr spcFirstLastPara="1" wrap="square" lIns="90000" tIns="700" rIns="90000" bIns="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49" name="Google Shape;449;p39"/>
            <p:cNvSpPr/>
            <p:nvPr/>
          </p:nvSpPr>
          <p:spPr>
            <a:xfrm>
              <a:off x="4281480" y="3547440"/>
              <a:ext cx="191880" cy="56160"/>
            </a:xfrm>
            <a:custGeom>
              <a:avLst/>
              <a:gdLst/>
              <a:ahLst/>
              <a:cxnLst/>
              <a:rect l="l" t="t" r="r" b="b"/>
              <a:pathLst>
                <a:path w="533" h="156" extrusionOk="0">
                  <a:moveTo>
                    <a:pt x="72" y="156"/>
                  </a:moveTo>
                  <a:cubicBezTo>
                    <a:pt x="41" y="156"/>
                    <a:pt x="20" y="148"/>
                    <a:pt x="9" y="132"/>
                  </a:cubicBezTo>
                  <a:cubicBezTo>
                    <a:pt x="-10" y="104"/>
                    <a:pt x="7" y="63"/>
                    <a:pt x="18" y="38"/>
                  </a:cubicBezTo>
                  <a:lnTo>
                    <a:pt x="21" y="32"/>
                  </a:lnTo>
                  <a:cubicBezTo>
                    <a:pt x="35" y="-2"/>
                    <a:pt x="90" y="2"/>
                    <a:pt x="119" y="5"/>
                  </a:cubicBezTo>
                  <a:cubicBezTo>
                    <a:pt x="124" y="5"/>
                    <a:pt x="127" y="5"/>
                    <a:pt x="129" y="5"/>
                  </a:cubicBezTo>
                  <a:lnTo>
                    <a:pt x="129" y="5"/>
                  </a:lnTo>
                  <a:cubicBezTo>
                    <a:pt x="167" y="5"/>
                    <a:pt x="208" y="4"/>
                    <a:pt x="250" y="2"/>
                  </a:cubicBezTo>
                  <a:cubicBezTo>
                    <a:pt x="449" y="-4"/>
                    <a:pt x="530" y="-3"/>
                    <a:pt x="533" y="32"/>
                  </a:cubicBezTo>
                  <a:cubicBezTo>
                    <a:pt x="535" y="47"/>
                    <a:pt x="531" y="59"/>
                    <a:pt x="523" y="68"/>
                  </a:cubicBezTo>
                  <a:cubicBezTo>
                    <a:pt x="505" y="87"/>
                    <a:pt x="470" y="94"/>
                    <a:pt x="399" y="91"/>
                  </a:cubicBezTo>
                  <a:cubicBezTo>
                    <a:pt x="361" y="90"/>
                    <a:pt x="339" y="104"/>
                    <a:pt x="318" y="118"/>
                  </a:cubicBezTo>
                  <a:cubicBezTo>
                    <a:pt x="294" y="133"/>
                    <a:pt x="270" y="149"/>
                    <a:pt x="226" y="135"/>
                  </a:cubicBezTo>
                  <a:cubicBezTo>
                    <a:pt x="192" y="123"/>
                    <a:pt x="184" y="127"/>
                    <a:pt x="169" y="135"/>
                  </a:cubicBezTo>
                  <a:cubicBezTo>
                    <a:pt x="153" y="143"/>
                    <a:pt x="132" y="154"/>
                    <a:pt x="81" y="156"/>
                  </a:cubicBezTo>
                  <a:cubicBezTo>
                    <a:pt x="78" y="156"/>
                    <a:pt x="75" y="156"/>
                    <a:pt x="72" y="156"/>
                  </a:cubicBezTo>
                  <a:moveTo>
                    <a:pt x="89" y="27"/>
                  </a:moveTo>
                  <a:cubicBezTo>
                    <a:pt x="69" y="27"/>
                    <a:pt x="47" y="29"/>
                    <a:pt x="43" y="41"/>
                  </a:cubicBezTo>
                  <a:lnTo>
                    <a:pt x="40" y="47"/>
                  </a:lnTo>
                  <a:cubicBezTo>
                    <a:pt x="32" y="66"/>
                    <a:pt x="16" y="101"/>
                    <a:pt x="28" y="119"/>
                  </a:cubicBezTo>
                  <a:cubicBezTo>
                    <a:pt x="37" y="132"/>
                    <a:pt x="62" y="133"/>
                    <a:pt x="80" y="133"/>
                  </a:cubicBezTo>
                  <a:cubicBezTo>
                    <a:pt x="126" y="130"/>
                    <a:pt x="144" y="121"/>
                    <a:pt x="158" y="114"/>
                  </a:cubicBezTo>
                  <a:cubicBezTo>
                    <a:pt x="178" y="104"/>
                    <a:pt x="192" y="99"/>
                    <a:pt x="233" y="113"/>
                  </a:cubicBezTo>
                  <a:cubicBezTo>
                    <a:pt x="266" y="124"/>
                    <a:pt x="283" y="113"/>
                    <a:pt x="305" y="98"/>
                  </a:cubicBezTo>
                  <a:cubicBezTo>
                    <a:pt x="327" y="84"/>
                    <a:pt x="353" y="66"/>
                    <a:pt x="400" y="68"/>
                  </a:cubicBezTo>
                  <a:cubicBezTo>
                    <a:pt x="459" y="70"/>
                    <a:pt x="494" y="65"/>
                    <a:pt x="505" y="52"/>
                  </a:cubicBezTo>
                  <a:cubicBezTo>
                    <a:pt x="508" y="50"/>
                    <a:pt x="511" y="45"/>
                    <a:pt x="510" y="35"/>
                  </a:cubicBezTo>
                  <a:cubicBezTo>
                    <a:pt x="497" y="18"/>
                    <a:pt x="349" y="23"/>
                    <a:pt x="251" y="26"/>
                  </a:cubicBezTo>
                  <a:cubicBezTo>
                    <a:pt x="209" y="27"/>
                    <a:pt x="167" y="28"/>
                    <a:pt x="130" y="29"/>
                  </a:cubicBezTo>
                  <a:lnTo>
                    <a:pt x="130" y="29"/>
                  </a:lnTo>
                  <a:cubicBezTo>
                    <a:pt x="127" y="29"/>
                    <a:pt x="123" y="28"/>
                    <a:pt x="118" y="28"/>
                  </a:cubicBezTo>
                  <a:cubicBezTo>
                    <a:pt x="111" y="28"/>
                    <a:pt x="100" y="27"/>
                    <a:pt x="89" y="27"/>
                  </a:cubicBezTo>
                  <a:close/>
                </a:path>
              </a:pathLst>
            </a:custGeom>
            <a:solidFill>
              <a:schemeClr val="dk1"/>
            </a:solidFill>
            <a:ln>
              <a:noFill/>
            </a:ln>
          </p:spPr>
          <p:txBody>
            <a:bodyPr spcFirstLastPara="1" wrap="square" lIns="90000" tIns="11150" rIns="90000" bIns="111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0" name="Google Shape;450;p39"/>
            <p:cNvSpPr/>
            <p:nvPr/>
          </p:nvSpPr>
          <p:spPr>
            <a:xfrm>
              <a:off x="2957760" y="2292120"/>
              <a:ext cx="71640" cy="71280"/>
            </a:xfrm>
            <a:custGeom>
              <a:avLst/>
              <a:gdLst/>
              <a:ahLst/>
              <a:cxnLst/>
              <a:rect l="l" t="t" r="r" b="b"/>
              <a:pathLst>
                <a:path w="199" h="198" extrusionOk="0">
                  <a:moveTo>
                    <a:pt x="81" y="198"/>
                  </a:moveTo>
                  <a:cubicBezTo>
                    <a:pt x="70" y="198"/>
                    <a:pt x="60" y="197"/>
                    <a:pt x="51" y="193"/>
                  </a:cubicBezTo>
                  <a:cubicBezTo>
                    <a:pt x="30" y="187"/>
                    <a:pt x="14" y="172"/>
                    <a:pt x="4" y="151"/>
                  </a:cubicBezTo>
                  <a:cubicBezTo>
                    <a:pt x="0" y="141"/>
                    <a:pt x="-1" y="132"/>
                    <a:pt x="3" y="124"/>
                  </a:cubicBezTo>
                  <a:cubicBezTo>
                    <a:pt x="9" y="111"/>
                    <a:pt x="25" y="107"/>
                    <a:pt x="39" y="104"/>
                  </a:cubicBezTo>
                  <a:cubicBezTo>
                    <a:pt x="45" y="102"/>
                    <a:pt x="55" y="100"/>
                    <a:pt x="57" y="98"/>
                  </a:cubicBezTo>
                  <a:cubicBezTo>
                    <a:pt x="56" y="98"/>
                    <a:pt x="56" y="95"/>
                    <a:pt x="52" y="90"/>
                  </a:cubicBezTo>
                  <a:cubicBezTo>
                    <a:pt x="26" y="54"/>
                    <a:pt x="30" y="31"/>
                    <a:pt x="35" y="20"/>
                  </a:cubicBezTo>
                  <a:cubicBezTo>
                    <a:pt x="40" y="9"/>
                    <a:pt x="50" y="1"/>
                    <a:pt x="60" y="1"/>
                  </a:cubicBezTo>
                  <a:lnTo>
                    <a:pt x="60" y="1"/>
                  </a:lnTo>
                  <a:cubicBezTo>
                    <a:pt x="127" y="-4"/>
                    <a:pt x="182" y="44"/>
                    <a:pt x="196" y="93"/>
                  </a:cubicBezTo>
                  <a:cubicBezTo>
                    <a:pt x="206" y="127"/>
                    <a:pt x="194" y="158"/>
                    <a:pt x="165" y="174"/>
                  </a:cubicBezTo>
                  <a:cubicBezTo>
                    <a:pt x="134" y="190"/>
                    <a:pt x="106" y="198"/>
                    <a:pt x="81" y="198"/>
                  </a:cubicBezTo>
                  <a:moveTo>
                    <a:pt x="62" y="24"/>
                  </a:moveTo>
                  <a:cubicBezTo>
                    <a:pt x="61" y="24"/>
                    <a:pt x="58" y="26"/>
                    <a:pt x="56" y="31"/>
                  </a:cubicBezTo>
                  <a:cubicBezTo>
                    <a:pt x="54" y="36"/>
                    <a:pt x="52" y="50"/>
                    <a:pt x="71" y="76"/>
                  </a:cubicBezTo>
                  <a:cubicBezTo>
                    <a:pt x="74" y="80"/>
                    <a:pt x="84" y="93"/>
                    <a:pt x="79" y="106"/>
                  </a:cubicBezTo>
                  <a:cubicBezTo>
                    <a:pt x="74" y="120"/>
                    <a:pt x="58" y="123"/>
                    <a:pt x="45" y="127"/>
                  </a:cubicBezTo>
                  <a:cubicBezTo>
                    <a:pt x="38" y="128"/>
                    <a:pt x="26" y="131"/>
                    <a:pt x="24" y="135"/>
                  </a:cubicBezTo>
                  <a:cubicBezTo>
                    <a:pt x="24" y="135"/>
                    <a:pt x="24" y="137"/>
                    <a:pt x="26" y="141"/>
                  </a:cubicBezTo>
                  <a:cubicBezTo>
                    <a:pt x="33" y="156"/>
                    <a:pt x="44" y="166"/>
                    <a:pt x="58" y="171"/>
                  </a:cubicBezTo>
                  <a:cubicBezTo>
                    <a:pt x="83" y="179"/>
                    <a:pt x="116" y="173"/>
                    <a:pt x="154" y="153"/>
                  </a:cubicBezTo>
                  <a:cubicBezTo>
                    <a:pt x="180" y="139"/>
                    <a:pt x="177" y="113"/>
                    <a:pt x="173" y="99"/>
                  </a:cubicBezTo>
                  <a:cubicBezTo>
                    <a:pt x="162" y="60"/>
                    <a:pt x="116" y="20"/>
                    <a:pt x="62" y="24"/>
                  </a:cubicBezTo>
                  <a:moveTo>
                    <a:pt x="62" y="24"/>
                  </a:moveTo>
                  <a:lnTo>
                    <a:pt x="62" y="24"/>
                  </a:ln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1" name="Google Shape;451;p39"/>
            <p:cNvSpPr/>
            <p:nvPr/>
          </p:nvSpPr>
          <p:spPr>
            <a:xfrm>
              <a:off x="2965320" y="2529720"/>
              <a:ext cx="42840" cy="43920"/>
            </a:xfrm>
            <a:custGeom>
              <a:avLst/>
              <a:gdLst/>
              <a:ahLst/>
              <a:cxnLst/>
              <a:rect l="l" t="t" r="r" b="b"/>
              <a:pathLst>
                <a:path w="119" h="122" extrusionOk="0">
                  <a:moveTo>
                    <a:pt x="70" y="122"/>
                  </a:moveTo>
                  <a:cubicBezTo>
                    <a:pt x="64" y="122"/>
                    <a:pt x="57" y="121"/>
                    <a:pt x="49" y="120"/>
                  </a:cubicBezTo>
                  <a:cubicBezTo>
                    <a:pt x="30" y="118"/>
                    <a:pt x="16" y="110"/>
                    <a:pt x="8" y="96"/>
                  </a:cubicBezTo>
                  <a:cubicBezTo>
                    <a:pt x="-8" y="70"/>
                    <a:pt x="7" y="33"/>
                    <a:pt x="9" y="29"/>
                  </a:cubicBezTo>
                  <a:lnTo>
                    <a:pt x="10" y="26"/>
                  </a:lnTo>
                  <a:cubicBezTo>
                    <a:pt x="28" y="3"/>
                    <a:pt x="46" y="-1"/>
                    <a:pt x="58" y="1"/>
                  </a:cubicBezTo>
                  <a:cubicBezTo>
                    <a:pt x="78" y="3"/>
                    <a:pt x="98" y="23"/>
                    <a:pt x="111" y="53"/>
                  </a:cubicBezTo>
                  <a:cubicBezTo>
                    <a:pt x="118" y="68"/>
                    <a:pt x="125" y="90"/>
                    <a:pt x="113" y="106"/>
                  </a:cubicBezTo>
                  <a:cubicBezTo>
                    <a:pt x="105" y="117"/>
                    <a:pt x="91" y="122"/>
                    <a:pt x="70" y="122"/>
                  </a:cubicBezTo>
                  <a:moveTo>
                    <a:pt x="30" y="39"/>
                  </a:moveTo>
                  <a:cubicBezTo>
                    <a:pt x="26" y="48"/>
                    <a:pt x="20" y="71"/>
                    <a:pt x="28" y="85"/>
                  </a:cubicBezTo>
                  <a:cubicBezTo>
                    <a:pt x="32" y="92"/>
                    <a:pt x="40" y="96"/>
                    <a:pt x="52" y="97"/>
                  </a:cubicBezTo>
                  <a:cubicBezTo>
                    <a:pt x="84" y="101"/>
                    <a:pt x="92" y="95"/>
                    <a:pt x="94" y="92"/>
                  </a:cubicBezTo>
                  <a:cubicBezTo>
                    <a:pt x="96" y="89"/>
                    <a:pt x="98" y="82"/>
                    <a:pt x="89" y="62"/>
                  </a:cubicBezTo>
                  <a:cubicBezTo>
                    <a:pt x="80" y="40"/>
                    <a:pt x="67" y="26"/>
                    <a:pt x="55" y="24"/>
                  </a:cubicBezTo>
                  <a:cubicBezTo>
                    <a:pt x="47" y="23"/>
                    <a:pt x="39" y="28"/>
                    <a:pt x="30" y="3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2" name="Google Shape;452;p39"/>
            <p:cNvSpPr/>
            <p:nvPr/>
          </p:nvSpPr>
          <p:spPr>
            <a:xfrm>
              <a:off x="2519640" y="2147400"/>
              <a:ext cx="54720" cy="59760"/>
            </a:xfrm>
            <a:custGeom>
              <a:avLst/>
              <a:gdLst/>
              <a:ahLst/>
              <a:cxnLst/>
              <a:rect l="l" t="t" r="r" b="b"/>
              <a:pathLst>
                <a:path w="152" h="166" extrusionOk="0">
                  <a:moveTo>
                    <a:pt x="62" y="166"/>
                  </a:moveTo>
                  <a:cubicBezTo>
                    <a:pt x="42" y="166"/>
                    <a:pt x="27" y="161"/>
                    <a:pt x="17" y="152"/>
                  </a:cubicBezTo>
                  <a:cubicBezTo>
                    <a:pt x="-1" y="136"/>
                    <a:pt x="0" y="108"/>
                    <a:pt x="1" y="78"/>
                  </a:cubicBezTo>
                  <a:lnTo>
                    <a:pt x="2" y="63"/>
                  </a:lnTo>
                  <a:cubicBezTo>
                    <a:pt x="2" y="46"/>
                    <a:pt x="8" y="32"/>
                    <a:pt x="20" y="21"/>
                  </a:cubicBezTo>
                  <a:cubicBezTo>
                    <a:pt x="44" y="-2"/>
                    <a:pt x="84" y="0"/>
                    <a:pt x="86" y="0"/>
                  </a:cubicBezTo>
                  <a:lnTo>
                    <a:pt x="86" y="0"/>
                  </a:lnTo>
                  <a:cubicBezTo>
                    <a:pt x="113" y="2"/>
                    <a:pt x="139" y="5"/>
                    <a:pt x="149" y="23"/>
                  </a:cubicBezTo>
                  <a:cubicBezTo>
                    <a:pt x="158" y="40"/>
                    <a:pt x="148" y="59"/>
                    <a:pt x="141" y="72"/>
                  </a:cubicBezTo>
                  <a:cubicBezTo>
                    <a:pt x="133" y="85"/>
                    <a:pt x="136" y="97"/>
                    <a:pt x="139" y="109"/>
                  </a:cubicBezTo>
                  <a:cubicBezTo>
                    <a:pt x="142" y="120"/>
                    <a:pt x="145" y="132"/>
                    <a:pt x="137" y="143"/>
                  </a:cubicBezTo>
                  <a:cubicBezTo>
                    <a:pt x="130" y="154"/>
                    <a:pt x="115" y="160"/>
                    <a:pt x="87" y="164"/>
                  </a:cubicBezTo>
                  <a:cubicBezTo>
                    <a:pt x="78" y="165"/>
                    <a:pt x="69" y="166"/>
                    <a:pt x="62" y="166"/>
                  </a:cubicBezTo>
                  <a:moveTo>
                    <a:pt x="83" y="24"/>
                  </a:moveTo>
                  <a:cubicBezTo>
                    <a:pt x="75" y="24"/>
                    <a:pt x="50" y="25"/>
                    <a:pt x="36" y="38"/>
                  </a:cubicBezTo>
                  <a:cubicBezTo>
                    <a:pt x="29" y="45"/>
                    <a:pt x="25" y="53"/>
                    <a:pt x="25" y="64"/>
                  </a:cubicBezTo>
                  <a:lnTo>
                    <a:pt x="25" y="79"/>
                  </a:lnTo>
                  <a:cubicBezTo>
                    <a:pt x="24" y="104"/>
                    <a:pt x="23" y="126"/>
                    <a:pt x="33" y="135"/>
                  </a:cubicBezTo>
                  <a:cubicBezTo>
                    <a:pt x="41" y="142"/>
                    <a:pt x="58" y="144"/>
                    <a:pt x="84" y="141"/>
                  </a:cubicBezTo>
                  <a:cubicBezTo>
                    <a:pt x="110" y="137"/>
                    <a:pt x="116" y="132"/>
                    <a:pt x="118" y="130"/>
                  </a:cubicBezTo>
                  <a:cubicBezTo>
                    <a:pt x="119" y="127"/>
                    <a:pt x="118" y="121"/>
                    <a:pt x="116" y="114"/>
                  </a:cubicBezTo>
                  <a:cubicBezTo>
                    <a:pt x="113" y="101"/>
                    <a:pt x="108" y="82"/>
                    <a:pt x="120" y="60"/>
                  </a:cubicBezTo>
                  <a:cubicBezTo>
                    <a:pt x="131" y="42"/>
                    <a:pt x="129" y="36"/>
                    <a:pt x="128" y="35"/>
                  </a:cubicBezTo>
                  <a:cubicBezTo>
                    <a:pt x="124" y="26"/>
                    <a:pt x="95" y="25"/>
                    <a:pt x="85" y="24"/>
                  </a:cubicBezTo>
                  <a:cubicBezTo>
                    <a:pt x="85" y="24"/>
                    <a:pt x="84" y="24"/>
                    <a:pt x="83" y="24"/>
                  </a:cubicBezTo>
                  <a:close/>
                </a:path>
              </a:pathLst>
            </a:custGeom>
            <a:solidFill>
              <a:schemeClr val="dk1"/>
            </a:solidFill>
            <a:ln>
              <a:noFill/>
            </a:ln>
          </p:spPr>
          <p:txBody>
            <a:bodyPr spcFirstLastPara="1" wrap="square" lIns="90000" tIns="14750" rIns="90000" bIns="147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3" name="Google Shape;453;p39"/>
            <p:cNvSpPr/>
            <p:nvPr/>
          </p:nvSpPr>
          <p:spPr>
            <a:xfrm>
              <a:off x="2642400" y="2260080"/>
              <a:ext cx="36360" cy="69480"/>
            </a:xfrm>
            <a:custGeom>
              <a:avLst/>
              <a:gdLst/>
              <a:ahLst/>
              <a:cxnLst/>
              <a:rect l="l" t="t" r="r" b="b"/>
              <a:pathLst>
                <a:path w="101" h="193" extrusionOk="0">
                  <a:moveTo>
                    <a:pt x="70" y="193"/>
                  </a:moveTo>
                  <a:cubicBezTo>
                    <a:pt x="54" y="193"/>
                    <a:pt x="38" y="176"/>
                    <a:pt x="18" y="137"/>
                  </a:cubicBezTo>
                  <a:cubicBezTo>
                    <a:pt x="-21" y="62"/>
                    <a:pt x="15" y="20"/>
                    <a:pt x="20" y="14"/>
                  </a:cubicBezTo>
                  <a:cubicBezTo>
                    <a:pt x="34" y="-3"/>
                    <a:pt x="48" y="-1"/>
                    <a:pt x="55" y="2"/>
                  </a:cubicBezTo>
                  <a:cubicBezTo>
                    <a:pt x="87" y="15"/>
                    <a:pt x="104" y="88"/>
                    <a:pt x="101" y="132"/>
                  </a:cubicBezTo>
                  <a:cubicBezTo>
                    <a:pt x="99" y="171"/>
                    <a:pt x="90" y="189"/>
                    <a:pt x="74" y="192"/>
                  </a:cubicBezTo>
                  <a:cubicBezTo>
                    <a:pt x="73" y="193"/>
                    <a:pt x="71" y="193"/>
                    <a:pt x="70" y="193"/>
                  </a:cubicBezTo>
                  <a:moveTo>
                    <a:pt x="37" y="30"/>
                  </a:moveTo>
                  <a:cubicBezTo>
                    <a:pt x="36" y="32"/>
                    <a:pt x="7" y="64"/>
                    <a:pt x="39" y="126"/>
                  </a:cubicBezTo>
                  <a:cubicBezTo>
                    <a:pt x="59" y="164"/>
                    <a:pt x="69" y="169"/>
                    <a:pt x="70" y="169"/>
                  </a:cubicBezTo>
                  <a:cubicBezTo>
                    <a:pt x="70" y="168"/>
                    <a:pt x="75" y="161"/>
                    <a:pt x="77" y="131"/>
                  </a:cubicBezTo>
                  <a:cubicBezTo>
                    <a:pt x="80" y="85"/>
                    <a:pt x="62" y="30"/>
                    <a:pt x="47" y="24"/>
                  </a:cubicBezTo>
                  <a:cubicBezTo>
                    <a:pt x="46" y="24"/>
                    <a:pt x="43" y="23"/>
                    <a:pt x="38" y="29"/>
                  </a:cubicBezTo>
                  <a:lnTo>
                    <a:pt x="37" y="30"/>
                  </a:lnTo>
                  <a:close/>
                </a:path>
              </a:pathLst>
            </a:custGeom>
            <a:solidFill>
              <a:schemeClr val="dk1"/>
            </a:solidFill>
            <a:ln>
              <a:noFill/>
            </a:ln>
          </p:spPr>
          <p:txBody>
            <a:bodyPr spcFirstLastPara="1" wrap="square" lIns="90000" tIns="24475" rIns="90000" bIns="24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4" name="Google Shape;454;p39"/>
            <p:cNvSpPr/>
            <p:nvPr/>
          </p:nvSpPr>
          <p:spPr>
            <a:xfrm>
              <a:off x="2682360" y="2317320"/>
              <a:ext cx="93960" cy="52200"/>
            </a:xfrm>
            <a:custGeom>
              <a:avLst/>
              <a:gdLst/>
              <a:ahLst/>
              <a:cxnLst/>
              <a:rect l="l" t="t" r="r" b="b"/>
              <a:pathLst>
                <a:path w="261" h="145" extrusionOk="0">
                  <a:moveTo>
                    <a:pt x="238" y="145"/>
                  </a:moveTo>
                  <a:cubicBezTo>
                    <a:pt x="213" y="145"/>
                    <a:pt x="176" y="119"/>
                    <a:pt x="159" y="107"/>
                  </a:cubicBezTo>
                  <a:cubicBezTo>
                    <a:pt x="139" y="92"/>
                    <a:pt x="115" y="93"/>
                    <a:pt x="87" y="94"/>
                  </a:cubicBezTo>
                  <a:cubicBezTo>
                    <a:pt x="69" y="94"/>
                    <a:pt x="51" y="95"/>
                    <a:pt x="33" y="92"/>
                  </a:cubicBezTo>
                  <a:cubicBezTo>
                    <a:pt x="5" y="88"/>
                    <a:pt x="0" y="73"/>
                    <a:pt x="0" y="64"/>
                  </a:cubicBezTo>
                  <a:cubicBezTo>
                    <a:pt x="-1" y="42"/>
                    <a:pt x="27" y="18"/>
                    <a:pt x="54" y="11"/>
                  </a:cubicBezTo>
                  <a:cubicBezTo>
                    <a:pt x="90" y="1"/>
                    <a:pt x="127" y="-6"/>
                    <a:pt x="191" y="11"/>
                  </a:cubicBezTo>
                  <a:cubicBezTo>
                    <a:pt x="256" y="28"/>
                    <a:pt x="261" y="105"/>
                    <a:pt x="261" y="115"/>
                  </a:cubicBezTo>
                  <a:cubicBezTo>
                    <a:pt x="264" y="131"/>
                    <a:pt x="256" y="139"/>
                    <a:pt x="252" y="142"/>
                  </a:cubicBezTo>
                  <a:cubicBezTo>
                    <a:pt x="248" y="144"/>
                    <a:pt x="243" y="145"/>
                    <a:pt x="238" y="145"/>
                  </a:cubicBezTo>
                  <a:moveTo>
                    <a:pt x="107" y="70"/>
                  </a:moveTo>
                  <a:cubicBezTo>
                    <a:pt x="130" y="70"/>
                    <a:pt x="153" y="73"/>
                    <a:pt x="173" y="88"/>
                  </a:cubicBezTo>
                  <a:cubicBezTo>
                    <a:pt x="204" y="111"/>
                    <a:pt x="231" y="122"/>
                    <a:pt x="238" y="122"/>
                  </a:cubicBezTo>
                  <a:cubicBezTo>
                    <a:pt x="238" y="121"/>
                    <a:pt x="238" y="120"/>
                    <a:pt x="238" y="118"/>
                  </a:cubicBezTo>
                  <a:lnTo>
                    <a:pt x="238" y="117"/>
                  </a:lnTo>
                  <a:cubicBezTo>
                    <a:pt x="238" y="116"/>
                    <a:pt x="236" y="47"/>
                    <a:pt x="185" y="33"/>
                  </a:cubicBezTo>
                  <a:cubicBezTo>
                    <a:pt x="127" y="18"/>
                    <a:pt x="93" y="25"/>
                    <a:pt x="60" y="33"/>
                  </a:cubicBezTo>
                  <a:cubicBezTo>
                    <a:pt x="40" y="39"/>
                    <a:pt x="23" y="56"/>
                    <a:pt x="23" y="63"/>
                  </a:cubicBezTo>
                  <a:cubicBezTo>
                    <a:pt x="23" y="64"/>
                    <a:pt x="27" y="67"/>
                    <a:pt x="37" y="69"/>
                  </a:cubicBezTo>
                  <a:cubicBezTo>
                    <a:pt x="53" y="71"/>
                    <a:pt x="70" y="71"/>
                    <a:pt x="86" y="70"/>
                  </a:cubicBezTo>
                  <a:cubicBezTo>
                    <a:pt x="93" y="70"/>
                    <a:pt x="100" y="70"/>
                    <a:pt x="107" y="70"/>
                  </a:cubicBezTo>
                  <a:close/>
                </a:path>
              </a:pathLst>
            </a:custGeom>
            <a:solidFill>
              <a:schemeClr val="dk1"/>
            </a:solidFill>
            <a:ln>
              <a:noFill/>
            </a:ln>
          </p:spPr>
          <p:txBody>
            <a:bodyPr spcFirstLastPara="1" wrap="square" lIns="90000" tIns="7200" rIns="90000" bIns="7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5" name="Google Shape;455;p39"/>
            <p:cNvSpPr/>
            <p:nvPr/>
          </p:nvSpPr>
          <p:spPr>
            <a:xfrm>
              <a:off x="3478680" y="2866680"/>
              <a:ext cx="107640" cy="100440"/>
            </a:xfrm>
            <a:custGeom>
              <a:avLst/>
              <a:gdLst/>
              <a:ahLst/>
              <a:cxnLst/>
              <a:rect l="l" t="t" r="r" b="b"/>
              <a:pathLst>
                <a:path w="299" h="279" extrusionOk="0">
                  <a:moveTo>
                    <a:pt x="54" y="279"/>
                  </a:moveTo>
                  <a:cubicBezTo>
                    <a:pt x="51" y="279"/>
                    <a:pt x="46" y="279"/>
                    <a:pt x="42" y="278"/>
                  </a:cubicBezTo>
                  <a:cubicBezTo>
                    <a:pt x="-8" y="269"/>
                    <a:pt x="-1" y="227"/>
                    <a:pt x="5" y="189"/>
                  </a:cubicBezTo>
                  <a:cubicBezTo>
                    <a:pt x="9" y="166"/>
                    <a:pt x="14" y="140"/>
                    <a:pt x="9" y="114"/>
                  </a:cubicBezTo>
                  <a:cubicBezTo>
                    <a:pt x="-4" y="41"/>
                    <a:pt x="31" y="18"/>
                    <a:pt x="38" y="14"/>
                  </a:cubicBezTo>
                  <a:cubicBezTo>
                    <a:pt x="93" y="-21"/>
                    <a:pt x="154" y="18"/>
                    <a:pt x="208" y="52"/>
                  </a:cubicBezTo>
                  <a:cubicBezTo>
                    <a:pt x="224" y="63"/>
                    <a:pt x="242" y="74"/>
                    <a:pt x="258" y="82"/>
                  </a:cubicBezTo>
                  <a:cubicBezTo>
                    <a:pt x="282" y="94"/>
                    <a:pt x="294" y="105"/>
                    <a:pt x="298" y="119"/>
                  </a:cubicBezTo>
                  <a:cubicBezTo>
                    <a:pt x="302" y="135"/>
                    <a:pt x="293" y="149"/>
                    <a:pt x="284" y="163"/>
                  </a:cubicBezTo>
                  <a:cubicBezTo>
                    <a:pt x="277" y="175"/>
                    <a:pt x="268" y="188"/>
                    <a:pt x="264" y="204"/>
                  </a:cubicBezTo>
                  <a:cubicBezTo>
                    <a:pt x="257" y="230"/>
                    <a:pt x="246" y="261"/>
                    <a:pt x="220" y="269"/>
                  </a:cubicBezTo>
                  <a:cubicBezTo>
                    <a:pt x="200" y="276"/>
                    <a:pt x="176" y="267"/>
                    <a:pt x="144" y="243"/>
                  </a:cubicBezTo>
                  <a:cubicBezTo>
                    <a:pt x="129" y="231"/>
                    <a:pt x="122" y="230"/>
                    <a:pt x="119" y="231"/>
                  </a:cubicBezTo>
                  <a:cubicBezTo>
                    <a:pt x="115" y="232"/>
                    <a:pt x="110" y="238"/>
                    <a:pt x="105" y="246"/>
                  </a:cubicBezTo>
                  <a:cubicBezTo>
                    <a:pt x="96" y="260"/>
                    <a:pt x="82" y="279"/>
                    <a:pt x="54" y="279"/>
                  </a:cubicBezTo>
                  <a:moveTo>
                    <a:pt x="49" y="35"/>
                  </a:moveTo>
                  <a:cubicBezTo>
                    <a:pt x="47" y="36"/>
                    <a:pt x="22" y="51"/>
                    <a:pt x="33" y="110"/>
                  </a:cubicBezTo>
                  <a:cubicBezTo>
                    <a:pt x="38" y="140"/>
                    <a:pt x="33" y="168"/>
                    <a:pt x="29" y="193"/>
                  </a:cubicBezTo>
                  <a:cubicBezTo>
                    <a:pt x="21" y="239"/>
                    <a:pt x="22" y="251"/>
                    <a:pt x="46" y="255"/>
                  </a:cubicBezTo>
                  <a:cubicBezTo>
                    <a:pt x="67" y="259"/>
                    <a:pt x="74" y="249"/>
                    <a:pt x="85" y="233"/>
                  </a:cubicBezTo>
                  <a:cubicBezTo>
                    <a:pt x="93" y="222"/>
                    <a:pt x="101" y="210"/>
                    <a:pt x="116" y="208"/>
                  </a:cubicBezTo>
                  <a:cubicBezTo>
                    <a:pt x="128" y="206"/>
                    <a:pt x="141" y="211"/>
                    <a:pt x="158" y="224"/>
                  </a:cubicBezTo>
                  <a:cubicBezTo>
                    <a:pt x="183" y="243"/>
                    <a:pt x="201" y="251"/>
                    <a:pt x="213" y="247"/>
                  </a:cubicBezTo>
                  <a:cubicBezTo>
                    <a:pt x="224" y="243"/>
                    <a:pt x="233" y="227"/>
                    <a:pt x="241" y="198"/>
                  </a:cubicBezTo>
                  <a:cubicBezTo>
                    <a:pt x="247" y="178"/>
                    <a:pt x="256" y="163"/>
                    <a:pt x="264" y="151"/>
                  </a:cubicBezTo>
                  <a:cubicBezTo>
                    <a:pt x="271" y="140"/>
                    <a:pt x="277" y="131"/>
                    <a:pt x="275" y="125"/>
                  </a:cubicBezTo>
                  <a:cubicBezTo>
                    <a:pt x="274" y="121"/>
                    <a:pt x="268" y="113"/>
                    <a:pt x="247" y="102"/>
                  </a:cubicBezTo>
                  <a:cubicBezTo>
                    <a:pt x="230" y="93"/>
                    <a:pt x="212" y="82"/>
                    <a:pt x="195" y="72"/>
                  </a:cubicBezTo>
                  <a:cubicBezTo>
                    <a:pt x="143" y="38"/>
                    <a:pt x="93" y="7"/>
                    <a:pt x="51" y="34"/>
                  </a:cubicBezTo>
                  <a:lnTo>
                    <a:pt x="49" y="35"/>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6" name="Google Shape;456;p39"/>
            <p:cNvSpPr/>
            <p:nvPr/>
          </p:nvSpPr>
          <p:spPr>
            <a:xfrm>
              <a:off x="3674520" y="1799640"/>
              <a:ext cx="1559880" cy="1319760"/>
            </a:xfrm>
            <a:custGeom>
              <a:avLst/>
              <a:gdLst/>
              <a:ahLst/>
              <a:cxnLst/>
              <a:rect l="l" t="t" r="r" b="b"/>
              <a:pathLst>
                <a:path w="4333" h="3666" extrusionOk="0">
                  <a:moveTo>
                    <a:pt x="2497" y="3666"/>
                  </a:moveTo>
                  <a:cubicBezTo>
                    <a:pt x="2493" y="3666"/>
                    <a:pt x="2489" y="3664"/>
                    <a:pt x="2485" y="3662"/>
                  </a:cubicBezTo>
                  <a:cubicBezTo>
                    <a:pt x="2471" y="3653"/>
                    <a:pt x="2467" y="3630"/>
                    <a:pt x="2471" y="3575"/>
                  </a:cubicBezTo>
                  <a:cubicBezTo>
                    <a:pt x="2478" y="3490"/>
                    <a:pt x="2477" y="3489"/>
                    <a:pt x="2469" y="3483"/>
                  </a:cubicBezTo>
                  <a:cubicBezTo>
                    <a:pt x="2465" y="3479"/>
                    <a:pt x="2459" y="3474"/>
                    <a:pt x="2452" y="3466"/>
                  </a:cubicBezTo>
                  <a:cubicBezTo>
                    <a:pt x="2435" y="3444"/>
                    <a:pt x="2439" y="3428"/>
                    <a:pt x="2443" y="3412"/>
                  </a:cubicBezTo>
                  <a:cubicBezTo>
                    <a:pt x="2447" y="3398"/>
                    <a:pt x="2451" y="3382"/>
                    <a:pt x="2443" y="3353"/>
                  </a:cubicBezTo>
                  <a:cubicBezTo>
                    <a:pt x="2441" y="3346"/>
                    <a:pt x="2440" y="3342"/>
                    <a:pt x="2439" y="3340"/>
                  </a:cubicBezTo>
                  <a:cubicBezTo>
                    <a:pt x="2436" y="3342"/>
                    <a:pt x="2433" y="3345"/>
                    <a:pt x="2430" y="3348"/>
                  </a:cubicBezTo>
                  <a:cubicBezTo>
                    <a:pt x="2418" y="3360"/>
                    <a:pt x="2398" y="3380"/>
                    <a:pt x="2371" y="3367"/>
                  </a:cubicBezTo>
                  <a:cubicBezTo>
                    <a:pt x="2360" y="3362"/>
                    <a:pt x="2353" y="3355"/>
                    <a:pt x="2350" y="3346"/>
                  </a:cubicBezTo>
                  <a:cubicBezTo>
                    <a:pt x="2345" y="3332"/>
                    <a:pt x="2353" y="3317"/>
                    <a:pt x="2359" y="3306"/>
                  </a:cubicBezTo>
                  <a:cubicBezTo>
                    <a:pt x="2362" y="3301"/>
                    <a:pt x="2367" y="3292"/>
                    <a:pt x="2366" y="3289"/>
                  </a:cubicBezTo>
                  <a:cubicBezTo>
                    <a:pt x="2366" y="3290"/>
                    <a:pt x="2358" y="3295"/>
                    <a:pt x="2352" y="3299"/>
                  </a:cubicBezTo>
                  <a:cubicBezTo>
                    <a:pt x="2341" y="3308"/>
                    <a:pt x="2325" y="3319"/>
                    <a:pt x="2304" y="3328"/>
                  </a:cubicBezTo>
                  <a:cubicBezTo>
                    <a:pt x="2294" y="3332"/>
                    <a:pt x="2283" y="3335"/>
                    <a:pt x="2274" y="3328"/>
                  </a:cubicBezTo>
                  <a:cubicBezTo>
                    <a:pt x="2265" y="3321"/>
                    <a:pt x="2267" y="3310"/>
                    <a:pt x="2268" y="3298"/>
                  </a:cubicBezTo>
                  <a:cubicBezTo>
                    <a:pt x="2271" y="3277"/>
                    <a:pt x="2272" y="3261"/>
                    <a:pt x="2252" y="3250"/>
                  </a:cubicBezTo>
                  <a:cubicBezTo>
                    <a:pt x="2250" y="3249"/>
                    <a:pt x="2249" y="3248"/>
                    <a:pt x="2247" y="3248"/>
                  </a:cubicBezTo>
                  <a:cubicBezTo>
                    <a:pt x="2247" y="3251"/>
                    <a:pt x="2246" y="3257"/>
                    <a:pt x="2246" y="3262"/>
                  </a:cubicBezTo>
                  <a:cubicBezTo>
                    <a:pt x="2243" y="3293"/>
                    <a:pt x="2239" y="3352"/>
                    <a:pt x="2157" y="3372"/>
                  </a:cubicBezTo>
                  <a:cubicBezTo>
                    <a:pt x="2108" y="3384"/>
                    <a:pt x="2083" y="3385"/>
                    <a:pt x="2069" y="3373"/>
                  </a:cubicBezTo>
                  <a:cubicBezTo>
                    <a:pt x="2056" y="3362"/>
                    <a:pt x="2057" y="3343"/>
                    <a:pt x="2058" y="3322"/>
                  </a:cubicBezTo>
                  <a:cubicBezTo>
                    <a:pt x="2058" y="3304"/>
                    <a:pt x="2059" y="3285"/>
                    <a:pt x="2055" y="3263"/>
                  </a:cubicBezTo>
                  <a:cubicBezTo>
                    <a:pt x="2049" y="3234"/>
                    <a:pt x="2044" y="3230"/>
                    <a:pt x="2044" y="3230"/>
                  </a:cubicBezTo>
                  <a:cubicBezTo>
                    <a:pt x="2042" y="3230"/>
                    <a:pt x="2031" y="3236"/>
                    <a:pt x="2024" y="3241"/>
                  </a:cubicBezTo>
                  <a:cubicBezTo>
                    <a:pt x="2009" y="3250"/>
                    <a:pt x="1990" y="3262"/>
                    <a:pt x="1963" y="3270"/>
                  </a:cubicBezTo>
                  <a:cubicBezTo>
                    <a:pt x="1904" y="3289"/>
                    <a:pt x="1887" y="3257"/>
                    <a:pt x="1870" y="3224"/>
                  </a:cubicBezTo>
                  <a:cubicBezTo>
                    <a:pt x="1862" y="3209"/>
                    <a:pt x="1853" y="3191"/>
                    <a:pt x="1838" y="3174"/>
                  </a:cubicBezTo>
                  <a:cubicBezTo>
                    <a:pt x="1823" y="3158"/>
                    <a:pt x="1807" y="3152"/>
                    <a:pt x="1793" y="3157"/>
                  </a:cubicBezTo>
                  <a:cubicBezTo>
                    <a:pt x="1774" y="3164"/>
                    <a:pt x="1762" y="3185"/>
                    <a:pt x="1762" y="3194"/>
                  </a:cubicBezTo>
                  <a:cubicBezTo>
                    <a:pt x="1760" y="3224"/>
                    <a:pt x="1726" y="3258"/>
                    <a:pt x="1680" y="3305"/>
                  </a:cubicBezTo>
                  <a:lnTo>
                    <a:pt x="1675" y="3310"/>
                  </a:lnTo>
                  <a:cubicBezTo>
                    <a:pt x="1642" y="3343"/>
                    <a:pt x="1608" y="3377"/>
                    <a:pt x="1572" y="3374"/>
                  </a:cubicBezTo>
                  <a:cubicBezTo>
                    <a:pt x="1555" y="3373"/>
                    <a:pt x="1541" y="3364"/>
                    <a:pt x="1528" y="3347"/>
                  </a:cubicBezTo>
                  <a:cubicBezTo>
                    <a:pt x="1493" y="3300"/>
                    <a:pt x="1451" y="3306"/>
                    <a:pt x="1411" y="3313"/>
                  </a:cubicBezTo>
                  <a:cubicBezTo>
                    <a:pt x="1394" y="3315"/>
                    <a:pt x="1377" y="3335"/>
                    <a:pt x="1361" y="3353"/>
                  </a:cubicBezTo>
                  <a:cubicBezTo>
                    <a:pt x="1338" y="3379"/>
                    <a:pt x="1315" y="3407"/>
                    <a:pt x="1283" y="3406"/>
                  </a:cubicBezTo>
                  <a:cubicBezTo>
                    <a:pt x="1273" y="3406"/>
                    <a:pt x="1265" y="3402"/>
                    <a:pt x="1258" y="3395"/>
                  </a:cubicBezTo>
                  <a:cubicBezTo>
                    <a:pt x="1241" y="3374"/>
                    <a:pt x="1247" y="3327"/>
                    <a:pt x="1253" y="3278"/>
                  </a:cubicBezTo>
                  <a:cubicBezTo>
                    <a:pt x="1256" y="3255"/>
                    <a:pt x="1260" y="3230"/>
                    <a:pt x="1260" y="3211"/>
                  </a:cubicBezTo>
                  <a:cubicBezTo>
                    <a:pt x="1260" y="3181"/>
                    <a:pt x="1256" y="3174"/>
                    <a:pt x="1253" y="3167"/>
                  </a:cubicBezTo>
                  <a:cubicBezTo>
                    <a:pt x="1248" y="3156"/>
                    <a:pt x="1245" y="3146"/>
                    <a:pt x="1246" y="3115"/>
                  </a:cubicBezTo>
                  <a:cubicBezTo>
                    <a:pt x="1247" y="3084"/>
                    <a:pt x="1243" y="3079"/>
                    <a:pt x="1243" y="3078"/>
                  </a:cubicBezTo>
                  <a:cubicBezTo>
                    <a:pt x="1242" y="3078"/>
                    <a:pt x="1237" y="3078"/>
                    <a:pt x="1234" y="3078"/>
                  </a:cubicBezTo>
                  <a:cubicBezTo>
                    <a:pt x="1229" y="3078"/>
                    <a:pt x="1224" y="3078"/>
                    <a:pt x="1218" y="3078"/>
                  </a:cubicBezTo>
                  <a:cubicBezTo>
                    <a:pt x="1213" y="3080"/>
                    <a:pt x="1211" y="3095"/>
                    <a:pt x="1210" y="3104"/>
                  </a:cubicBezTo>
                  <a:cubicBezTo>
                    <a:pt x="1208" y="3119"/>
                    <a:pt x="1205" y="3138"/>
                    <a:pt x="1197" y="3157"/>
                  </a:cubicBezTo>
                  <a:cubicBezTo>
                    <a:pt x="1191" y="3170"/>
                    <a:pt x="1183" y="3178"/>
                    <a:pt x="1173" y="3181"/>
                  </a:cubicBezTo>
                  <a:cubicBezTo>
                    <a:pt x="1153" y="3187"/>
                    <a:pt x="1131" y="3173"/>
                    <a:pt x="1102" y="3155"/>
                  </a:cubicBezTo>
                  <a:cubicBezTo>
                    <a:pt x="1089" y="3147"/>
                    <a:pt x="1076" y="3139"/>
                    <a:pt x="1061" y="3132"/>
                  </a:cubicBezTo>
                  <a:cubicBezTo>
                    <a:pt x="1026" y="3114"/>
                    <a:pt x="1016" y="3124"/>
                    <a:pt x="999" y="3142"/>
                  </a:cubicBezTo>
                  <a:cubicBezTo>
                    <a:pt x="993" y="3147"/>
                    <a:pt x="987" y="3154"/>
                    <a:pt x="979" y="3159"/>
                  </a:cubicBezTo>
                  <a:cubicBezTo>
                    <a:pt x="974" y="3164"/>
                    <a:pt x="969" y="3168"/>
                    <a:pt x="964" y="3173"/>
                  </a:cubicBezTo>
                  <a:cubicBezTo>
                    <a:pt x="941" y="3194"/>
                    <a:pt x="911" y="3221"/>
                    <a:pt x="867" y="3188"/>
                  </a:cubicBezTo>
                  <a:cubicBezTo>
                    <a:pt x="845" y="3171"/>
                    <a:pt x="843" y="3172"/>
                    <a:pt x="836" y="3177"/>
                  </a:cubicBezTo>
                  <a:cubicBezTo>
                    <a:pt x="829" y="3181"/>
                    <a:pt x="819" y="3187"/>
                    <a:pt x="801" y="3190"/>
                  </a:cubicBezTo>
                  <a:cubicBezTo>
                    <a:pt x="771" y="3193"/>
                    <a:pt x="756" y="3171"/>
                    <a:pt x="743" y="3152"/>
                  </a:cubicBezTo>
                  <a:cubicBezTo>
                    <a:pt x="733" y="3137"/>
                    <a:pt x="723" y="3122"/>
                    <a:pt x="706" y="3114"/>
                  </a:cubicBezTo>
                  <a:cubicBezTo>
                    <a:pt x="689" y="3107"/>
                    <a:pt x="685" y="3110"/>
                    <a:pt x="675" y="3121"/>
                  </a:cubicBezTo>
                  <a:cubicBezTo>
                    <a:pt x="665" y="3131"/>
                    <a:pt x="650" y="3145"/>
                    <a:pt x="621" y="3145"/>
                  </a:cubicBezTo>
                  <a:cubicBezTo>
                    <a:pt x="607" y="3145"/>
                    <a:pt x="596" y="3140"/>
                    <a:pt x="588" y="3131"/>
                  </a:cubicBezTo>
                  <a:cubicBezTo>
                    <a:pt x="570" y="3110"/>
                    <a:pt x="577" y="3068"/>
                    <a:pt x="584" y="3025"/>
                  </a:cubicBezTo>
                  <a:cubicBezTo>
                    <a:pt x="586" y="3012"/>
                    <a:pt x="588" y="2999"/>
                    <a:pt x="590" y="2987"/>
                  </a:cubicBezTo>
                  <a:cubicBezTo>
                    <a:pt x="594" y="2955"/>
                    <a:pt x="591" y="2954"/>
                    <a:pt x="582" y="2951"/>
                  </a:cubicBezTo>
                  <a:cubicBezTo>
                    <a:pt x="574" y="2949"/>
                    <a:pt x="564" y="2945"/>
                    <a:pt x="551" y="2935"/>
                  </a:cubicBezTo>
                  <a:cubicBezTo>
                    <a:pt x="530" y="2916"/>
                    <a:pt x="530" y="2863"/>
                    <a:pt x="532" y="2792"/>
                  </a:cubicBezTo>
                  <a:cubicBezTo>
                    <a:pt x="533" y="2761"/>
                    <a:pt x="534" y="2729"/>
                    <a:pt x="530" y="2717"/>
                  </a:cubicBezTo>
                  <a:cubicBezTo>
                    <a:pt x="526" y="2707"/>
                    <a:pt x="517" y="2697"/>
                    <a:pt x="509" y="2688"/>
                  </a:cubicBezTo>
                  <a:cubicBezTo>
                    <a:pt x="497" y="2677"/>
                    <a:pt x="486" y="2664"/>
                    <a:pt x="486" y="2649"/>
                  </a:cubicBezTo>
                  <a:cubicBezTo>
                    <a:pt x="487" y="2639"/>
                    <a:pt x="491" y="2630"/>
                    <a:pt x="501" y="2621"/>
                  </a:cubicBezTo>
                  <a:cubicBezTo>
                    <a:pt x="514" y="2609"/>
                    <a:pt x="526" y="2567"/>
                    <a:pt x="510" y="2434"/>
                  </a:cubicBezTo>
                  <a:cubicBezTo>
                    <a:pt x="509" y="2426"/>
                    <a:pt x="507" y="2424"/>
                    <a:pt x="507" y="2424"/>
                  </a:cubicBezTo>
                  <a:cubicBezTo>
                    <a:pt x="506" y="2424"/>
                    <a:pt x="504" y="2423"/>
                    <a:pt x="503" y="2423"/>
                  </a:cubicBezTo>
                  <a:cubicBezTo>
                    <a:pt x="491" y="2422"/>
                    <a:pt x="477" y="2419"/>
                    <a:pt x="470" y="2391"/>
                  </a:cubicBezTo>
                  <a:cubicBezTo>
                    <a:pt x="464" y="2365"/>
                    <a:pt x="464" y="2365"/>
                    <a:pt x="442" y="2360"/>
                  </a:cubicBezTo>
                  <a:cubicBezTo>
                    <a:pt x="434" y="2358"/>
                    <a:pt x="425" y="2356"/>
                    <a:pt x="413" y="2353"/>
                  </a:cubicBezTo>
                  <a:cubicBezTo>
                    <a:pt x="382" y="2344"/>
                    <a:pt x="380" y="2323"/>
                    <a:pt x="378" y="2310"/>
                  </a:cubicBezTo>
                  <a:cubicBezTo>
                    <a:pt x="376" y="2296"/>
                    <a:pt x="375" y="2291"/>
                    <a:pt x="354" y="2290"/>
                  </a:cubicBezTo>
                  <a:cubicBezTo>
                    <a:pt x="313" y="2289"/>
                    <a:pt x="306" y="2275"/>
                    <a:pt x="300" y="2256"/>
                  </a:cubicBezTo>
                  <a:cubicBezTo>
                    <a:pt x="298" y="2247"/>
                    <a:pt x="296" y="2239"/>
                    <a:pt x="287" y="2230"/>
                  </a:cubicBezTo>
                  <a:cubicBezTo>
                    <a:pt x="273" y="2217"/>
                    <a:pt x="260" y="2211"/>
                    <a:pt x="249" y="2206"/>
                  </a:cubicBezTo>
                  <a:cubicBezTo>
                    <a:pt x="237" y="2201"/>
                    <a:pt x="226" y="2197"/>
                    <a:pt x="221" y="2184"/>
                  </a:cubicBezTo>
                  <a:cubicBezTo>
                    <a:pt x="217" y="2173"/>
                    <a:pt x="222" y="2162"/>
                    <a:pt x="228" y="2151"/>
                  </a:cubicBezTo>
                  <a:cubicBezTo>
                    <a:pt x="230" y="2147"/>
                    <a:pt x="234" y="2138"/>
                    <a:pt x="234" y="2135"/>
                  </a:cubicBezTo>
                  <a:cubicBezTo>
                    <a:pt x="234" y="2136"/>
                    <a:pt x="230" y="2134"/>
                    <a:pt x="222" y="2134"/>
                  </a:cubicBezTo>
                  <a:cubicBezTo>
                    <a:pt x="156" y="2132"/>
                    <a:pt x="110" y="2108"/>
                    <a:pt x="98" y="2071"/>
                  </a:cubicBezTo>
                  <a:cubicBezTo>
                    <a:pt x="91" y="2045"/>
                    <a:pt x="92" y="2025"/>
                    <a:pt x="102" y="2011"/>
                  </a:cubicBezTo>
                  <a:cubicBezTo>
                    <a:pt x="112" y="1998"/>
                    <a:pt x="129" y="1991"/>
                    <a:pt x="152" y="1990"/>
                  </a:cubicBezTo>
                  <a:cubicBezTo>
                    <a:pt x="166" y="1990"/>
                    <a:pt x="170" y="1987"/>
                    <a:pt x="170" y="1987"/>
                  </a:cubicBezTo>
                  <a:cubicBezTo>
                    <a:pt x="169" y="1986"/>
                    <a:pt x="163" y="1979"/>
                    <a:pt x="152" y="1973"/>
                  </a:cubicBezTo>
                  <a:cubicBezTo>
                    <a:pt x="136" y="1966"/>
                    <a:pt x="125" y="1950"/>
                    <a:pt x="122" y="1932"/>
                  </a:cubicBezTo>
                  <a:cubicBezTo>
                    <a:pt x="120" y="1914"/>
                    <a:pt x="125" y="1897"/>
                    <a:pt x="138" y="1886"/>
                  </a:cubicBezTo>
                  <a:cubicBezTo>
                    <a:pt x="147" y="1878"/>
                    <a:pt x="158" y="1875"/>
                    <a:pt x="168" y="1872"/>
                  </a:cubicBezTo>
                  <a:cubicBezTo>
                    <a:pt x="188" y="1866"/>
                    <a:pt x="199" y="1862"/>
                    <a:pt x="196" y="1836"/>
                  </a:cubicBezTo>
                  <a:cubicBezTo>
                    <a:pt x="194" y="1819"/>
                    <a:pt x="193" y="1819"/>
                    <a:pt x="178" y="1821"/>
                  </a:cubicBezTo>
                  <a:cubicBezTo>
                    <a:pt x="164" y="1822"/>
                    <a:pt x="142" y="1824"/>
                    <a:pt x="124" y="1803"/>
                  </a:cubicBezTo>
                  <a:cubicBezTo>
                    <a:pt x="100" y="1774"/>
                    <a:pt x="89" y="1768"/>
                    <a:pt x="64" y="1755"/>
                  </a:cubicBezTo>
                  <a:lnTo>
                    <a:pt x="48" y="1746"/>
                  </a:lnTo>
                  <a:cubicBezTo>
                    <a:pt x="29" y="1736"/>
                    <a:pt x="18" y="1708"/>
                    <a:pt x="12" y="1686"/>
                  </a:cubicBezTo>
                  <a:cubicBezTo>
                    <a:pt x="-3" y="1632"/>
                    <a:pt x="-5" y="1554"/>
                    <a:pt x="17" y="1516"/>
                  </a:cubicBezTo>
                  <a:cubicBezTo>
                    <a:pt x="37" y="1483"/>
                    <a:pt x="36" y="1477"/>
                    <a:pt x="34" y="1454"/>
                  </a:cubicBezTo>
                  <a:cubicBezTo>
                    <a:pt x="34" y="1444"/>
                    <a:pt x="33" y="1432"/>
                    <a:pt x="33" y="1414"/>
                  </a:cubicBezTo>
                  <a:cubicBezTo>
                    <a:pt x="33" y="1364"/>
                    <a:pt x="71" y="1364"/>
                    <a:pt x="94" y="1363"/>
                  </a:cubicBezTo>
                  <a:cubicBezTo>
                    <a:pt x="106" y="1363"/>
                    <a:pt x="117" y="1363"/>
                    <a:pt x="123" y="1358"/>
                  </a:cubicBezTo>
                  <a:cubicBezTo>
                    <a:pt x="141" y="1342"/>
                    <a:pt x="162" y="1310"/>
                    <a:pt x="162" y="1294"/>
                  </a:cubicBezTo>
                  <a:cubicBezTo>
                    <a:pt x="162" y="1291"/>
                    <a:pt x="160" y="1289"/>
                    <a:pt x="159" y="1288"/>
                  </a:cubicBezTo>
                  <a:cubicBezTo>
                    <a:pt x="155" y="1285"/>
                    <a:pt x="142" y="1293"/>
                    <a:pt x="132" y="1299"/>
                  </a:cubicBezTo>
                  <a:cubicBezTo>
                    <a:pt x="112" y="1310"/>
                    <a:pt x="88" y="1324"/>
                    <a:pt x="64" y="1310"/>
                  </a:cubicBezTo>
                  <a:cubicBezTo>
                    <a:pt x="60" y="1308"/>
                    <a:pt x="46" y="1300"/>
                    <a:pt x="45" y="1286"/>
                  </a:cubicBezTo>
                  <a:cubicBezTo>
                    <a:pt x="43" y="1269"/>
                    <a:pt x="60" y="1255"/>
                    <a:pt x="89" y="1229"/>
                  </a:cubicBezTo>
                  <a:cubicBezTo>
                    <a:pt x="99" y="1221"/>
                    <a:pt x="110" y="1212"/>
                    <a:pt x="121" y="1201"/>
                  </a:cubicBezTo>
                  <a:cubicBezTo>
                    <a:pt x="166" y="1160"/>
                    <a:pt x="166" y="1157"/>
                    <a:pt x="167" y="1121"/>
                  </a:cubicBezTo>
                  <a:cubicBezTo>
                    <a:pt x="168" y="1113"/>
                    <a:pt x="168" y="1103"/>
                    <a:pt x="169" y="1091"/>
                  </a:cubicBezTo>
                  <a:cubicBezTo>
                    <a:pt x="172" y="1051"/>
                    <a:pt x="197" y="1020"/>
                    <a:pt x="229" y="1017"/>
                  </a:cubicBezTo>
                  <a:cubicBezTo>
                    <a:pt x="259" y="1014"/>
                    <a:pt x="284" y="1037"/>
                    <a:pt x="295" y="1078"/>
                  </a:cubicBezTo>
                  <a:cubicBezTo>
                    <a:pt x="318" y="1164"/>
                    <a:pt x="331" y="1200"/>
                    <a:pt x="381" y="1267"/>
                  </a:cubicBezTo>
                  <a:cubicBezTo>
                    <a:pt x="401" y="1295"/>
                    <a:pt x="427" y="1307"/>
                    <a:pt x="457" y="1321"/>
                  </a:cubicBezTo>
                  <a:cubicBezTo>
                    <a:pt x="497" y="1340"/>
                    <a:pt x="543" y="1362"/>
                    <a:pt x="587" y="1427"/>
                  </a:cubicBezTo>
                  <a:cubicBezTo>
                    <a:pt x="655" y="1528"/>
                    <a:pt x="715" y="1517"/>
                    <a:pt x="716" y="1517"/>
                  </a:cubicBezTo>
                  <a:lnTo>
                    <a:pt x="717" y="1517"/>
                  </a:lnTo>
                  <a:cubicBezTo>
                    <a:pt x="729" y="1516"/>
                    <a:pt x="738" y="1515"/>
                    <a:pt x="747" y="1515"/>
                  </a:cubicBezTo>
                  <a:cubicBezTo>
                    <a:pt x="775" y="1514"/>
                    <a:pt x="789" y="1513"/>
                    <a:pt x="823" y="1485"/>
                  </a:cubicBezTo>
                  <a:cubicBezTo>
                    <a:pt x="876" y="1439"/>
                    <a:pt x="921" y="1419"/>
                    <a:pt x="1001" y="1446"/>
                  </a:cubicBezTo>
                  <a:cubicBezTo>
                    <a:pt x="1074" y="1471"/>
                    <a:pt x="1197" y="1462"/>
                    <a:pt x="1238" y="1443"/>
                  </a:cubicBezTo>
                  <a:cubicBezTo>
                    <a:pt x="1260" y="1432"/>
                    <a:pt x="1285" y="1431"/>
                    <a:pt x="1309" y="1430"/>
                  </a:cubicBezTo>
                  <a:cubicBezTo>
                    <a:pt x="1333" y="1429"/>
                    <a:pt x="1355" y="1428"/>
                    <a:pt x="1366" y="1417"/>
                  </a:cubicBezTo>
                  <a:cubicBezTo>
                    <a:pt x="1389" y="1396"/>
                    <a:pt x="1396" y="1374"/>
                    <a:pt x="1417" y="1310"/>
                  </a:cubicBezTo>
                  <a:lnTo>
                    <a:pt x="1421" y="1296"/>
                  </a:lnTo>
                  <a:cubicBezTo>
                    <a:pt x="1426" y="1281"/>
                    <a:pt x="1429" y="1269"/>
                    <a:pt x="1431" y="1261"/>
                  </a:cubicBezTo>
                  <a:cubicBezTo>
                    <a:pt x="1440" y="1227"/>
                    <a:pt x="1444" y="1224"/>
                    <a:pt x="1482" y="1219"/>
                  </a:cubicBezTo>
                  <a:cubicBezTo>
                    <a:pt x="1488" y="1218"/>
                    <a:pt x="1497" y="1217"/>
                    <a:pt x="1507" y="1216"/>
                  </a:cubicBezTo>
                  <a:cubicBezTo>
                    <a:pt x="1583" y="1205"/>
                    <a:pt x="1690" y="1197"/>
                    <a:pt x="1736" y="1250"/>
                  </a:cubicBezTo>
                  <a:cubicBezTo>
                    <a:pt x="1763" y="1281"/>
                    <a:pt x="1769" y="1282"/>
                    <a:pt x="1812" y="1288"/>
                  </a:cubicBezTo>
                  <a:cubicBezTo>
                    <a:pt x="1829" y="1291"/>
                    <a:pt x="1852" y="1295"/>
                    <a:pt x="1882" y="1301"/>
                  </a:cubicBezTo>
                  <a:cubicBezTo>
                    <a:pt x="1946" y="1315"/>
                    <a:pt x="1973" y="1327"/>
                    <a:pt x="1995" y="1337"/>
                  </a:cubicBezTo>
                  <a:cubicBezTo>
                    <a:pt x="2011" y="1344"/>
                    <a:pt x="2024" y="1350"/>
                    <a:pt x="2045" y="1354"/>
                  </a:cubicBezTo>
                  <a:cubicBezTo>
                    <a:pt x="2071" y="1359"/>
                    <a:pt x="2093" y="1328"/>
                    <a:pt x="2114" y="1299"/>
                  </a:cubicBezTo>
                  <a:cubicBezTo>
                    <a:pt x="2129" y="1277"/>
                    <a:pt x="2144" y="1257"/>
                    <a:pt x="2161" y="1247"/>
                  </a:cubicBezTo>
                  <a:cubicBezTo>
                    <a:pt x="2202" y="1224"/>
                    <a:pt x="2267" y="1250"/>
                    <a:pt x="2282" y="1257"/>
                  </a:cubicBezTo>
                  <a:cubicBezTo>
                    <a:pt x="2288" y="1256"/>
                    <a:pt x="2303" y="1254"/>
                    <a:pt x="2321" y="1248"/>
                  </a:cubicBezTo>
                  <a:cubicBezTo>
                    <a:pt x="2352" y="1236"/>
                    <a:pt x="2376" y="1246"/>
                    <a:pt x="2410" y="1271"/>
                  </a:cubicBezTo>
                  <a:cubicBezTo>
                    <a:pt x="2417" y="1276"/>
                    <a:pt x="2426" y="1280"/>
                    <a:pt x="2433" y="1278"/>
                  </a:cubicBezTo>
                  <a:cubicBezTo>
                    <a:pt x="2441" y="1274"/>
                    <a:pt x="2449" y="1258"/>
                    <a:pt x="2454" y="1233"/>
                  </a:cubicBezTo>
                  <a:cubicBezTo>
                    <a:pt x="2458" y="1207"/>
                    <a:pt x="2469" y="1185"/>
                    <a:pt x="2480" y="1161"/>
                  </a:cubicBezTo>
                  <a:cubicBezTo>
                    <a:pt x="2487" y="1145"/>
                    <a:pt x="2495" y="1128"/>
                    <a:pt x="2502" y="1110"/>
                  </a:cubicBezTo>
                  <a:cubicBezTo>
                    <a:pt x="2513" y="1075"/>
                    <a:pt x="2534" y="1070"/>
                    <a:pt x="2548" y="1066"/>
                  </a:cubicBezTo>
                  <a:cubicBezTo>
                    <a:pt x="2555" y="1064"/>
                    <a:pt x="2558" y="1063"/>
                    <a:pt x="2559" y="1061"/>
                  </a:cubicBezTo>
                  <a:cubicBezTo>
                    <a:pt x="2569" y="1038"/>
                    <a:pt x="2566" y="1021"/>
                    <a:pt x="2550" y="1005"/>
                  </a:cubicBezTo>
                  <a:cubicBezTo>
                    <a:pt x="2531" y="987"/>
                    <a:pt x="2523" y="970"/>
                    <a:pt x="2527" y="954"/>
                  </a:cubicBezTo>
                  <a:cubicBezTo>
                    <a:pt x="2531" y="937"/>
                    <a:pt x="2548" y="925"/>
                    <a:pt x="2576" y="917"/>
                  </a:cubicBezTo>
                  <a:cubicBezTo>
                    <a:pt x="2599" y="910"/>
                    <a:pt x="2603" y="901"/>
                    <a:pt x="2609" y="885"/>
                  </a:cubicBezTo>
                  <a:cubicBezTo>
                    <a:pt x="2615" y="868"/>
                    <a:pt x="2622" y="847"/>
                    <a:pt x="2653" y="826"/>
                  </a:cubicBezTo>
                  <a:cubicBezTo>
                    <a:pt x="2676" y="809"/>
                    <a:pt x="2697" y="804"/>
                    <a:pt x="2711" y="801"/>
                  </a:cubicBezTo>
                  <a:cubicBezTo>
                    <a:pt x="2730" y="796"/>
                    <a:pt x="2730" y="796"/>
                    <a:pt x="2724" y="770"/>
                  </a:cubicBezTo>
                  <a:cubicBezTo>
                    <a:pt x="2719" y="748"/>
                    <a:pt x="2712" y="744"/>
                    <a:pt x="2704" y="740"/>
                  </a:cubicBezTo>
                  <a:cubicBezTo>
                    <a:pt x="2687" y="730"/>
                    <a:pt x="2674" y="718"/>
                    <a:pt x="2673" y="663"/>
                  </a:cubicBezTo>
                  <a:cubicBezTo>
                    <a:pt x="2672" y="639"/>
                    <a:pt x="2679" y="620"/>
                    <a:pt x="2694" y="607"/>
                  </a:cubicBezTo>
                  <a:cubicBezTo>
                    <a:pt x="2724" y="580"/>
                    <a:pt x="2779" y="588"/>
                    <a:pt x="2812" y="592"/>
                  </a:cubicBezTo>
                  <a:cubicBezTo>
                    <a:pt x="2819" y="593"/>
                    <a:pt x="2827" y="594"/>
                    <a:pt x="2829" y="594"/>
                  </a:cubicBezTo>
                  <a:cubicBezTo>
                    <a:pt x="2839" y="587"/>
                    <a:pt x="2852" y="516"/>
                    <a:pt x="2852" y="466"/>
                  </a:cubicBezTo>
                  <a:cubicBezTo>
                    <a:pt x="2852" y="443"/>
                    <a:pt x="2867" y="427"/>
                    <a:pt x="2880" y="413"/>
                  </a:cubicBezTo>
                  <a:cubicBezTo>
                    <a:pt x="2899" y="393"/>
                    <a:pt x="2907" y="383"/>
                    <a:pt x="2893" y="363"/>
                  </a:cubicBezTo>
                  <a:cubicBezTo>
                    <a:pt x="2868" y="325"/>
                    <a:pt x="2872" y="312"/>
                    <a:pt x="2884" y="295"/>
                  </a:cubicBezTo>
                  <a:cubicBezTo>
                    <a:pt x="2887" y="290"/>
                    <a:pt x="2891" y="286"/>
                    <a:pt x="2893" y="279"/>
                  </a:cubicBezTo>
                  <a:cubicBezTo>
                    <a:pt x="2899" y="264"/>
                    <a:pt x="2898" y="247"/>
                    <a:pt x="2897" y="224"/>
                  </a:cubicBezTo>
                  <a:cubicBezTo>
                    <a:pt x="2897" y="205"/>
                    <a:pt x="2896" y="182"/>
                    <a:pt x="2898" y="153"/>
                  </a:cubicBezTo>
                  <a:cubicBezTo>
                    <a:pt x="2902" y="107"/>
                    <a:pt x="2906" y="99"/>
                    <a:pt x="2925" y="85"/>
                  </a:cubicBezTo>
                  <a:cubicBezTo>
                    <a:pt x="2931" y="80"/>
                    <a:pt x="2939" y="75"/>
                    <a:pt x="2949" y="64"/>
                  </a:cubicBezTo>
                  <a:cubicBezTo>
                    <a:pt x="2958" y="54"/>
                    <a:pt x="2965" y="45"/>
                    <a:pt x="2970" y="39"/>
                  </a:cubicBezTo>
                  <a:cubicBezTo>
                    <a:pt x="2986" y="18"/>
                    <a:pt x="2996" y="5"/>
                    <a:pt x="3028" y="20"/>
                  </a:cubicBezTo>
                  <a:lnTo>
                    <a:pt x="3030" y="21"/>
                  </a:lnTo>
                  <a:cubicBezTo>
                    <a:pt x="3059" y="35"/>
                    <a:pt x="3075" y="42"/>
                    <a:pt x="3101" y="19"/>
                  </a:cubicBezTo>
                  <a:cubicBezTo>
                    <a:pt x="3138" y="-13"/>
                    <a:pt x="3176" y="10"/>
                    <a:pt x="3197" y="22"/>
                  </a:cubicBezTo>
                  <a:lnTo>
                    <a:pt x="3203" y="25"/>
                  </a:lnTo>
                  <a:cubicBezTo>
                    <a:pt x="3217" y="33"/>
                    <a:pt x="3261" y="28"/>
                    <a:pt x="3296" y="9"/>
                  </a:cubicBezTo>
                  <a:cubicBezTo>
                    <a:pt x="3324" y="-5"/>
                    <a:pt x="3415" y="1"/>
                    <a:pt x="3523" y="10"/>
                  </a:cubicBezTo>
                  <a:cubicBezTo>
                    <a:pt x="3551" y="13"/>
                    <a:pt x="3575" y="15"/>
                    <a:pt x="3585" y="15"/>
                  </a:cubicBezTo>
                  <a:cubicBezTo>
                    <a:pt x="3613" y="15"/>
                    <a:pt x="3625" y="38"/>
                    <a:pt x="3635" y="59"/>
                  </a:cubicBezTo>
                  <a:cubicBezTo>
                    <a:pt x="3644" y="76"/>
                    <a:pt x="3653" y="93"/>
                    <a:pt x="3670" y="102"/>
                  </a:cubicBezTo>
                  <a:cubicBezTo>
                    <a:pt x="3694" y="115"/>
                    <a:pt x="3699" y="132"/>
                    <a:pt x="3704" y="147"/>
                  </a:cubicBezTo>
                  <a:cubicBezTo>
                    <a:pt x="3709" y="161"/>
                    <a:pt x="3713" y="175"/>
                    <a:pt x="3738" y="190"/>
                  </a:cubicBezTo>
                  <a:cubicBezTo>
                    <a:pt x="3749" y="196"/>
                    <a:pt x="3757" y="201"/>
                    <a:pt x="3763" y="204"/>
                  </a:cubicBezTo>
                  <a:cubicBezTo>
                    <a:pt x="3789" y="219"/>
                    <a:pt x="3791" y="221"/>
                    <a:pt x="3804" y="249"/>
                  </a:cubicBezTo>
                  <a:lnTo>
                    <a:pt x="3808" y="258"/>
                  </a:lnTo>
                  <a:cubicBezTo>
                    <a:pt x="3812" y="265"/>
                    <a:pt x="3821" y="286"/>
                    <a:pt x="3809" y="297"/>
                  </a:cubicBezTo>
                  <a:cubicBezTo>
                    <a:pt x="3804" y="301"/>
                    <a:pt x="3791" y="312"/>
                    <a:pt x="3739" y="278"/>
                  </a:cubicBezTo>
                  <a:cubicBezTo>
                    <a:pt x="3715" y="263"/>
                    <a:pt x="3709" y="264"/>
                    <a:pt x="3708" y="264"/>
                  </a:cubicBezTo>
                  <a:lnTo>
                    <a:pt x="3708" y="264"/>
                  </a:lnTo>
                  <a:cubicBezTo>
                    <a:pt x="3708" y="264"/>
                    <a:pt x="3705" y="267"/>
                    <a:pt x="3705" y="283"/>
                  </a:cubicBezTo>
                  <a:cubicBezTo>
                    <a:pt x="3706" y="296"/>
                    <a:pt x="3703" y="304"/>
                    <a:pt x="3696" y="310"/>
                  </a:cubicBezTo>
                  <a:cubicBezTo>
                    <a:pt x="3684" y="320"/>
                    <a:pt x="3666" y="317"/>
                    <a:pt x="3638" y="312"/>
                  </a:cubicBezTo>
                  <a:cubicBezTo>
                    <a:pt x="3618" y="308"/>
                    <a:pt x="3592" y="304"/>
                    <a:pt x="3562" y="303"/>
                  </a:cubicBezTo>
                  <a:cubicBezTo>
                    <a:pt x="3540" y="303"/>
                    <a:pt x="3530" y="304"/>
                    <a:pt x="3525" y="305"/>
                  </a:cubicBezTo>
                  <a:cubicBezTo>
                    <a:pt x="3528" y="309"/>
                    <a:pt x="3534" y="316"/>
                    <a:pt x="3539" y="322"/>
                  </a:cubicBezTo>
                  <a:cubicBezTo>
                    <a:pt x="3546" y="330"/>
                    <a:pt x="3554" y="340"/>
                    <a:pt x="3563" y="351"/>
                  </a:cubicBezTo>
                  <a:cubicBezTo>
                    <a:pt x="3577" y="370"/>
                    <a:pt x="3596" y="384"/>
                    <a:pt x="3612" y="394"/>
                  </a:cubicBezTo>
                  <a:cubicBezTo>
                    <a:pt x="3630" y="407"/>
                    <a:pt x="3645" y="417"/>
                    <a:pt x="3646" y="433"/>
                  </a:cubicBezTo>
                  <a:cubicBezTo>
                    <a:pt x="3647" y="442"/>
                    <a:pt x="3643" y="450"/>
                    <a:pt x="3634" y="459"/>
                  </a:cubicBezTo>
                  <a:cubicBezTo>
                    <a:pt x="3624" y="469"/>
                    <a:pt x="3620" y="480"/>
                    <a:pt x="3622" y="492"/>
                  </a:cubicBezTo>
                  <a:cubicBezTo>
                    <a:pt x="3627" y="513"/>
                    <a:pt x="3649" y="532"/>
                    <a:pt x="3680" y="544"/>
                  </a:cubicBezTo>
                  <a:cubicBezTo>
                    <a:pt x="3724" y="559"/>
                    <a:pt x="3731" y="569"/>
                    <a:pt x="3730" y="594"/>
                  </a:cubicBezTo>
                  <a:cubicBezTo>
                    <a:pt x="3730" y="601"/>
                    <a:pt x="3729" y="610"/>
                    <a:pt x="3733" y="622"/>
                  </a:cubicBezTo>
                  <a:cubicBezTo>
                    <a:pt x="3743" y="660"/>
                    <a:pt x="3755" y="670"/>
                    <a:pt x="3802" y="680"/>
                  </a:cubicBezTo>
                  <a:cubicBezTo>
                    <a:pt x="3841" y="689"/>
                    <a:pt x="3842" y="711"/>
                    <a:pt x="3843" y="731"/>
                  </a:cubicBezTo>
                  <a:cubicBezTo>
                    <a:pt x="3843" y="743"/>
                    <a:pt x="3844" y="756"/>
                    <a:pt x="3851" y="771"/>
                  </a:cubicBezTo>
                  <a:cubicBezTo>
                    <a:pt x="3861" y="792"/>
                    <a:pt x="3873" y="800"/>
                    <a:pt x="3889" y="812"/>
                  </a:cubicBezTo>
                  <a:cubicBezTo>
                    <a:pt x="3904" y="823"/>
                    <a:pt x="3922" y="836"/>
                    <a:pt x="3944" y="862"/>
                  </a:cubicBezTo>
                  <a:cubicBezTo>
                    <a:pt x="3959" y="880"/>
                    <a:pt x="3964" y="897"/>
                    <a:pt x="3958" y="914"/>
                  </a:cubicBezTo>
                  <a:cubicBezTo>
                    <a:pt x="3946" y="950"/>
                    <a:pt x="3887" y="968"/>
                    <a:pt x="3852" y="975"/>
                  </a:cubicBezTo>
                  <a:cubicBezTo>
                    <a:pt x="3826" y="981"/>
                    <a:pt x="3816" y="991"/>
                    <a:pt x="3814" y="997"/>
                  </a:cubicBezTo>
                  <a:cubicBezTo>
                    <a:pt x="3813" y="1004"/>
                    <a:pt x="3820" y="1011"/>
                    <a:pt x="3831" y="1018"/>
                  </a:cubicBezTo>
                  <a:cubicBezTo>
                    <a:pt x="3853" y="1032"/>
                    <a:pt x="3860" y="1047"/>
                    <a:pt x="3868" y="1064"/>
                  </a:cubicBezTo>
                  <a:cubicBezTo>
                    <a:pt x="3875" y="1079"/>
                    <a:pt x="3883" y="1096"/>
                    <a:pt x="3906" y="1118"/>
                  </a:cubicBezTo>
                  <a:cubicBezTo>
                    <a:pt x="3954" y="1163"/>
                    <a:pt x="4062" y="1242"/>
                    <a:pt x="4063" y="1243"/>
                  </a:cubicBezTo>
                  <a:cubicBezTo>
                    <a:pt x="4070" y="1247"/>
                    <a:pt x="4219" y="1352"/>
                    <a:pt x="4254" y="1392"/>
                  </a:cubicBezTo>
                  <a:cubicBezTo>
                    <a:pt x="4267" y="1407"/>
                    <a:pt x="4281" y="1411"/>
                    <a:pt x="4295" y="1414"/>
                  </a:cubicBezTo>
                  <a:cubicBezTo>
                    <a:pt x="4312" y="1419"/>
                    <a:pt x="4335" y="1425"/>
                    <a:pt x="4332" y="1463"/>
                  </a:cubicBezTo>
                  <a:cubicBezTo>
                    <a:pt x="4329" y="1504"/>
                    <a:pt x="4323" y="1510"/>
                    <a:pt x="4287" y="1511"/>
                  </a:cubicBezTo>
                  <a:cubicBezTo>
                    <a:pt x="4276" y="1512"/>
                    <a:pt x="4263" y="1512"/>
                    <a:pt x="4246" y="1515"/>
                  </a:cubicBezTo>
                  <a:cubicBezTo>
                    <a:pt x="4237" y="1516"/>
                    <a:pt x="4227" y="1518"/>
                    <a:pt x="4214" y="1520"/>
                  </a:cubicBezTo>
                  <a:cubicBezTo>
                    <a:pt x="4128" y="1534"/>
                    <a:pt x="3967" y="1560"/>
                    <a:pt x="3946" y="1463"/>
                  </a:cubicBezTo>
                  <a:cubicBezTo>
                    <a:pt x="3938" y="1427"/>
                    <a:pt x="3925" y="1404"/>
                    <a:pt x="3909" y="1400"/>
                  </a:cubicBezTo>
                  <a:cubicBezTo>
                    <a:pt x="3894" y="1396"/>
                    <a:pt x="3878" y="1406"/>
                    <a:pt x="3868" y="1417"/>
                  </a:cubicBezTo>
                  <a:cubicBezTo>
                    <a:pt x="3862" y="1423"/>
                    <a:pt x="3862" y="1423"/>
                    <a:pt x="3874" y="1436"/>
                  </a:cubicBezTo>
                  <a:cubicBezTo>
                    <a:pt x="3883" y="1446"/>
                    <a:pt x="3897" y="1460"/>
                    <a:pt x="3899" y="1484"/>
                  </a:cubicBezTo>
                  <a:cubicBezTo>
                    <a:pt x="3904" y="1518"/>
                    <a:pt x="3882" y="1521"/>
                    <a:pt x="3867" y="1523"/>
                  </a:cubicBezTo>
                  <a:cubicBezTo>
                    <a:pt x="3854" y="1525"/>
                    <a:pt x="3837" y="1527"/>
                    <a:pt x="3818" y="1542"/>
                  </a:cubicBezTo>
                  <a:cubicBezTo>
                    <a:pt x="3791" y="1563"/>
                    <a:pt x="3774" y="1609"/>
                    <a:pt x="3756" y="1659"/>
                  </a:cubicBezTo>
                  <a:cubicBezTo>
                    <a:pt x="3745" y="1691"/>
                    <a:pt x="3732" y="1724"/>
                    <a:pt x="3717" y="1753"/>
                  </a:cubicBezTo>
                  <a:cubicBezTo>
                    <a:pt x="3692" y="1798"/>
                    <a:pt x="3693" y="1834"/>
                    <a:pt x="3693" y="1880"/>
                  </a:cubicBezTo>
                  <a:cubicBezTo>
                    <a:pt x="3693" y="1905"/>
                    <a:pt x="3693" y="1933"/>
                    <a:pt x="3688" y="1966"/>
                  </a:cubicBezTo>
                  <a:cubicBezTo>
                    <a:pt x="3687" y="1979"/>
                    <a:pt x="3685" y="1990"/>
                    <a:pt x="3684" y="2000"/>
                  </a:cubicBezTo>
                  <a:cubicBezTo>
                    <a:pt x="3675" y="2064"/>
                    <a:pt x="3673" y="2083"/>
                    <a:pt x="3695" y="2108"/>
                  </a:cubicBezTo>
                  <a:cubicBezTo>
                    <a:pt x="3719" y="2135"/>
                    <a:pt x="3726" y="2189"/>
                    <a:pt x="3709" y="2217"/>
                  </a:cubicBezTo>
                  <a:cubicBezTo>
                    <a:pt x="3700" y="2231"/>
                    <a:pt x="3686" y="2237"/>
                    <a:pt x="3671" y="2234"/>
                  </a:cubicBezTo>
                  <a:cubicBezTo>
                    <a:pt x="3640" y="2227"/>
                    <a:pt x="3608" y="2252"/>
                    <a:pt x="3567" y="2283"/>
                  </a:cubicBezTo>
                  <a:lnTo>
                    <a:pt x="3551" y="2295"/>
                  </a:lnTo>
                  <a:cubicBezTo>
                    <a:pt x="3532" y="2310"/>
                    <a:pt x="3518" y="2331"/>
                    <a:pt x="3505" y="2352"/>
                  </a:cubicBezTo>
                  <a:cubicBezTo>
                    <a:pt x="3486" y="2382"/>
                    <a:pt x="3466" y="2414"/>
                    <a:pt x="3433" y="2406"/>
                  </a:cubicBezTo>
                  <a:cubicBezTo>
                    <a:pt x="3403" y="2400"/>
                    <a:pt x="3399" y="2372"/>
                    <a:pt x="3396" y="2352"/>
                  </a:cubicBezTo>
                  <a:cubicBezTo>
                    <a:pt x="3392" y="2326"/>
                    <a:pt x="3389" y="2319"/>
                    <a:pt x="3374" y="2320"/>
                  </a:cubicBezTo>
                  <a:cubicBezTo>
                    <a:pt x="3365" y="2320"/>
                    <a:pt x="3358" y="2322"/>
                    <a:pt x="3356" y="2325"/>
                  </a:cubicBezTo>
                  <a:cubicBezTo>
                    <a:pt x="3352" y="2332"/>
                    <a:pt x="3360" y="2352"/>
                    <a:pt x="3366" y="2369"/>
                  </a:cubicBezTo>
                  <a:cubicBezTo>
                    <a:pt x="3369" y="2376"/>
                    <a:pt x="3372" y="2382"/>
                    <a:pt x="3374" y="2389"/>
                  </a:cubicBezTo>
                  <a:cubicBezTo>
                    <a:pt x="3383" y="2415"/>
                    <a:pt x="3383" y="2435"/>
                    <a:pt x="3373" y="2450"/>
                  </a:cubicBezTo>
                  <a:cubicBezTo>
                    <a:pt x="3363" y="2466"/>
                    <a:pt x="3344" y="2474"/>
                    <a:pt x="3315" y="2477"/>
                  </a:cubicBezTo>
                  <a:cubicBezTo>
                    <a:pt x="3307" y="2477"/>
                    <a:pt x="3302" y="2479"/>
                    <a:pt x="3300" y="2482"/>
                  </a:cubicBezTo>
                  <a:cubicBezTo>
                    <a:pt x="3295" y="2488"/>
                    <a:pt x="3296" y="2502"/>
                    <a:pt x="3298" y="2517"/>
                  </a:cubicBezTo>
                  <a:cubicBezTo>
                    <a:pt x="3300" y="2532"/>
                    <a:pt x="3302" y="2549"/>
                    <a:pt x="3299" y="2565"/>
                  </a:cubicBezTo>
                  <a:cubicBezTo>
                    <a:pt x="3294" y="2594"/>
                    <a:pt x="3281" y="2596"/>
                    <a:pt x="3263" y="2596"/>
                  </a:cubicBezTo>
                  <a:cubicBezTo>
                    <a:pt x="3251" y="2596"/>
                    <a:pt x="3231" y="2596"/>
                    <a:pt x="3199" y="2616"/>
                  </a:cubicBezTo>
                  <a:cubicBezTo>
                    <a:pt x="3168" y="2636"/>
                    <a:pt x="3169" y="2645"/>
                    <a:pt x="3169" y="2646"/>
                  </a:cubicBezTo>
                  <a:cubicBezTo>
                    <a:pt x="3170" y="2648"/>
                    <a:pt x="3174" y="2655"/>
                    <a:pt x="3210" y="2665"/>
                  </a:cubicBezTo>
                  <a:cubicBezTo>
                    <a:pt x="3249" y="2674"/>
                    <a:pt x="3248" y="2709"/>
                    <a:pt x="3247" y="2735"/>
                  </a:cubicBezTo>
                  <a:cubicBezTo>
                    <a:pt x="3247" y="2740"/>
                    <a:pt x="3247" y="2746"/>
                    <a:pt x="3247" y="2751"/>
                  </a:cubicBezTo>
                  <a:cubicBezTo>
                    <a:pt x="3248" y="2776"/>
                    <a:pt x="3230" y="2779"/>
                    <a:pt x="3219" y="2781"/>
                  </a:cubicBezTo>
                  <a:cubicBezTo>
                    <a:pt x="3207" y="2784"/>
                    <a:pt x="3196" y="2786"/>
                    <a:pt x="3187" y="2804"/>
                  </a:cubicBezTo>
                  <a:cubicBezTo>
                    <a:pt x="3187" y="2805"/>
                    <a:pt x="3185" y="2809"/>
                    <a:pt x="3186" y="2810"/>
                  </a:cubicBezTo>
                  <a:cubicBezTo>
                    <a:pt x="3192" y="2819"/>
                    <a:pt x="3234" y="2820"/>
                    <a:pt x="3254" y="2821"/>
                  </a:cubicBezTo>
                  <a:cubicBezTo>
                    <a:pt x="3279" y="2821"/>
                    <a:pt x="3291" y="2822"/>
                    <a:pt x="3299" y="2827"/>
                  </a:cubicBezTo>
                  <a:cubicBezTo>
                    <a:pt x="3316" y="2838"/>
                    <a:pt x="3326" y="2893"/>
                    <a:pt x="3317" y="2923"/>
                  </a:cubicBezTo>
                  <a:cubicBezTo>
                    <a:pt x="3311" y="2941"/>
                    <a:pt x="3298" y="2950"/>
                    <a:pt x="3282" y="2950"/>
                  </a:cubicBezTo>
                  <a:cubicBezTo>
                    <a:pt x="3235" y="2949"/>
                    <a:pt x="3184" y="2961"/>
                    <a:pt x="3180" y="2983"/>
                  </a:cubicBezTo>
                  <a:cubicBezTo>
                    <a:pt x="3178" y="2995"/>
                    <a:pt x="3184" y="3004"/>
                    <a:pt x="3191" y="3018"/>
                  </a:cubicBezTo>
                  <a:cubicBezTo>
                    <a:pt x="3200" y="3033"/>
                    <a:pt x="3211" y="3052"/>
                    <a:pt x="3211" y="3081"/>
                  </a:cubicBezTo>
                  <a:cubicBezTo>
                    <a:pt x="3212" y="3126"/>
                    <a:pt x="3197" y="3138"/>
                    <a:pt x="3188" y="3141"/>
                  </a:cubicBezTo>
                  <a:cubicBezTo>
                    <a:pt x="3182" y="3143"/>
                    <a:pt x="3166" y="3145"/>
                    <a:pt x="3150" y="3123"/>
                  </a:cubicBezTo>
                  <a:lnTo>
                    <a:pt x="3147" y="3118"/>
                  </a:lnTo>
                  <a:cubicBezTo>
                    <a:pt x="3138" y="3106"/>
                    <a:pt x="3130" y="3095"/>
                    <a:pt x="3124" y="3094"/>
                  </a:cubicBezTo>
                  <a:cubicBezTo>
                    <a:pt x="3120" y="3094"/>
                    <a:pt x="3114" y="3097"/>
                    <a:pt x="3107" y="3104"/>
                  </a:cubicBezTo>
                  <a:cubicBezTo>
                    <a:pt x="3099" y="3113"/>
                    <a:pt x="3095" y="3123"/>
                    <a:pt x="3095" y="3136"/>
                  </a:cubicBezTo>
                  <a:cubicBezTo>
                    <a:pt x="3096" y="3156"/>
                    <a:pt x="3107" y="3179"/>
                    <a:pt x="3126" y="3195"/>
                  </a:cubicBezTo>
                  <a:cubicBezTo>
                    <a:pt x="3132" y="3201"/>
                    <a:pt x="3139" y="3208"/>
                    <a:pt x="3139" y="3217"/>
                  </a:cubicBezTo>
                  <a:cubicBezTo>
                    <a:pt x="3139" y="3227"/>
                    <a:pt x="3132" y="3234"/>
                    <a:pt x="3124" y="3242"/>
                  </a:cubicBezTo>
                  <a:cubicBezTo>
                    <a:pt x="3111" y="3255"/>
                    <a:pt x="3088" y="3278"/>
                    <a:pt x="3072" y="3337"/>
                  </a:cubicBezTo>
                  <a:cubicBezTo>
                    <a:pt x="3055" y="3405"/>
                    <a:pt x="3038" y="3413"/>
                    <a:pt x="3009" y="3422"/>
                  </a:cubicBezTo>
                  <a:cubicBezTo>
                    <a:pt x="2990" y="3427"/>
                    <a:pt x="2967" y="3434"/>
                    <a:pt x="2931" y="3470"/>
                  </a:cubicBezTo>
                  <a:cubicBezTo>
                    <a:pt x="2876" y="3527"/>
                    <a:pt x="2832" y="3527"/>
                    <a:pt x="2796" y="3527"/>
                  </a:cubicBezTo>
                  <a:cubicBezTo>
                    <a:pt x="2774" y="3527"/>
                    <a:pt x="2757" y="3527"/>
                    <a:pt x="2741" y="3540"/>
                  </a:cubicBezTo>
                  <a:cubicBezTo>
                    <a:pt x="2705" y="3570"/>
                    <a:pt x="2657" y="3592"/>
                    <a:pt x="2610" y="3613"/>
                  </a:cubicBezTo>
                  <a:cubicBezTo>
                    <a:pt x="2595" y="3619"/>
                    <a:pt x="2580" y="3626"/>
                    <a:pt x="2565" y="3633"/>
                  </a:cubicBezTo>
                  <a:cubicBezTo>
                    <a:pt x="2555" y="3638"/>
                    <a:pt x="2546" y="3644"/>
                    <a:pt x="2537" y="3649"/>
                  </a:cubicBezTo>
                  <a:cubicBezTo>
                    <a:pt x="2522" y="3658"/>
                    <a:pt x="2509" y="3666"/>
                    <a:pt x="2497" y="3666"/>
                  </a:cubicBezTo>
                  <a:moveTo>
                    <a:pt x="2440" y="3315"/>
                  </a:moveTo>
                  <a:cubicBezTo>
                    <a:pt x="2441" y="3315"/>
                    <a:pt x="2443" y="3315"/>
                    <a:pt x="2445" y="3316"/>
                  </a:cubicBezTo>
                  <a:cubicBezTo>
                    <a:pt x="2457" y="3319"/>
                    <a:pt x="2463" y="3334"/>
                    <a:pt x="2466" y="3347"/>
                  </a:cubicBezTo>
                  <a:cubicBezTo>
                    <a:pt x="2475" y="3382"/>
                    <a:pt x="2470" y="3403"/>
                    <a:pt x="2466" y="3418"/>
                  </a:cubicBezTo>
                  <a:cubicBezTo>
                    <a:pt x="2462" y="3433"/>
                    <a:pt x="2460" y="3439"/>
                    <a:pt x="2470" y="3451"/>
                  </a:cubicBezTo>
                  <a:cubicBezTo>
                    <a:pt x="2476" y="3458"/>
                    <a:pt x="2480" y="3461"/>
                    <a:pt x="2484" y="3464"/>
                  </a:cubicBezTo>
                  <a:cubicBezTo>
                    <a:pt x="2502" y="3479"/>
                    <a:pt x="2502" y="3487"/>
                    <a:pt x="2495" y="3576"/>
                  </a:cubicBezTo>
                  <a:cubicBezTo>
                    <a:pt x="2491" y="3631"/>
                    <a:pt x="2496" y="3641"/>
                    <a:pt x="2498" y="3642"/>
                  </a:cubicBezTo>
                  <a:cubicBezTo>
                    <a:pt x="2501" y="3642"/>
                    <a:pt x="2515" y="3634"/>
                    <a:pt x="2525" y="3628"/>
                  </a:cubicBezTo>
                  <a:cubicBezTo>
                    <a:pt x="2534" y="3623"/>
                    <a:pt x="2544" y="3617"/>
                    <a:pt x="2555" y="3612"/>
                  </a:cubicBezTo>
                  <a:cubicBezTo>
                    <a:pt x="2570" y="3605"/>
                    <a:pt x="2585" y="3598"/>
                    <a:pt x="2600" y="3591"/>
                  </a:cubicBezTo>
                  <a:cubicBezTo>
                    <a:pt x="2645" y="3571"/>
                    <a:pt x="2692" y="3550"/>
                    <a:pt x="2726" y="3522"/>
                  </a:cubicBezTo>
                  <a:cubicBezTo>
                    <a:pt x="2748" y="3503"/>
                    <a:pt x="2772" y="3503"/>
                    <a:pt x="2796" y="3503"/>
                  </a:cubicBezTo>
                  <a:cubicBezTo>
                    <a:pt x="2829" y="3503"/>
                    <a:pt x="2866" y="3504"/>
                    <a:pt x="2915" y="3454"/>
                  </a:cubicBezTo>
                  <a:cubicBezTo>
                    <a:pt x="2954" y="3413"/>
                    <a:pt x="2982" y="3405"/>
                    <a:pt x="3002" y="3399"/>
                  </a:cubicBezTo>
                  <a:cubicBezTo>
                    <a:pt x="3025" y="3393"/>
                    <a:pt x="3035" y="3390"/>
                    <a:pt x="3050" y="3332"/>
                  </a:cubicBezTo>
                  <a:cubicBezTo>
                    <a:pt x="3066" y="3266"/>
                    <a:pt x="3093" y="3239"/>
                    <a:pt x="3108" y="3225"/>
                  </a:cubicBezTo>
                  <a:cubicBezTo>
                    <a:pt x="3110" y="3223"/>
                    <a:pt x="3114" y="3219"/>
                    <a:pt x="3115" y="3218"/>
                  </a:cubicBezTo>
                  <a:cubicBezTo>
                    <a:pt x="3114" y="3217"/>
                    <a:pt x="3113" y="3216"/>
                    <a:pt x="3110" y="3213"/>
                  </a:cubicBezTo>
                  <a:cubicBezTo>
                    <a:pt x="3087" y="3192"/>
                    <a:pt x="3072" y="3163"/>
                    <a:pt x="3072" y="3137"/>
                  </a:cubicBezTo>
                  <a:cubicBezTo>
                    <a:pt x="3071" y="3118"/>
                    <a:pt x="3078" y="3101"/>
                    <a:pt x="3090" y="3088"/>
                  </a:cubicBezTo>
                  <a:cubicBezTo>
                    <a:pt x="3103" y="3075"/>
                    <a:pt x="3115" y="3070"/>
                    <a:pt x="3126" y="3071"/>
                  </a:cubicBezTo>
                  <a:cubicBezTo>
                    <a:pt x="3143" y="3072"/>
                    <a:pt x="3154" y="3088"/>
                    <a:pt x="3166" y="3104"/>
                  </a:cubicBezTo>
                  <a:lnTo>
                    <a:pt x="3169" y="3109"/>
                  </a:lnTo>
                  <a:cubicBezTo>
                    <a:pt x="3175" y="3118"/>
                    <a:pt x="3179" y="3119"/>
                    <a:pt x="3180" y="3119"/>
                  </a:cubicBezTo>
                  <a:cubicBezTo>
                    <a:pt x="3182" y="3118"/>
                    <a:pt x="3189" y="3110"/>
                    <a:pt x="3188" y="3082"/>
                  </a:cubicBezTo>
                  <a:cubicBezTo>
                    <a:pt x="3187" y="3058"/>
                    <a:pt x="3179" y="3044"/>
                    <a:pt x="3171" y="3029"/>
                  </a:cubicBezTo>
                  <a:cubicBezTo>
                    <a:pt x="3162" y="3014"/>
                    <a:pt x="3154" y="2999"/>
                    <a:pt x="3157" y="2979"/>
                  </a:cubicBezTo>
                  <a:cubicBezTo>
                    <a:pt x="3164" y="2935"/>
                    <a:pt x="3239" y="2925"/>
                    <a:pt x="3282" y="2927"/>
                  </a:cubicBezTo>
                  <a:cubicBezTo>
                    <a:pt x="3286" y="2927"/>
                    <a:pt x="3290" y="2926"/>
                    <a:pt x="3294" y="2918"/>
                  </a:cubicBezTo>
                  <a:cubicBezTo>
                    <a:pt x="3303" y="2896"/>
                    <a:pt x="3292" y="2853"/>
                    <a:pt x="3285" y="2846"/>
                  </a:cubicBezTo>
                  <a:cubicBezTo>
                    <a:pt x="3282" y="2845"/>
                    <a:pt x="3265" y="2845"/>
                    <a:pt x="3253" y="2844"/>
                  </a:cubicBezTo>
                  <a:cubicBezTo>
                    <a:pt x="3209" y="2843"/>
                    <a:pt x="3178" y="2841"/>
                    <a:pt x="3166" y="2822"/>
                  </a:cubicBezTo>
                  <a:cubicBezTo>
                    <a:pt x="3163" y="2817"/>
                    <a:pt x="3160" y="2808"/>
                    <a:pt x="3166" y="2795"/>
                  </a:cubicBezTo>
                  <a:cubicBezTo>
                    <a:pt x="3179" y="2765"/>
                    <a:pt x="3201" y="2761"/>
                    <a:pt x="3215" y="2758"/>
                  </a:cubicBezTo>
                  <a:cubicBezTo>
                    <a:pt x="3218" y="2758"/>
                    <a:pt x="3222" y="2757"/>
                    <a:pt x="3224" y="2756"/>
                  </a:cubicBezTo>
                  <a:cubicBezTo>
                    <a:pt x="3224" y="2756"/>
                    <a:pt x="3224" y="2755"/>
                    <a:pt x="3224" y="2752"/>
                  </a:cubicBezTo>
                  <a:cubicBezTo>
                    <a:pt x="3224" y="2746"/>
                    <a:pt x="3224" y="2740"/>
                    <a:pt x="3224" y="2734"/>
                  </a:cubicBezTo>
                  <a:cubicBezTo>
                    <a:pt x="3224" y="2705"/>
                    <a:pt x="3223" y="2692"/>
                    <a:pt x="3204" y="2687"/>
                  </a:cubicBezTo>
                  <a:cubicBezTo>
                    <a:pt x="3178" y="2681"/>
                    <a:pt x="3150" y="2671"/>
                    <a:pt x="3146" y="2649"/>
                  </a:cubicBezTo>
                  <a:cubicBezTo>
                    <a:pt x="3143" y="2627"/>
                    <a:pt x="3168" y="2609"/>
                    <a:pt x="3187" y="2597"/>
                  </a:cubicBezTo>
                  <a:cubicBezTo>
                    <a:pt x="3224" y="2573"/>
                    <a:pt x="3249" y="2573"/>
                    <a:pt x="3263" y="2573"/>
                  </a:cubicBezTo>
                  <a:cubicBezTo>
                    <a:pt x="3267" y="2573"/>
                    <a:pt x="3271" y="2573"/>
                    <a:pt x="3272" y="2572"/>
                  </a:cubicBezTo>
                  <a:lnTo>
                    <a:pt x="3272" y="2572"/>
                  </a:lnTo>
                  <a:cubicBezTo>
                    <a:pt x="3272" y="2572"/>
                    <a:pt x="3274" y="2571"/>
                    <a:pt x="3276" y="2561"/>
                  </a:cubicBezTo>
                  <a:cubicBezTo>
                    <a:pt x="3278" y="2548"/>
                    <a:pt x="3276" y="2534"/>
                    <a:pt x="3275" y="2520"/>
                  </a:cubicBezTo>
                  <a:cubicBezTo>
                    <a:pt x="3272" y="2500"/>
                    <a:pt x="3270" y="2481"/>
                    <a:pt x="3281" y="2468"/>
                  </a:cubicBezTo>
                  <a:cubicBezTo>
                    <a:pt x="3288" y="2459"/>
                    <a:pt x="3298" y="2455"/>
                    <a:pt x="3313" y="2453"/>
                  </a:cubicBezTo>
                  <a:cubicBezTo>
                    <a:pt x="3334" y="2452"/>
                    <a:pt x="3348" y="2446"/>
                    <a:pt x="3353" y="2437"/>
                  </a:cubicBezTo>
                  <a:cubicBezTo>
                    <a:pt x="3359" y="2429"/>
                    <a:pt x="3358" y="2415"/>
                    <a:pt x="3352" y="2397"/>
                  </a:cubicBezTo>
                  <a:cubicBezTo>
                    <a:pt x="3350" y="2390"/>
                    <a:pt x="3347" y="2384"/>
                    <a:pt x="3345" y="2378"/>
                  </a:cubicBezTo>
                  <a:cubicBezTo>
                    <a:pt x="3334" y="2352"/>
                    <a:pt x="3325" y="2329"/>
                    <a:pt x="3336" y="2312"/>
                  </a:cubicBezTo>
                  <a:cubicBezTo>
                    <a:pt x="3343" y="2302"/>
                    <a:pt x="3355" y="2297"/>
                    <a:pt x="3374" y="2296"/>
                  </a:cubicBezTo>
                  <a:cubicBezTo>
                    <a:pt x="3411" y="2296"/>
                    <a:pt x="3416" y="2327"/>
                    <a:pt x="3419" y="2348"/>
                  </a:cubicBezTo>
                  <a:cubicBezTo>
                    <a:pt x="3423" y="2371"/>
                    <a:pt x="3425" y="2381"/>
                    <a:pt x="3437" y="2383"/>
                  </a:cubicBezTo>
                  <a:cubicBezTo>
                    <a:pt x="3454" y="2387"/>
                    <a:pt x="3467" y="2369"/>
                    <a:pt x="3485" y="2340"/>
                  </a:cubicBezTo>
                  <a:cubicBezTo>
                    <a:pt x="3499" y="2318"/>
                    <a:pt x="3514" y="2294"/>
                    <a:pt x="3537" y="2276"/>
                  </a:cubicBezTo>
                  <a:lnTo>
                    <a:pt x="3552" y="2265"/>
                  </a:lnTo>
                  <a:cubicBezTo>
                    <a:pt x="3596" y="2231"/>
                    <a:pt x="3635" y="2201"/>
                    <a:pt x="3676" y="2211"/>
                  </a:cubicBezTo>
                  <a:cubicBezTo>
                    <a:pt x="3680" y="2212"/>
                    <a:pt x="3685" y="2212"/>
                    <a:pt x="3689" y="2205"/>
                  </a:cubicBezTo>
                  <a:cubicBezTo>
                    <a:pt x="3700" y="2187"/>
                    <a:pt x="3696" y="2145"/>
                    <a:pt x="3677" y="2124"/>
                  </a:cubicBezTo>
                  <a:cubicBezTo>
                    <a:pt x="3648" y="2090"/>
                    <a:pt x="3652" y="2063"/>
                    <a:pt x="3661" y="1997"/>
                  </a:cubicBezTo>
                  <a:cubicBezTo>
                    <a:pt x="3662" y="1987"/>
                    <a:pt x="3664" y="1976"/>
                    <a:pt x="3665" y="1963"/>
                  </a:cubicBezTo>
                  <a:cubicBezTo>
                    <a:pt x="3669" y="1932"/>
                    <a:pt x="3669" y="1906"/>
                    <a:pt x="3669" y="1880"/>
                  </a:cubicBezTo>
                  <a:cubicBezTo>
                    <a:pt x="3669" y="1833"/>
                    <a:pt x="3669" y="1792"/>
                    <a:pt x="3696" y="1742"/>
                  </a:cubicBezTo>
                  <a:cubicBezTo>
                    <a:pt x="3711" y="1714"/>
                    <a:pt x="3723" y="1682"/>
                    <a:pt x="3734" y="1651"/>
                  </a:cubicBezTo>
                  <a:cubicBezTo>
                    <a:pt x="3753" y="1598"/>
                    <a:pt x="3771" y="1548"/>
                    <a:pt x="3803" y="1523"/>
                  </a:cubicBezTo>
                  <a:cubicBezTo>
                    <a:pt x="3828" y="1504"/>
                    <a:pt x="3850" y="1501"/>
                    <a:pt x="3864" y="1499"/>
                  </a:cubicBezTo>
                  <a:cubicBezTo>
                    <a:pt x="3868" y="1499"/>
                    <a:pt x="3875" y="1498"/>
                    <a:pt x="3876" y="1497"/>
                  </a:cubicBezTo>
                  <a:lnTo>
                    <a:pt x="3876" y="1497"/>
                  </a:lnTo>
                  <a:cubicBezTo>
                    <a:pt x="3876" y="1497"/>
                    <a:pt x="3877" y="1495"/>
                    <a:pt x="3876" y="1486"/>
                  </a:cubicBezTo>
                  <a:cubicBezTo>
                    <a:pt x="3874" y="1471"/>
                    <a:pt x="3865" y="1461"/>
                    <a:pt x="3856" y="1451"/>
                  </a:cubicBezTo>
                  <a:cubicBezTo>
                    <a:pt x="3846" y="1440"/>
                    <a:pt x="3830" y="1423"/>
                    <a:pt x="3851" y="1401"/>
                  </a:cubicBezTo>
                  <a:cubicBezTo>
                    <a:pt x="3870" y="1380"/>
                    <a:pt x="3894" y="1371"/>
                    <a:pt x="3915" y="1377"/>
                  </a:cubicBezTo>
                  <a:cubicBezTo>
                    <a:pt x="3940" y="1384"/>
                    <a:pt x="3958" y="1411"/>
                    <a:pt x="3969" y="1458"/>
                  </a:cubicBezTo>
                  <a:cubicBezTo>
                    <a:pt x="3984" y="1533"/>
                    <a:pt x="4132" y="1509"/>
                    <a:pt x="4211" y="1496"/>
                  </a:cubicBezTo>
                  <a:cubicBezTo>
                    <a:pt x="4223" y="1494"/>
                    <a:pt x="4234" y="1492"/>
                    <a:pt x="4243" y="1491"/>
                  </a:cubicBezTo>
                  <a:cubicBezTo>
                    <a:pt x="4262" y="1489"/>
                    <a:pt x="4276" y="1488"/>
                    <a:pt x="4286" y="1488"/>
                  </a:cubicBezTo>
                  <a:cubicBezTo>
                    <a:pt x="4306" y="1487"/>
                    <a:pt x="4306" y="1487"/>
                    <a:pt x="4308" y="1461"/>
                  </a:cubicBezTo>
                  <a:cubicBezTo>
                    <a:pt x="4310" y="1442"/>
                    <a:pt x="4306" y="1441"/>
                    <a:pt x="4289" y="1437"/>
                  </a:cubicBezTo>
                  <a:cubicBezTo>
                    <a:pt x="4274" y="1433"/>
                    <a:pt x="4254" y="1428"/>
                    <a:pt x="4237" y="1408"/>
                  </a:cubicBezTo>
                  <a:cubicBezTo>
                    <a:pt x="4203" y="1369"/>
                    <a:pt x="4051" y="1263"/>
                    <a:pt x="4050" y="1262"/>
                  </a:cubicBezTo>
                  <a:cubicBezTo>
                    <a:pt x="4045" y="1258"/>
                    <a:pt x="3939" y="1181"/>
                    <a:pt x="3890" y="1135"/>
                  </a:cubicBezTo>
                  <a:cubicBezTo>
                    <a:pt x="3864" y="1110"/>
                    <a:pt x="3854" y="1090"/>
                    <a:pt x="3847" y="1073"/>
                  </a:cubicBezTo>
                  <a:cubicBezTo>
                    <a:pt x="3840" y="1058"/>
                    <a:pt x="3835" y="1048"/>
                    <a:pt x="3819" y="1038"/>
                  </a:cubicBezTo>
                  <a:cubicBezTo>
                    <a:pt x="3791" y="1022"/>
                    <a:pt x="3790" y="1003"/>
                    <a:pt x="3791" y="993"/>
                  </a:cubicBezTo>
                  <a:cubicBezTo>
                    <a:pt x="3794" y="974"/>
                    <a:pt x="3815" y="959"/>
                    <a:pt x="3848" y="952"/>
                  </a:cubicBezTo>
                  <a:cubicBezTo>
                    <a:pt x="3896" y="942"/>
                    <a:pt x="3930" y="924"/>
                    <a:pt x="3936" y="906"/>
                  </a:cubicBezTo>
                  <a:cubicBezTo>
                    <a:pt x="3937" y="903"/>
                    <a:pt x="3940" y="894"/>
                    <a:pt x="3926" y="877"/>
                  </a:cubicBezTo>
                  <a:cubicBezTo>
                    <a:pt x="3906" y="853"/>
                    <a:pt x="3890" y="841"/>
                    <a:pt x="3875" y="831"/>
                  </a:cubicBezTo>
                  <a:cubicBezTo>
                    <a:pt x="3858" y="818"/>
                    <a:pt x="3843" y="807"/>
                    <a:pt x="3830" y="781"/>
                  </a:cubicBezTo>
                  <a:cubicBezTo>
                    <a:pt x="3821" y="762"/>
                    <a:pt x="3820" y="745"/>
                    <a:pt x="3819" y="732"/>
                  </a:cubicBezTo>
                  <a:cubicBezTo>
                    <a:pt x="3819" y="713"/>
                    <a:pt x="3819" y="708"/>
                    <a:pt x="3797" y="703"/>
                  </a:cubicBezTo>
                  <a:cubicBezTo>
                    <a:pt x="3747" y="692"/>
                    <a:pt x="3724" y="679"/>
                    <a:pt x="3710" y="628"/>
                  </a:cubicBezTo>
                  <a:cubicBezTo>
                    <a:pt x="3706" y="613"/>
                    <a:pt x="3706" y="601"/>
                    <a:pt x="3706" y="593"/>
                  </a:cubicBezTo>
                  <a:cubicBezTo>
                    <a:pt x="3707" y="581"/>
                    <a:pt x="3707" y="578"/>
                    <a:pt x="3672" y="566"/>
                  </a:cubicBezTo>
                  <a:cubicBezTo>
                    <a:pt x="3633" y="552"/>
                    <a:pt x="3605" y="526"/>
                    <a:pt x="3599" y="497"/>
                  </a:cubicBezTo>
                  <a:cubicBezTo>
                    <a:pt x="3595" y="477"/>
                    <a:pt x="3601" y="458"/>
                    <a:pt x="3617" y="442"/>
                  </a:cubicBezTo>
                  <a:cubicBezTo>
                    <a:pt x="3622" y="438"/>
                    <a:pt x="3623" y="435"/>
                    <a:pt x="3623" y="434"/>
                  </a:cubicBezTo>
                  <a:cubicBezTo>
                    <a:pt x="3622" y="430"/>
                    <a:pt x="3609" y="420"/>
                    <a:pt x="3599" y="414"/>
                  </a:cubicBezTo>
                  <a:cubicBezTo>
                    <a:pt x="3582" y="402"/>
                    <a:pt x="3561" y="387"/>
                    <a:pt x="3544" y="365"/>
                  </a:cubicBezTo>
                  <a:cubicBezTo>
                    <a:pt x="3536" y="354"/>
                    <a:pt x="3528" y="345"/>
                    <a:pt x="3521" y="337"/>
                  </a:cubicBezTo>
                  <a:cubicBezTo>
                    <a:pt x="3505" y="319"/>
                    <a:pt x="3495" y="307"/>
                    <a:pt x="3501" y="294"/>
                  </a:cubicBezTo>
                  <a:cubicBezTo>
                    <a:pt x="3507" y="281"/>
                    <a:pt x="3525" y="279"/>
                    <a:pt x="3563" y="279"/>
                  </a:cubicBezTo>
                  <a:cubicBezTo>
                    <a:pt x="3595" y="280"/>
                    <a:pt x="3621" y="285"/>
                    <a:pt x="3643" y="289"/>
                  </a:cubicBezTo>
                  <a:cubicBezTo>
                    <a:pt x="3658" y="292"/>
                    <a:pt x="3677" y="295"/>
                    <a:pt x="3681" y="292"/>
                  </a:cubicBezTo>
                  <a:cubicBezTo>
                    <a:pt x="3681" y="292"/>
                    <a:pt x="3682" y="291"/>
                    <a:pt x="3682" y="284"/>
                  </a:cubicBezTo>
                  <a:cubicBezTo>
                    <a:pt x="3681" y="270"/>
                    <a:pt x="3682" y="251"/>
                    <a:pt x="3696" y="243"/>
                  </a:cubicBezTo>
                  <a:cubicBezTo>
                    <a:pt x="3710" y="235"/>
                    <a:pt x="3728" y="243"/>
                    <a:pt x="3751" y="258"/>
                  </a:cubicBezTo>
                  <a:cubicBezTo>
                    <a:pt x="3771" y="271"/>
                    <a:pt x="3784" y="276"/>
                    <a:pt x="3791" y="278"/>
                  </a:cubicBezTo>
                  <a:cubicBezTo>
                    <a:pt x="3790" y="276"/>
                    <a:pt x="3789" y="272"/>
                    <a:pt x="3787" y="268"/>
                  </a:cubicBezTo>
                  <a:lnTo>
                    <a:pt x="3783" y="259"/>
                  </a:lnTo>
                  <a:cubicBezTo>
                    <a:pt x="3772" y="236"/>
                    <a:pt x="3772" y="236"/>
                    <a:pt x="3751" y="225"/>
                  </a:cubicBezTo>
                  <a:cubicBezTo>
                    <a:pt x="3745" y="221"/>
                    <a:pt x="3737" y="216"/>
                    <a:pt x="3726" y="210"/>
                  </a:cubicBezTo>
                  <a:cubicBezTo>
                    <a:pt x="3694" y="191"/>
                    <a:pt x="3687" y="170"/>
                    <a:pt x="3682" y="154"/>
                  </a:cubicBezTo>
                  <a:cubicBezTo>
                    <a:pt x="3677" y="141"/>
                    <a:pt x="3674" y="131"/>
                    <a:pt x="3658" y="123"/>
                  </a:cubicBezTo>
                  <a:cubicBezTo>
                    <a:pt x="3635" y="110"/>
                    <a:pt x="3624" y="87"/>
                    <a:pt x="3614" y="69"/>
                  </a:cubicBezTo>
                  <a:cubicBezTo>
                    <a:pt x="3604" y="49"/>
                    <a:pt x="3598" y="38"/>
                    <a:pt x="3585" y="38"/>
                  </a:cubicBezTo>
                  <a:cubicBezTo>
                    <a:pt x="3574" y="38"/>
                    <a:pt x="3551" y="36"/>
                    <a:pt x="3521" y="34"/>
                  </a:cubicBezTo>
                  <a:cubicBezTo>
                    <a:pt x="3455" y="28"/>
                    <a:pt x="3331" y="18"/>
                    <a:pt x="3307" y="30"/>
                  </a:cubicBezTo>
                  <a:cubicBezTo>
                    <a:pt x="3271" y="49"/>
                    <a:pt x="3217" y="60"/>
                    <a:pt x="3192" y="46"/>
                  </a:cubicBezTo>
                  <a:lnTo>
                    <a:pt x="3185" y="42"/>
                  </a:lnTo>
                  <a:cubicBezTo>
                    <a:pt x="3161" y="28"/>
                    <a:pt x="3139" y="18"/>
                    <a:pt x="3117" y="37"/>
                  </a:cubicBezTo>
                  <a:cubicBezTo>
                    <a:pt x="3079" y="70"/>
                    <a:pt x="3050" y="57"/>
                    <a:pt x="3020" y="43"/>
                  </a:cubicBezTo>
                  <a:lnTo>
                    <a:pt x="3018" y="41"/>
                  </a:lnTo>
                  <a:cubicBezTo>
                    <a:pt x="3003" y="34"/>
                    <a:pt x="3003" y="34"/>
                    <a:pt x="2989" y="53"/>
                  </a:cubicBezTo>
                  <a:cubicBezTo>
                    <a:pt x="2983" y="60"/>
                    <a:pt x="2976" y="69"/>
                    <a:pt x="2966" y="80"/>
                  </a:cubicBezTo>
                  <a:cubicBezTo>
                    <a:pt x="2955" y="92"/>
                    <a:pt x="2946" y="99"/>
                    <a:pt x="2940" y="103"/>
                  </a:cubicBezTo>
                  <a:cubicBezTo>
                    <a:pt x="2927" y="113"/>
                    <a:pt x="2925" y="114"/>
                    <a:pt x="2922" y="155"/>
                  </a:cubicBezTo>
                  <a:cubicBezTo>
                    <a:pt x="2920" y="183"/>
                    <a:pt x="2920" y="204"/>
                    <a:pt x="2921" y="223"/>
                  </a:cubicBezTo>
                  <a:cubicBezTo>
                    <a:pt x="2922" y="248"/>
                    <a:pt x="2922" y="268"/>
                    <a:pt x="2915" y="287"/>
                  </a:cubicBezTo>
                  <a:cubicBezTo>
                    <a:pt x="2912" y="297"/>
                    <a:pt x="2907" y="303"/>
                    <a:pt x="2903" y="308"/>
                  </a:cubicBezTo>
                  <a:cubicBezTo>
                    <a:pt x="2897" y="317"/>
                    <a:pt x="2894" y="321"/>
                    <a:pt x="2913" y="350"/>
                  </a:cubicBezTo>
                  <a:cubicBezTo>
                    <a:pt x="2937" y="386"/>
                    <a:pt x="2914" y="411"/>
                    <a:pt x="2898" y="429"/>
                  </a:cubicBezTo>
                  <a:cubicBezTo>
                    <a:pt x="2886" y="441"/>
                    <a:pt x="2876" y="452"/>
                    <a:pt x="2876" y="466"/>
                  </a:cubicBezTo>
                  <a:cubicBezTo>
                    <a:pt x="2876" y="468"/>
                    <a:pt x="2872" y="614"/>
                    <a:pt x="2831" y="618"/>
                  </a:cubicBezTo>
                  <a:cubicBezTo>
                    <a:pt x="2826" y="618"/>
                    <a:pt x="2819" y="617"/>
                    <a:pt x="2808" y="616"/>
                  </a:cubicBezTo>
                  <a:cubicBezTo>
                    <a:pt x="2782" y="612"/>
                    <a:pt x="2732" y="605"/>
                    <a:pt x="2709" y="625"/>
                  </a:cubicBezTo>
                  <a:cubicBezTo>
                    <a:pt x="2700" y="633"/>
                    <a:pt x="2696" y="645"/>
                    <a:pt x="2696" y="662"/>
                  </a:cubicBezTo>
                  <a:cubicBezTo>
                    <a:pt x="2698" y="709"/>
                    <a:pt x="2706" y="713"/>
                    <a:pt x="2716" y="719"/>
                  </a:cubicBezTo>
                  <a:cubicBezTo>
                    <a:pt x="2729" y="727"/>
                    <a:pt x="2740" y="735"/>
                    <a:pt x="2747" y="764"/>
                  </a:cubicBezTo>
                  <a:cubicBezTo>
                    <a:pt x="2756" y="807"/>
                    <a:pt x="2746" y="817"/>
                    <a:pt x="2716" y="824"/>
                  </a:cubicBezTo>
                  <a:cubicBezTo>
                    <a:pt x="2703" y="827"/>
                    <a:pt x="2686" y="831"/>
                    <a:pt x="2666" y="845"/>
                  </a:cubicBezTo>
                  <a:cubicBezTo>
                    <a:pt x="2642" y="862"/>
                    <a:pt x="2636" y="878"/>
                    <a:pt x="2631" y="893"/>
                  </a:cubicBezTo>
                  <a:cubicBezTo>
                    <a:pt x="2624" y="911"/>
                    <a:pt x="2617" y="930"/>
                    <a:pt x="2583" y="939"/>
                  </a:cubicBezTo>
                  <a:cubicBezTo>
                    <a:pt x="2564" y="944"/>
                    <a:pt x="2552" y="952"/>
                    <a:pt x="2550" y="959"/>
                  </a:cubicBezTo>
                  <a:cubicBezTo>
                    <a:pt x="2548" y="966"/>
                    <a:pt x="2554" y="976"/>
                    <a:pt x="2566" y="988"/>
                  </a:cubicBezTo>
                  <a:cubicBezTo>
                    <a:pt x="2590" y="1011"/>
                    <a:pt x="2595" y="1039"/>
                    <a:pt x="2580" y="1071"/>
                  </a:cubicBezTo>
                  <a:cubicBezTo>
                    <a:pt x="2574" y="1083"/>
                    <a:pt x="2563" y="1086"/>
                    <a:pt x="2554" y="1088"/>
                  </a:cubicBezTo>
                  <a:cubicBezTo>
                    <a:pt x="2542" y="1092"/>
                    <a:pt x="2531" y="1094"/>
                    <a:pt x="2524" y="1117"/>
                  </a:cubicBezTo>
                  <a:cubicBezTo>
                    <a:pt x="2517" y="1137"/>
                    <a:pt x="2509" y="1154"/>
                    <a:pt x="2501" y="1171"/>
                  </a:cubicBezTo>
                  <a:cubicBezTo>
                    <a:pt x="2491" y="1193"/>
                    <a:pt x="2481" y="1214"/>
                    <a:pt x="2477" y="1237"/>
                  </a:cubicBezTo>
                  <a:cubicBezTo>
                    <a:pt x="2471" y="1272"/>
                    <a:pt x="2459" y="1292"/>
                    <a:pt x="2441" y="1299"/>
                  </a:cubicBezTo>
                  <a:cubicBezTo>
                    <a:pt x="2428" y="1305"/>
                    <a:pt x="2413" y="1302"/>
                    <a:pt x="2397" y="1290"/>
                  </a:cubicBezTo>
                  <a:cubicBezTo>
                    <a:pt x="2361" y="1264"/>
                    <a:pt x="2347" y="1263"/>
                    <a:pt x="2329" y="1270"/>
                  </a:cubicBezTo>
                  <a:cubicBezTo>
                    <a:pt x="2303" y="1279"/>
                    <a:pt x="2282" y="1280"/>
                    <a:pt x="2281" y="1281"/>
                  </a:cubicBezTo>
                  <a:lnTo>
                    <a:pt x="2278" y="1281"/>
                  </a:lnTo>
                  <a:lnTo>
                    <a:pt x="2275" y="1279"/>
                  </a:lnTo>
                  <a:cubicBezTo>
                    <a:pt x="2256" y="1271"/>
                    <a:pt x="2201" y="1251"/>
                    <a:pt x="2173" y="1267"/>
                  </a:cubicBezTo>
                  <a:cubicBezTo>
                    <a:pt x="2160" y="1274"/>
                    <a:pt x="2146" y="1294"/>
                    <a:pt x="2133" y="1312"/>
                  </a:cubicBezTo>
                  <a:cubicBezTo>
                    <a:pt x="2109" y="1346"/>
                    <a:pt x="2082" y="1385"/>
                    <a:pt x="2041" y="1377"/>
                  </a:cubicBezTo>
                  <a:cubicBezTo>
                    <a:pt x="2017" y="1373"/>
                    <a:pt x="2002" y="1366"/>
                    <a:pt x="1986" y="1359"/>
                  </a:cubicBezTo>
                  <a:cubicBezTo>
                    <a:pt x="1965" y="1349"/>
                    <a:pt x="1938" y="1337"/>
                    <a:pt x="1877" y="1324"/>
                  </a:cubicBezTo>
                  <a:cubicBezTo>
                    <a:pt x="1847" y="1318"/>
                    <a:pt x="1826" y="1314"/>
                    <a:pt x="1809" y="1312"/>
                  </a:cubicBezTo>
                  <a:cubicBezTo>
                    <a:pt x="1764" y="1304"/>
                    <a:pt x="1750" y="1302"/>
                    <a:pt x="1718" y="1265"/>
                  </a:cubicBezTo>
                  <a:cubicBezTo>
                    <a:pt x="1689" y="1232"/>
                    <a:pt x="1621" y="1224"/>
                    <a:pt x="1510" y="1239"/>
                  </a:cubicBezTo>
                  <a:cubicBezTo>
                    <a:pt x="1500" y="1241"/>
                    <a:pt x="1491" y="1242"/>
                    <a:pt x="1484" y="1242"/>
                  </a:cubicBezTo>
                  <a:cubicBezTo>
                    <a:pt x="1460" y="1245"/>
                    <a:pt x="1460" y="1245"/>
                    <a:pt x="1454" y="1266"/>
                  </a:cubicBezTo>
                  <a:cubicBezTo>
                    <a:pt x="1452" y="1275"/>
                    <a:pt x="1449" y="1287"/>
                    <a:pt x="1443" y="1303"/>
                  </a:cubicBezTo>
                  <a:lnTo>
                    <a:pt x="1439" y="1317"/>
                  </a:lnTo>
                  <a:cubicBezTo>
                    <a:pt x="1418" y="1384"/>
                    <a:pt x="1410" y="1409"/>
                    <a:pt x="1382" y="1434"/>
                  </a:cubicBezTo>
                  <a:cubicBezTo>
                    <a:pt x="1365" y="1451"/>
                    <a:pt x="1338" y="1452"/>
                    <a:pt x="1310" y="1453"/>
                  </a:cubicBezTo>
                  <a:cubicBezTo>
                    <a:pt x="1288" y="1455"/>
                    <a:pt x="1266" y="1456"/>
                    <a:pt x="1248" y="1464"/>
                  </a:cubicBezTo>
                  <a:cubicBezTo>
                    <a:pt x="1204" y="1485"/>
                    <a:pt x="1075" y="1496"/>
                    <a:pt x="993" y="1469"/>
                  </a:cubicBezTo>
                  <a:cubicBezTo>
                    <a:pt x="923" y="1445"/>
                    <a:pt x="887" y="1461"/>
                    <a:pt x="838" y="1502"/>
                  </a:cubicBezTo>
                  <a:cubicBezTo>
                    <a:pt x="799" y="1536"/>
                    <a:pt x="778" y="1537"/>
                    <a:pt x="748" y="1539"/>
                  </a:cubicBezTo>
                  <a:cubicBezTo>
                    <a:pt x="740" y="1539"/>
                    <a:pt x="731" y="1539"/>
                    <a:pt x="720" y="1540"/>
                  </a:cubicBezTo>
                  <a:cubicBezTo>
                    <a:pt x="711" y="1542"/>
                    <a:pt x="642" y="1550"/>
                    <a:pt x="567" y="1440"/>
                  </a:cubicBezTo>
                  <a:cubicBezTo>
                    <a:pt x="527" y="1380"/>
                    <a:pt x="486" y="1361"/>
                    <a:pt x="447" y="1342"/>
                  </a:cubicBezTo>
                  <a:cubicBezTo>
                    <a:pt x="415" y="1328"/>
                    <a:pt x="386" y="1314"/>
                    <a:pt x="362" y="1281"/>
                  </a:cubicBezTo>
                  <a:cubicBezTo>
                    <a:pt x="310" y="1211"/>
                    <a:pt x="296" y="1172"/>
                    <a:pt x="272" y="1084"/>
                  </a:cubicBezTo>
                  <a:cubicBezTo>
                    <a:pt x="264" y="1055"/>
                    <a:pt x="249" y="1038"/>
                    <a:pt x="231" y="1040"/>
                  </a:cubicBezTo>
                  <a:cubicBezTo>
                    <a:pt x="214" y="1042"/>
                    <a:pt x="195" y="1061"/>
                    <a:pt x="192" y="1092"/>
                  </a:cubicBezTo>
                  <a:cubicBezTo>
                    <a:pt x="192" y="1104"/>
                    <a:pt x="191" y="1114"/>
                    <a:pt x="191" y="1122"/>
                  </a:cubicBezTo>
                  <a:cubicBezTo>
                    <a:pt x="190" y="1163"/>
                    <a:pt x="188" y="1172"/>
                    <a:pt x="137" y="1218"/>
                  </a:cubicBezTo>
                  <a:cubicBezTo>
                    <a:pt x="125" y="1229"/>
                    <a:pt x="114" y="1239"/>
                    <a:pt x="105" y="1247"/>
                  </a:cubicBezTo>
                  <a:cubicBezTo>
                    <a:pt x="88" y="1262"/>
                    <a:pt x="69" y="1278"/>
                    <a:pt x="69" y="1284"/>
                  </a:cubicBezTo>
                  <a:lnTo>
                    <a:pt x="69" y="1284"/>
                  </a:lnTo>
                  <a:cubicBezTo>
                    <a:pt x="69" y="1284"/>
                    <a:pt x="70" y="1286"/>
                    <a:pt x="76" y="1290"/>
                  </a:cubicBezTo>
                  <a:cubicBezTo>
                    <a:pt x="87" y="1296"/>
                    <a:pt x="101" y="1289"/>
                    <a:pt x="120" y="1278"/>
                  </a:cubicBezTo>
                  <a:cubicBezTo>
                    <a:pt x="138" y="1268"/>
                    <a:pt x="157" y="1257"/>
                    <a:pt x="174" y="1270"/>
                  </a:cubicBezTo>
                  <a:cubicBezTo>
                    <a:pt x="181" y="1275"/>
                    <a:pt x="185" y="1283"/>
                    <a:pt x="185" y="1293"/>
                  </a:cubicBezTo>
                  <a:cubicBezTo>
                    <a:pt x="186" y="1320"/>
                    <a:pt x="158" y="1358"/>
                    <a:pt x="138" y="1375"/>
                  </a:cubicBezTo>
                  <a:cubicBezTo>
                    <a:pt x="127" y="1386"/>
                    <a:pt x="110" y="1386"/>
                    <a:pt x="94" y="1387"/>
                  </a:cubicBezTo>
                  <a:cubicBezTo>
                    <a:pt x="67" y="1387"/>
                    <a:pt x="56" y="1388"/>
                    <a:pt x="56" y="1414"/>
                  </a:cubicBezTo>
                  <a:cubicBezTo>
                    <a:pt x="56" y="1431"/>
                    <a:pt x="57" y="1442"/>
                    <a:pt x="58" y="1452"/>
                  </a:cubicBezTo>
                  <a:cubicBezTo>
                    <a:pt x="60" y="1479"/>
                    <a:pt x="60" y="1491"/>
                    <a:pt x="38" y="1528"/>
                  </a:cubicBezTo>
                  <a:cubicBezTo>
                    <a:pt x="21" y="1556"/>
                    <a:pt x="20" y="1625"/>
                    <a:pt x="35" y="1680"/>
                  </a:cubicBezTo>
                  <a:cubicBezTo>
                    <a:pt x="45" y="1715"/>
                    <a:pt x="56" y="1724"/>
                    <a:pt x="59" y="1725"/>
                  </a:cubicBezTo>
                  <a:lnTo>
                    <a:pt x="75" y="1734"/>
                  </a:lnTo>
                  <a:cubicBezTo>
                    <a:pt x="100" y="1748"/>
                    <a:pt x="115" y="1755"/>
                    <a:pt x="142" y="1787"/>
                  </a:cubicBezTo>
                  <a:cubicBezTo>
                    <a:pt x="152" y="1799"/>
                    <a:pt x="163" y="1798"/>
                    <a:pt x="176" y="1797"/>
                  </a:cubicBezTo>
                  <a:cubicBezTo>
                    <a:pt x="191" y="1796"/>
                    <a:pt x="216" y="1794"/>
                    <a:pt x="219" y="1834"/>
                  </a:cubicBezTo>
                  <a:cubicBezTo>
                    <a:pt x="224" y="1879"/>
                    <a:pt x="194" y="1888"/>
                    <a:pt x="175" y="1894"/>
                  </a:cubicBezTo>
                  <a:cubicBezTo>
                    <a:pt x="166" y="1897"/>
                    <a:pt x="158" y="1899"/>
                    <a:pt x="153" y="1904"/>
                  </a:cubicBezTo>
                  <a:cubicBezTo>
                    <a:pt x="147" y="1909"/>
                    <a:pt x="144" y="1918"/>
                    <a:pt x="145" y="1928"/>
                  </a:cubicBezTo>
                  <a:cubicBezTo>
                    <a:pt x="147" y="1939"/>
                    <a:pt x="153" y="1948"/>
                    <a:pt x="162" y="1952"/>
                  </a:cubicBezTo>
                  <a:cubicBezTo>
                    <a:pt x="179" y="1960"/>
                    <a:pt x="196" y="1976"/>
                    <a:pt x="192" y="1993"/>
                  </a:cubicBezTo>
                  <a:cubicBezTo>
                    <a:pt x="190" y="2002"/>
                    <a:pt x="182" y="2013"/>
                    <a:pt x="153" y="2014"/>
                  </a:cubicBezTo>
                  <a:cubicBezTo>
                    <a:pt x="137" y="2014"/>
                    <a:pt x="126" y="2018"/>
                    <a:pt x="121" y="2025"/>
                  </a:cubicBezTo>
                  <a:cubicBezTo>
                    <a:pt x="114" y="2035"/>
                    <a:pt x="117" y="2051"/>
                    <a:pt x="121" y="2064"/>
                  </a:cubicBezTo>
                  <a:cubicBezTo>
                    <a:pt x="131" y="2096"/>
                    <a:pt x="182" y="2109"/>
                    <a:pt x="222" y="2110"/>
                  </a:cubicBezTo>
                  <a:cubicBezTo>
                    <a:pt x="228" y="2110"/>
                    <a:pt x="246" y="2111"/>
                    <a:pt x="254" y="2123"/>
                  </a:cubicBezTo>
                  <a:cubicBezTo>
                    <a:pt x="262" y="2135"/>
                    <a:pt x="255" y="2149"/>
                    <a:pt x="249" y="2161"/>
                  </a:cubicBezTo>
                  <a:cubicBezTo>
                    <a:pt x="247" y="2166"/>
                    <a:pt x="243" y="2173"/>
                    <a:pt x="243" y="2176"/>
                  </a:cubicBezTo>
                  <a:cubicBezTo>
                    <a:pt x="244" y="2178"/>
                    <a:pt x="249" y="2181"/>
                    <a:pt x="258" y="2184"/>
                  </a:cubicBezTo>
                  <a:cubicBezTo>
                    <a:pt x="270" y="2190"/>
                    <a:pt x="286" y="2197"/>
                    <a:pt x="304" y="2214"/>
                  </a:cubicBezTo>
                  <a:cubicBezTo>
                    <a:pt x="317" y="2227"/>
                    <a:pt x="321" y="2240"/>
                    <a:pt x="323" y="2249"/>
                  </a:cubicBezTo>
                  <a:cubicBezTo>
                    <a:pt x="326" y="2261"/>
                    <a:pt x="328" y="2266"/>
                    <a:pt x="356" y="2267"/>
                  </a:cubicBezTo>
                  <a:cubicBezTo>
                    <a:pt x="396" y="2269"/>
                    <a:pt x="399" y="2291"/>
                    <a:pt x="401" y="2306"/>
                  </a:cubicBezTo>
                  <a:cubicBezTo>
                    <a:pt x="403" y="2319"/>
                    <a:pt x="404" y="2326"/>
                    <a:pt x="419" y="2330"/>
                  </a:cubicBezTo>
                  <a:cubicBezTo>
                    <a:pt x="431" y="2334"/>
                    <a:pt x="440" y="2335"/>
                    <a:pt x="447" y="2337"/>
                  </a:cubicBezTo>
                  <a:cubicBezTo>
                    <a:pt x="474" y="2343"/>
                    <a:pt x="484" y="2347"/>
                    <a:pt x="493" y="2385"/>
                  </a:cubicBezTo>
                  <a:cubicBezTo>
                    <a:pt x="496" y="2399"/>
                    <a:pt x="499" y="2399"/>
                    <a:pt x="505" y="2400"/>
                  </a:cubicBezTo>
                  <a:cubicBezTo>
                    <a:pt x="520" y="2401"/>
                    <a:pt x="530" y="2407"/>
                    <a:pt x="533" y="2432"/>
                  </a:cubicBezTo>
                  <a:cubicBezTo>
                    <a:pt x="543" y="2505"/>
                    <a:pt x="551" y="2607"/>
                    <a:pt x="517" y="2638"/>
                  </a:cubicBezTo>
                  <a:cubicBezTo>
                    <a:pt x="514" y="2641"/>
                    <a:pt x="510" y="2646"/>
                    <a:pt x="510" y="2649"/>
                  </a:cubicBezTo>
                  <a:cubicBezTo>
                    <a:pt x="510" y="2655"/>
                    <a:pt x="518" y="2664"/>
                    <a:pt x="526" y="2672"/>
                  </a:cubicBezTo>
                  <a:cubicBezTo>
                    <a:pt x="536" y="2683"/>
                    <a:pt x="547" y="2694"/>
                    <a:pt x="552" y="2710"/>
                  </a:cubicBezTo>
                  <a:cubicBezTo>
                    <a:pt x="557" y="2725"/>
                    <a:pt x="556" y="2755"/>
                    <a:pt x="555" y="2792"/>
                  </a:cubicBezTo>
                  <a:cubicBezTo>
                    <a:pt x="554" y="2837"/>
                    <a:pt x="552" y="2904"/>
                    <a:pt x="567" y="2917"/>
                  </a:cubicBezTo>
                  <a:cubicBezTo>
                    <a:pt x="575" y="2924"/>
                    <a:pt x="582" y="2926"/>
                    <a:pt x="589" y="2929"/>
                  </a:cubicBezTo>
                  <a:cubicBezTo>
                    <a:pt x="613" y="2936"/>
                    <a:pt x="618" y="2948"/>
                    <a:pt x="613" y="2990"/>
                  </a:cubicBezTo>
                  <a:cubicBezTo>
                    <a:pt x="612" y="3002"/>
                    <a:pt x="609" y="3015"/>
                    <a:pt x="607" y="3028"/>
                  </a:cubicBezTo>
                  <a:cubicBezTo>
                    <a:pt x="601" y="3063"/>
                    <a:pt x="595" y="3103"/>
                    <a:pt x="606" y="3116"/>
                  </a:cubicBezTo>
                  <a:cubicBezTo>
                    <a:pt x="608" y="3118"/>
                    <a:pt x="612" y="3121"/>
                    <a:pt x="621" y="3121"/>
                  </a:cubicBezTo>
                  <a:cubicBezTo>
                    <a:pt x="641" y="3121"/>
                    <a:pt x="649" y="3113"/>
                    <a:pt x="659" y="3104"/>
                  </a:cubicBezTo>
                  <a:cubicBezTo>
                    <a:pt x="670" y="3093"/>
                    <a:pt x="684" y="3078"/>
                    <a:pt x="716" y="3093"/>
                  </a:cubicBezTo>
                  <a:cubicBezTo>
                    <a:pt x="739" y="3103"/>
                    <a:pt x="752" y="3123"/>
                    <a:pt x="763" y="3139"/>
                  </a:cubicBezTo>
                  <a:cubicBezTo>
                    <a:pt x="775" y="3158"/>
                    <a:pt x="783" y="3168"/>
                    <a:pt x="798" y="3166"/>
                  </a:cubicBezTo>
                  <a:cubicBezTo>
                    <a:pt x="811" y="3165"/>
                    <a:pt x="818" y="3161"/>
                    <a:pt x="823" y="3157"/>
                  </a:cubicBezTo>
                  <a:cubicBezTo>
                    <a:pt x="840" y="3146"/>
                    <a:pt x="852" y="3146"/>
                    <a:pt x="881" y="3169"/>
                  </a:cubicBezTo>
                  <a:cubicBezTo>
                    <a:pt x="908" y="3190"/>
                    <a:pt x="923" y="3179"/>
                    <a:pt x="948" y="3156"/>
                  </a:cubicBezTo>
                  <a:cubicBezTo>
                    <a:pt x="953" y="3151"/>
                    <a:pt x="959" y="3145"/>
                    <a:pt x="965" y="3141"/>
                  </a:cubicBezTo>
                  <a:cubicBezTo>
                    <a:pt x="971" y="3136"/>
                    <a:pt x="977" y="3131"/>
                    <a:pt x="982" y="3125"/>
                  </a:cubicBezTo>
                  <a:cubicBezTo>
                    <a:pt x="1000" y="3106"/>
                    <a:pt x="1021" y="3085"/>
                    <a:pt x="1072" y="3110"/>
                  </a:cubicBezTo>
                  <a:cubicBezTo>
                    <a:pt x="1087" y="3118"/>
                    <a:pt x="1102" y="3127"/>
                    <a:pt x="1115" y="3135"/>
                  </a:cubicBezTo>
                  <a:cubicBezTo>
                    <a:pt x="1135" y="3148"/>
                    <a:pt x="1156" y="3161"/>
                    <a:pt x="1166" y="3158"/>
                  </a:cubicBezTo>
                  <a:cubicBezTo>
                    <a:pt x="1168" y="3158"/>
                    <a:pt x="1171" y="3157"/>
                    <a:pt x="1175" y="3148"/>
                  </a:cubicBezTo>
                  <a:cubicBezTo>
                    <a:pt x="1182" y="3132"/>
                    <a:pt x="1184" y="3115"/>
                    <a:pt x="1186" y="3100"/>
                  </a:cubicBezTo>
                  <a:cubicBezTo>
                    <a:pt x="1190" y="3079"/>
                    <a:pt x="1193" y="3052"/>
                    <a:pt x="1220" y="3054"/>
                  </a:cubicBezTo>
                  <a:cubicBezTo>
                    <a:pt x="1225" y="3055"/>
                    <a:pt x="1229" y="3055"/>
                    <a:pt x="1233" y="3054"/>
                  </a:cubicBezTo>
                  <a:cubicBezTo>
                    <a:pt x="1242" y="3054"/>
                    <a:pt x="1251" y="3053"/>
                    <a:pt x="1259" y="3061"/>
                  </a:cubicBezTo>
                  <a:cubicBezTo>
                    <a:pt x="1268" y="3069"/>
                    <a:pt x="1270" y="3084"/>
                    <a:pt x="1270" y="3115"/>
                  </a:cubicBezTo>
                  <a:cubicBezTo>
                    <a:pt x="1269" y="3144"/>
                    <a:pt x="1271" y="3150"/>
                    <a:pt x="1275" y="3157"/>
                  </a:cubicBezTo>
                  <a:cubicBezTo>
                    <a:pt x="1279" y="3166"/>
                    <a:pt x="1283" y="3176"/>
                    <a:pt x="1283" y="3211"/>
                  </a:cubicBezTo>
                  <a:cubicBezTo>
                    <a:pt x="1283" y="3232"/>
                    <a:pt x="1280" y="3257"/>
                    <a:pt x="1277" y="3281"/>
                  </a:cubicBezTo>
                  <a:cubicBezTo>
                    <a:pt x="1272" y="3319"/>
                    <a:pt x="1265" y="3366"/>
                    <a:pt x="1276" y="3379"/>
                  </a:cubicBezTo>
                  <a:cubicBezTo>
                    <a:pt x="1278" y="3381"/>
                    <a:pt x="1279" y="3382"/>
                    <a:pt x="1283" y="3382"/>
                  </a:cubicBezTo>
                  <a:cubicBezTo>
                    <a:pt x="1284" y="3382"/>
                    <a:pt x="1284" y="3382"/>
                    <a:pt x="1284" y="3382"/>
                  </a:cubicBezTo>
                  <a:cubicBezTo>
                    <a:pt x="1304" y="3382"/>
                    <a:pt x="1324" y="3360"/>
                    <a:pt x="1343" y="3338"/>
                  </a:cubicBezTo>
                  <a:cubicBezTo>
                    <a:pt x="1363" y="3315"/>
                    <a:pt x="1381" y="3293"/>
                    <a:pt x="1405" y="3290"/>
                  </a:cubicBezTo>
                  <a:cubicBezTo>
                    <a:pt x="1448" y="3283"/>
                    <a:pt x="1504" y="3274"/>
                    <a:pt x="1547" y="3333"/>
                  </a:cubicBezTo>
                  <a:cubicBezTo>
                    <a:pt x="1556" y="3344"/>
                    <a:pt x="1564" y="3350"/>
                    <a:pt x="1574" y="3351"/>
                  </a:cubicBezTo>
                  <a:cubicBezTo>
                    <a:pt x="1599" y="3353"/>
                    <a:pt x="1630" y="3321"/>
                    <a:pt x="1658" y="3293"/>
                  </a:cubicBezTo>
                  <a:lnTo>
                    <a:pt x="1663" y="3288"/>
                  </a:lnTo>
                  <a:cubicBezTo>
                    <a:pt x="1703" y="3248"/>
                    <a:pt x="1737" y="3214"/>
                    <a:pt x="1738" y="3193"/>
                  </a:cubicBezTo>
                  <a:cubicBezTo>
                    <a:pt x="1739" y="3173"/>
                    <a:pt x="1758" y="3145"/>
                    <a:pt x="1785" y="3135"/>
                  </a:cubicBezTo>
                  <a:cubicBezTo>
                    <a:pt x="1799" y="3130"/>
                    <a:pt x="1826" y="3127"/>
                    <a:pt x="1855" y="3158"/>
                  </a:cubicBezTo>
                  <a:cubicBezTo>
                    <a:pt x="1872" y="3177"/>
                    <a:pt x="1883" y="3197"/>
                    <a:pt x="1891" y="3213"/>
                  </a:cubicBezTo>
                  <a:cubicBezTo>
                    <a:pt x="1908" y="3247"/>
                    <a:pt x="1915" y="3260"/>
                    <a:pt x="1956" y="3248"/>
                  </a:cubicBezTo>
                  <a:cubicBezTo>
                    <a:pt x="1980" y="3240"/>
                    <a:pt x="1997" y="3229"/>
                    <a:pt x="2011" y="3221"/>
                  </a:cubicBezTo>
                  <a:cubicBezTo>
                    <a:pt x="2027" y="3211"/>
                    <a:pt x="2040" y="3203"/>
                    <a:pt x="2053" y="3208"/>
                  </a:cubicBezTo>
                  <a:cubicBezTo>
                    <a:pt x="2066" y="3214"/>
                    <a:pt x="2072" y="3231"/>
                    <a:pt x="2078" y="3258"/>
                  </a:cubicBezTo>
                  <a:cubicBezTo>
                    <a:pt x="2083" y="3283"/>
                    <a:pt x="2082" y="3305"/>
                    <a:pt x="2081" y="3323"/>
                  </a:cubicBezTo>
                  <a:cubicBezTo>
                    <a:pt x="2080" y="3338"/>
                    <a:pt x="2080" y="3351"/>
                    <a:pt x="2084" y="3355"/>
                  </a:cubicBezTo>
                  <a:cubicBezTo>
                    <a:pt x="2089" y="3359"/>
                    <a:pt x="2104" y="3361"/>
                    <a:pt x="2151" y="3349"/>
                  </a:cubicBezTo>
                  <a:cubicBezTo>
                    <a:pt x="2217" y="3333"/>
                    <a:pt x="2220" y="3291"/>
                    <a:pt x="2222" y="3260"/>
                  </a:cubicBezTo>
                  <a:cubicBezTo>
                    <a:pt x="2224" y="3245"/>
                    <a:pt x="2225" y="3231"/>
                    <a:pt x="2236" y="3226"/>
                  </a:cubicBezTo>
                  <a:cubicBezTo>
                    <a:pt x="2245" y="3220"/>
                    <a:pt x="2256" y="3225"/>
                    <a:pt x="2264" y="3229"/>
                  </a:cubicBezTo>
                  <a:cubicBezTo>
                    <a:pt x="2299" y="3249"/>
                    <a:pt x="2294" y="3283"/>
                    <a:pt x="2292" y="3301"/>
                  </a:cubicBezTo>
                  <a:cubicBezTo>
                    <a:pt x="2292" y="3303"/>
                    <a:pt x="2291" y="3305"/>
                    <a:pt x="2291" y="3307"/>
                  </a:cubicBezTo>
                  <a:cubicBezTo>
                    <a:pt x="2292" y="3307"/>
                    <a:pt x="2293" y="3307"/>
                    <a:pt x="2295" y="3306"/>
                  </a:cubicBezTo>
                  <a:cubicBezTo>
                    <a:pt x="2314" y="3298"/>
                    <a:pt x="2328" y="3288"/>
                    <a:pt x="2339" y="3280"/>
                  </a:cubicBezTo>
                  <a:cubicBezTo>
                    <a:pt x="2352" y="3271"/>
                    <a:pt x="2361" y="3264"/>
                    <a:pt x="2372" y="3266"/>
                  </a:cubicBezTo>
                  <a:cubicBezTo>
                    <a:pt x="2378" y="3267"/>
                    <a:pt x="2383" y="3271"/>
                    <a:pt x="2386" y="3277"/>
                  </a:cubicBezTo>
                  <a:cubicBezTo>
                    <a:pt x="2395" y="3291"/>
                    <a:pt x="2387" y="3305"/>
                    <a:pt x="2380" y="3317"/>
                  </a:cubicBezTo>
                  <a:cubicBezTo>
                    <a:pt x="2376" y="3325"/>
                    <a:pt x="2371" y="3334"/>
                    <a:pt x="2372" y="3339"/>
                  </a:cubicBezTo>
                  <a:cubicBezTo>
                    <a:pt x="2373" y="3341"/>
                    <a:pt x="2376" y="3344"/>
                    <a:pt x="2381" y="3346"/>
                  </a:cubicBezTo>
                  <a:cubicBezTo>
                    <a:pt x="2391" y="3351"/>
                    <a:pt x="2399" y="3345"/>
                    <a:pt x="2414" y="3331"/>
                  </a:cubicBezTo>
                  <a:cubicBezTo>
                    <a:pt x="2422" y="3323"/>
                    <a:pt x="2430" y="3315"/>
                    <a:pt x="2440" y="331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7" name="Google Shape;457;p39"/>
            <p:cNvSpPr/>
            <p:nvPr/>
          </p:nvSpPr>
          <p:spPr>
            <a:xfrm>
              <a:off x="5229360" y="3929760"/>
              <a:ext cx="300240" cy="149400"/>
            </a:xfrm>
            <a:custGeom>
              <a:avLst/>
              <a:gdLst/>
              <a:ahLst/>
              <a:cxnLst/>
              <a:rect l="l" t="t" r="r" b="b"/>
              <a:pathLst>
                <a:path w="834" h="415" extrusionOk="0">
                  <a:moveTo>
                    <a:pt x="651" y="415"/>
                  </a:moveTo>
                  <a:cubicBezTo>
                    <a:pt x="579" y="415"/>
                    <a:pt x="518" y="385"/>
                    <a:pt x="462" y="322"/>
                  </a:cubicBezTo>
                  <a:cubicBezTo>
                    <a:pt x="392" y="244"/>
                    <a:pt x="360" y="220"/>
                    <a:pt x="290" y="207"/>
                  </a:cubicBezTo>
                  <a:cubicBezTo>
                    <a:pt x="265" y="202"/>
                    <a:pt x="234" y="202"/>
                    <a:pt x="200" y="201"/>
                  </a:cubicBezTo>
                  <a:cubicBezTo>
                    <a:pt x="128" y="200"/>
                    <a:pt x="54" y="199"/>
                    <a:pt x="19" y="159"/>
                  </a:cubicBezTo>
                  <a:cubicBezTo>
                    <a:pt x="2" y="139"/>
                    <a:pt x="-3" y="127"/>
                    <a:pt x="0" y="115"/>
                  </a:cubicBezTo>
                  <a:cubicBezTo>
                    <a:pt x="3" y="102"/>
                    <a:pt x="16" y="96"/>
                    <a:pt x="32" y="89"/>
                  </a:cubicBezTo>
                  <a:cubicBezTo>
                    <a:pt x="46" y="83"/>
                    <a:pt x="62" y="76"/>
                    <a:pt x="78" y="63"/>
                  </a:cubicBezTo>
                  <a:cubicBezTo>
                    <a:pt x="125" y="22"/>
                    <a:pt x="207" y="31"/>
                    <a:pt x="286" y="40"/>
                  </a:cubicBezTo>
                  <a:lnTo>
                    <a:pt x="316" y="43"/>
                  </a:lnTo>
                  <a:cubicBezTo>
                    <a:pt x="372" y="49"/>
                    <a:pt x="387" y="41"/>
                    <a:pt x="390" y="39"/>
                  </a:cubicBezTo>
                  <a:lnTo>
                    <a:pt x="390" y="38"/>
                  </a:lnTo>
                  <a:cubicBezTo>
                    <a:pt x="400" y="14"/>
                    <a:pt x="414" y="1"/>
                    <a:pt x="432" y="0"/>
                  </a:cubicBezTo>
                  <a:cubicBezTo>
                    <a:pt x="484" y="-4"/>
                    <a:pt x="544" y="96"/>
                    <a:pt x="567" y="139"/>
                  </a:cubicBezTo>
                  <a:cubicBezTo>
                    <a:pt x="583" y="169"/>
                    <a:pt x="593" y="166"/>
                    <a:pt x="609" y="162"/>
                  </a:cubicBezTo>
                  <a:cubicBezTo>
                    <a:pt x="624" y="158"/>
                    <a:pt x="645" y="152"/>
                    <a:pt x="669" y="173"/>
                  </a:cubicBezTo>
                  <a:cubicBezTo>
                    <a:pt x="690" y="192"/>
                    <a:pt x="712" y="207"/>
                    <a:pt x="735" y="223"/>
                  </a:cubicBezTo>
                  <a:cubicBezTo>
                    <a:pt x="758" y="239"/>
                    <a:pt x="781" y="255"/>
                    <a:pt x="804" y="275"/>
                  </a:cubicBezTo>
                  <a:cubicBezTo>
                    <a:pt x="834" y="301"/>
                    <a:pt x="836" y="324"/>
                    <a:pt x="832" y="339"/>
                  </a:cubicBezTo>
                  <a:cubicBezTo>
                    <a:pt x="825" y="368"/>
                    <a:pt x="789" y="391"/>
                    <a:pt x="727" y="406"/>
                  </a:cubicBezTo>
                  <a:cubicBezTo>
                    <a:pt x="700" y="412"/>
                    <a:pt x="675" y="415"/>
                    <a:pt x="651" y="415"/>
                  </a:cubicBezTo>
                  <a:moveTo>
                    <a:pt x="186" y="56"/>
                  </a:moveTo>
                  <a:cubicBezTo>
                    <a:pt x="149" y="56"/>
                    <a:pt x="115" y="61"/>
                    <a:pt x="94" y="80"/>
                  </a:cubicBezTo>
                  <a:cubicBezTo>
                    <a:pt x="75" y="97"/>
                    <a:pt x="56" y="105"/>
                    <a:pt x="41" y="111"/>
                  </a:cubicBezTo>
                  <a:cubicBezTo>
                    <a:pt x="34" y="114"/>
                    <a:pt x="24" y="118"/>
                    <a:pt x="22" y="121"/>
                  </a:cubicBezTo>
                  <a:cubicBezTo>
                    <a:pt x="22" y="121"/>
                    <a:pt x="22" y="126"/>
                    <a:pt x="37" y="144"/>
                  </a:cubicBezTo>
                  <a:cubicBezTo>
                    <a:pt x="65" y="176"/>
                    <a:pt x="137" y="177"/>
                    <a:pt x="201" y="178"/>
                  </a:cubicBezTo>
                  <a:cubicBezTo>
                    <a:pt x="235" y="178"/>
                    <a:pt x="268" y="179"/>
                    <a:pt x="294" y="183"/>
                  </a:cubicBezTo>
                  <a:cubicBezTo>
                    <a:pt x="375" y="199"/>
                    <a:pt x="411" y="231"/>
                    <a:pt x="479" y="307"/>
                  </a:cubicBezTo>
                  <a:cubicBezTo>
                    <a:pt x="549" y="384"/>
                    <a:pt x="621" y="407"/>
                    <a:pt x="721" y="383"/>
                  </a:cubicBezTo>
                  <a:cubicBezTo>
                    <a:pt x="791" y="366"/>
                    <a:pt x="806" y="345"/>
                    <a:pt x="809" y="333"/>
                  </a:cubicBezTo>
                  <a:cubicBezTo>
                    <a:pt x="813" y="318"/>
                    <a:pt x="800" y="303"/>
                    <a:pt x="788" y="292"/>
                  </a:cubicBezTo>
                  <a:cubicBezTo>
                    <a:pt x="767" y="273"/>
                    <a:pt x="744" y="258"/>
                    <a:pt x="722" y="243"/>
                  </a:cubicBezTo>
                  <a:cubicBezTo>
                    <a:pt x="699" y="227"/>
                    <a:pt x="675" y="211"/>
                    <a:pt x="653" y="191"/>
                  </a:cubicBezTo>
                  <a:cubicBezTo>
                    <a:pt x="639" y="178"/>
                    <a:pt x="629" y="181"/>
                    <a:pt x="615" y="184"/>
                  </a:cubicBezTo>
                  <a:cubicBezTo>
                    <a:pt x="592" y="191"/>
                    <a:pt x="570" y="193"/>
                    <a:pt x="546" y="150"/>
                  </a:cubicBezTo>
                  <a:cubicBezTo>
                    <a:pt x="505" y="75"/>
                    <a:pt x="459" y="23"/>
                    <a:pt x="434" y="23"/>
                  </a:cubicBezTo>
                  <a:lnTo>
                    <a:pt x="433" y="23"/>
                  </a:lnTo>
                  <a:cubicBezTo>
                    <a:pt x="425" y="24"/>
                    <a:pt x="418" y="31"/>
                    <a:pt x="413" y="45"/>
                  </a:cubicBezTo>
                  <a:cubicBezTo>
                    <a:pt x="412" y="48"/>
                    <a:pt x="410" y="52"/>
                    <a:pt x="406" y="56"/>
                  </a:cubicBezTo>
                  <a:cubicBezTo>
                    <a:pt x="394" y="68"/>
                    <a:pt x="363" y="71"/>
                    <a:pt x="314" y="66"/>
                  </a:cubicBezTo>
                  <a:lnTo>
                    <a:pt x="283" y="63"/>
                  </a:lnTo>
                  <a:cubicBezTo>
                    <a:pt x="250" y="59"/>
                    <a:pt x="217" y="56"/>
                    <a:pt x="186" y="5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8" name="Google Shape;458;p39"/>
            <p:cNvSpPr/>
            <p:nvPr/>
          </p:nvSpPr>
          <p:spPr>
            <a:xfrm>
              <a:off x="5366520" y="3767400"/>
              <a:ext cx="469440" cy="101520"/>
            </a:xfrm>
            <a:custGeom>
              <a:avLst/>
              <a:gdLst/>
              <a:ahLst/>
              <a:cxnLst/>
              <a:rect l="l" t="t" r="r" b="b"/>
              <a:pathLst>
                <a:path w="1304" h="282" extrusionOk="0">
                  <a:moveTo>
                    <a:pt x="606" y="282"/>
                  </a:moveTo>
                  <a:cubicBezTo>
                    <a:pt x="567" y="282"/>
                    <a:pt x="522" y="271"/>
                    <a:pt x="482" y="256"/>
                  </a:cubicBezTo>
                  <a:cubicBezTo>
                    <a:pt x="403" y="227"/>
                    <a:pt x="375" y="218"/>
                    <a:pt x="272" y="213"/>
                  </a:cubicBezTo>
                  <a:cubicBezTo>
                    <a:pt x="237" y="211"/>
                    <a:pt x="200" y="215"/>
                    <a:pt x="165" y="219"/>
                  </a:cubicBezTo>
                  <a:cubicBezTo>
                    <a:pt x="95" y="227"/>
                    <a:pt x="29" y="235"/>
                    <a:pt x="8" y="189"/>
                  </a:cubicBezTo>
                  <a:cubicBezTo>
                    <a:pt x="-2" y="168"/>
                    <a:pt x="-3" y="149"/>
                    <a:pt x="4" y="132"/>
                  </a:cubicBezTo>
                  <a:cubicBezTo>
                    <a:pt x="16" y="106"/>
                    <a:pt x="45" y="97"/>
                    <a:pt x="46" y="97"/>
                  </a:cubicBezTo>
                  <a:lnTo>
                    <a:pt x="46" y="97"/>
                  </a:lnTo>
                  <a:cubicBezTo>
                    <a:pt x="104" y="80"/>
                    <a:pt x="130" y="60"/>
                    <a:pt x="152" y="42"/>
                  </a:cubicBezTo>
                  <a:cubicBezTo>
                    <a:pt x="187" y="14"/>
                    <a:pt x="214" y="-7"/>
                    <a:pt x="328" y="1"/>
                  </a:cubicBezTo>
                  <a:cubicBezTo>
                    <a:pt x="398" y="7"/>
                    <a:pt x="528" y="43"/>
                    <a:pt x="606" y="86"/>
                  </a:cubicBezTo>
                  <a:cubicBezTo>
                    <a:pt x="620" y="94"/>
                    <a:pt x="631" y="102"/>
                    <a:pt x="641" y="108"/>
                  </a:cubicBezTo>
                  <a:cubicBezTo>
                    <a:pt x="679" y="134"/>
                    <a:pt x="691" y="142"/>
                    <a:pt x="794" y="96"/>
                  </a:cubicBezTo>
                  <a:cubicBezTo>
                    <a:pt x="887" y="55"/>
                    <a:pt x="927" y="76"/>
                    <a:pt x="969" y="98"/>
                  </a:cubicBezTo>
                  <a:cubicBezTo>
                    <a:pt x="989" y="109"/>
                    <a:pt x="1010" y="120"/>
                    <a:pt x="1039" y="125"/>
                  </a:cubicBezTo>
                  <a:cubicBezTo>
                    <a:pt x="1115" y="138"/>
                    <a:pt x="1145" y="98"/>
                    <a:pt x="1170" y="67"/>
                  </a:cubicBezTo>
                  <a:cubicBezTo>
                    <a:pt x="1173" y="63"/>
                    <a:pt x="1176" y="59"/>
                    <a:pt x="1179" y="56"/>
                  </a:cubicBezTo>
                  <a:cubicBezTo>
                    <a:pt x="1197" y="34"/>
                    <a:pt x="1245" y="10"/>
                    <a:pt x="1277" y="24"/>
                  </a:cubicBezTo>
                  <a:cubicBezTo>
                    <a:pt x="1288" y="28"/>
                    <a:pt x="1307" y="42"/>
                    <a:pt x="1303" y="81"/>
                  </a:cubicBezTo>
                  <a:cubicBezTo>
                    <a:pt x="1296" y="144"/>
                    <a:pt x="1274" y="149"/>
                    <a:pt x="1239" y="152"/>
                  </a:cubicBezTo>
                  <a:cubicBezTo>
                    <a:pt x="1229" y="153"/>
                    <a:pt x="1218" y="154"/>
                    <a:pt x="1205" y="157"/>
                  </a:cubicBezTo>
                  <a:cubicBezTo>
                    <a:pt x="1188" y="161"/>
                    <a:pt x="1176" y="167"/>
                    <a:pt x="1162" y="174"/>
                  </a:cubicBezTo>
                  <a:cubicBezTo>
                    <a:pt x="1133" y="189"/>
                    <a:pt x="1100" y="206"/>
                    <a:pt x="1027" y="201"/>
                  </a:cubicBezTo>
                  <a:cubicBezTo>
                    <a:pt x="995" y="199"/>
                    <a:pt x="961" y="209"/>
                    <a:pt x="925" y="219"/>
                  </a:cubicBezTo>
                  <a:cubicBezTo>
                    <a:pt x="873" y="234"/>
                    <a:pt x="820" y="249"/>
                    <a:pt x="771" y="231"/>
                  </a:cubicBezTo>
                  <a:cubicBezTo>
                    <a:pt x="715" y="210"/>
                    <a:pt x="713" y="214"/>
                    <a:pt x="700" y="234"/>
                  </a:cubicBezTo>
                  <a:cubicBezTo>
                    <a:pt x="696" y="239"/>
                    <a:pt x="692" y="246"/>
                    <a:pt x="686" y="253"/>
                  </a:cubicBezTo>
                  <a:cubicBezTo>
                    <a:pt x="669" y="274"/>
                    <a:pt x="640" y="282"/>
                    <a:pt x="606" y="282"/>
                  </a:cubicBezTo>
                  <a:moveTo>
                    <a:pt x="255" y="189"/>
                  </a:moveTo>
                  <a:cubicBezTo>
                    <a:pt x="261" y="189"/>
                    <a:pt x="267" y="189"/>
                    <a:pt x="273" y="189"/>
                  </a:cubicBezTo>
                  <a:cubicBezTo>
                    <a:pt x="374" y="194"/>
                    <a:pt x="405" y="202"/>
                    <a:pt x="491" y="234"/>
                  </a:cubicBezTo>
                  <a:cubicBezTo>
                    <a:pt x="573" y="265"/>
                    <a:pt x="644" y="267"/>
                    <a:pt x="668" y="238"/>
                  </a:cubicBezTo>
                  <a:cubicBezTo>
                    <a:pt x="673" y="232"/>
                    <a:pt x="677" y="226"/>
                    <a:pt x="680" y="221"/>
                  </a:cubicBezTo>
                  <a:cubicBezTo>
                    <a:pt x="701" y="190"/>
                    <a:pt x="715" y="185"/>
                    <a:pt x="779" y="209"/>
                  </a:cubicBezTo>
                  <a:cubicBezTo>
                    <a:pt x="821" y="224"/>
                    <a:pt x="871" y="210"/>
                    <a:pt x="919" y="197"/>
                  </a:cubicBezTo>
                  <a:cubicBezTo>
                    <a:pt x="955" y="186"/>
                    <a:pt x="993" y="176"/>
                    <a:pt x="1028" y="178"/>
                  </a:cubicBezTo>
                  <a:cubicBezTo>
                    <a:pt x="1095" y="182"/>
                    <a:pt x="1124" y="167"/>
                    <a:pt x="1151" y="153"/>
                  </a:cubicBezTo>
                  <a:cubicBezTo>
                    <a:pt x="1166" y="146"/>
                    <a:pt x="1180" y="139"/>
                    <a:pt x="1199" y="134"/>
                  </a:cubicBezTo>
                  <a:cubicBezTo>
                    <a:pt x="1214" y="131"/>
                    <a:pt x="1227" y="130"/>
                    <a:pt x="1237" y="129"/>
                  </a:cubicBezTo>
                  <a:cubicBezTo>
                    <a:pt x="1266" y="127"/>
                    <a:pt x="1274" y="126"/>
                    <a:pt x="1279" y="79"/>
                  </a:cubicBezTo>
                  <a:cubicBezTo>
                    <a:pt x="1281" y="61"/>
                    <a:pt x="1277" y="49"/>
                    <a:pt x="1268" y="45"/>
                  </a:cubicBezTo>
                  <a:cubicBezTo>
                    <a:pt x="1249" y="37"/>
                    <a:pt x="1212" y="53"/>
                    <a:pt x="1197" y="71"/>
                  </a:cubicBezTo>
                  <a:cubicBezTo>
                    <a:pt x="1194" y="74"/>
                    <a:pt x="1191" y="78"/>
                    <a:pt x="1188" y="82"/>
                  </a:cubicBezTo>
                  <a:cubicBezTo>
                    <a:pt x="1163" y="114"/>
                    <a:pt x="1125" y="163"/>
                    <a:pt x="1036" y="148"/>
                  </a:cubicBezTo>
                  <a:cubicBezTo>
                    <a:pt x="1002" y="143"/>
                    <a:pt x="979" y="130"/>
                    <a:pt x="958" y="119"/>
                  </a:cubicBezTo>
                  <a:cubicBezTo>
                    <a:pt x="918" y="98"/>
                    <a:pt x="886" y="81"/>
                    <a:pt x="803" y="118"/>
                  </a:cubicBezTo>
                  <a:cubicBezTo>
                    <a:pt x="694" y="166"/>
                    <a:pt x="674" y="159"/>
                    <a:pt x="628" y="128"/>
                  </a:cubicBezTo>
                  <a:cubicBezTo>
                    <a:pt x="619" y="122"/>
                    <a:pt x="608" y="115"/>
                    <a:pt x="594" y="107"/>
                  </a:cubicBezTo>
                  <a:cubicBezTo>
                    <a:pt x="522" y="66"/>
                    <a:pt x="393" y="30"/>
                    <a:pt x="327" y="25"/>
                  </a:cubicBezTo>
                  <a:cubicBezTo>
                    <a:pt x="222" y="17"/>
                    <a:pt x="199" y="35"/>
                    <a:pt x="167" y="60"/>
                  </a:cubicBezTo>
                  <a:cubicBezTo>
                    <a:pt x="144" y="79"/>
                    <a:pt x="115" y="101"/>
                    <a:pt x="53" y="120"/>
                  </a:cubicBezTo>
                  <a:cubicBezTo>
                    <a:pt x="52" y="120"/>
                    <a:pt x="33" y="126"/>
                    <a:pt x="26" y="142"/>
                  </a:cubicBezTo>
                  <a:cubicBezTo>
                    <a:pt x="21" y="152"/>
                    <a:pt x="22" y="164"/>
                    <a:pt x="29" y="179"/>
                  </a:cubicBezTo>
                  <a:cubicBezTo>
                    <a:pt x="44" y="209"/>
                    <a:pt x="98" y="203"/>
                    <a:pt x="162" y="196"/>
                  </a:cubicBezTo>
                  <a:cubicBezTo>
                    <a:pt x="193" y="192"/>
                    <a:pt x="224" y="189"/>
                    <a:pt x="255" y="1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59" name="Google Shape;459;p39"/>
            <p:cNvSpPr/>
            <p:nvPr/>
          </p:nvSpPr>
          <p:spPr>
            <a:xfrm>
              <a:off x="5826600" y="4116960"/>
              <a:ext cx="97200" cy="66960"/>
            </a:xfrm>
            <a:custGeom>
              <a:avLst/>
              <a:gdLst/>
              <a:ahLst/>
              <a:cxnLst/>
              <a:rect l="l" t="t" r="r" b="b"/>
              <a:pathLst>
                <a:path w="270" h="186" extrusionOk="0">
                  <a:moveTo>
                    <a:pt x="35" y="186"/>
                  </a:moveTo>
                  <a:cubicBezTo>
                    <a:pt x="21" y="186"/>
                    <a:pt x="12" y="182"/>
                    <a:pt x="6" y="174"/>
                  </a:cubicBezTo>
                  <a:cubicBezTo>
                    <a:pt x="-8" y="157"/>
                    <a:pt x="6" y="129"/>
                    <a:pt x="8" y="126"/>
                  </a:cubicBezTo>
                  <a:lnTo>
                    <a:pt x="10" y="123"/>
                  </a:lnTo>
                  <a:cubicBezTo>
                    <a:pt x="13" y="120"/>
                    <a:pt x="16" y="117"/>
                    <a:pt x="18" y="114"/>
                  </a:cubicBezTo>
                  <a:cubicBezTo>
                    <a:pt x="38" y="92"/>
                    <a:pt x="46" y="86"/>
                    <a:pt x="105" y="81"/>
                  </a:cubicBezTo>
                  <a:cubicBezTo>
                    <a:pt x="135" y="79"/>
                    <a:pt x="147" y="63"/>
                    <a:pt x="161" y="45"/>
                  </a:cubicBezTo>
                  <a:cubicBezTo>
                    <a:pt x="174" y="29"/>
                    <a:pt x="189" y="10"/>
                    <a:pt x="217" y="3"/>
                  </a:cubicBezTo>
                  <a:cubicBezTo>
                    <a:pt x="227" y="1"/>
                    <a:pt x="257" y="-6"/>
                    <a:pt x="267" y="12"/>
                  </a:cubicBezTo>
                  <a:cubicBezTo>
                    <a:pt x="276" y="28"/>
                    <a:pt x="264" y="54"/>
                    <a:pt x="229" y="90"/>
                  </a:cubicBezTo>
                  <a:cubicBezTo>
                    <a:pt x="179" y="141"/>
                    <a:pt x="150" y="157"/>
                    <a:pt x="69" y="180"/>
                  </a:cubicBezTo>
                  <a:cubicBezTo>
                    <a:pt x="56" y="184"/>
                    <a:pt x="44" y="186"/>
                    <a:pt x="35" y="186"/>
                  </a:cubicBezTo>
                  <a:moveTo>
                    <a:pt x="28" y="138"/>
                  </a:moveTo>
                  <a:cubicBezTo>
                    <a:pt x="24" y="146"/>
                    <a:pt x="22" y="157"/>
                    <a:pt x="24" y="160"/>
                  </a:cubicBezTo>
                  <a:cubicBezTo>
                    <a:pt x="26" y="162"/>
                    <a:pt x="37" y="165"/>
                    <a:pt x="62" y="158"/>
                  </a:cubicBezTo>
                  <a:cubicBezTo>
                    <a:pt x="140" y="135"/>
                    <a:pt x="165" y="121"/>
                    <a:pt x="212" y="73"/>
                  </a:cubicBezTo>
                  <a:cubicBezTo>
                    <a:pt x="245" y="38"/>
                    <a:pt x="246" y="25"/>
                    <a:pt x="246" y="23"/>
                  </a:cubicBezTo>
                  <a:cubicBezTo>
                    <a:pt x="246" y="24"/>
                    <a:pt x="245" y="23"/>
                    <a:pt x="242" y="23"/>
                  </a:cubicBezTo>
                  <a:cubicBezTo>
                    <a:pt x="238" y="23"/>
                    <a:pt x="232" y="24"/>
                    <a:pt x="223" y="26"/>
                  </a:cubicBezTo>
                  <a:cubicBezTo>
                    <a:pt x="202" y="31"/>
                    <a:pt x="192" y="44"/>
                    <a:pt x="180" y="59"/>
                  </a:cubicBezTo>
                  <a:cubicBezTo>
                    <a:pt x="165" y="79"/>
                    <a:pt x="147" y="101"/>
                    <a:pt x="107" y="105"/>
                  </a:cubicBezTo>
                  <a:cubicBezTo>
                    <a:pt x="55" y="109"/>
                    <a:pt x="51" y="112"/>
                    <a:pt x="36" y="129"/>
                  </a:cubicBezTo>
                  <a:cubicBezTo>
                    <a:pt x="34" y="132"/>
                    <a:pt x="31" y="135"/>
                    <a:pt x="28" y="138"/>
                  </a:cubicBezTo>
                  <a:close/>
                </a:path>
              </a:pathLst>
            </a:custGeom>
            <a:solidFill>
              <a:schemeClr val="dk1"/>
            </a:solidFill>
            <a:ln>
              <a:noFill/>
            </a:ln>
          </p:spPr>
          <p:txBody>
            <a:bodyPr spcFirstLastPara="1" wrap="square" lIns="90000" tIns="21950" rIns="90000" bIns="21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0" name="Google Shape;460;p39"/>
            <p:cNvSpPr/>
            <p:nvPr/>
          </p:nvSpPr>
          <p:spPr>
            <a:xfrm>
              <a:off x="5673240" y="4106520"/>
              <a:ext cx="42480" cy="32040"/>
            </a:xfrm>
            <a:custGeom>
              <a:avLst/>
              <a:gdLst/>
              <a:ahLst/>
              <a:cxnLst/>
              <a:rect l="l" t="t" r="r" b="b"/>
              <a:pathLst>
                <a:path w="118" h="89" extrusionOk="0">
                  <a:moveTo>
                    <a:pt x="59" y="89"/>
                  </a:moveTo>
                  <a:cubicBezTo>
                    <a:pt x="36" y="89"/>
                    <a:pt x="19" y="82"/>
                    <a:pt x="9" y="69"/>
                  </a:cubicBezTo>
                  <a:cubicBezTo>
                    <a:pt x="-3" y="53"/>
                    <a:pt x="0" y="33"/>
                    <a:pt x="1" y="27"/>
                  </a:cubicBezTo>
                  <a:cubicBezTo>
                    <a:pt x="1" y="20"/>
                    <a:pt x="2" y="12"/>
                    <a:pt x="7" y="7"/>
                  </a:cubicBezTo>
                  <a:cubicBezTo>
                    <a:pt x="13" y="2"/>
                    <a:pt x="19" y="2"/>
                    <a:pt x="28" y="2"/>
                  </a:cubicBezTo>
                  <a:cubicBezTo>
                    <a:pt x="36" y="2"/>
                    <a:pt x="48" y="3"/>
                    <a:pt x="67" y="0"/>
                  </a:cubicBezTo>
                  <a:cubicBezTo>
                    <a:pt x="85" y="-3"/>
                    <a:pt x="101" y="3"/>
                    <a:pt x="110" y="15"/>
                  </a:cubicBezTo>
                  <a:cubicBezTo>
                    <a:pt x="119" y="28"/>
                    <a:pt x="120" y="45"/>
                    <a:pt x="113" y="60"/>
                  </a:cubicBezTo>
                  <a:cubicBezTo>
                    <a:pt x="103" y="78"/>
                    <a:pt x="84" y="89"/>
                    <a:pt x="59" y="89"/>
                  </a:cubicBezTo>
                  <a:moveTo>
                    <a:pt x="25" y="31"/>
                  </a:moveTo>
                  <a:cubicBezTo>
                    <a:pt x="24" y="32"/>
                    <a:pt x="21" y="46"/>
                    <a:pt x="28" y="55"/>
                  </a:cubicBezTo>
                  <a:cubicBezTo>
                    <a:pt x="34" y="63"/>
                    <a:pt x="49" y="65"/>
                    <a:pt x="59" y="65"/>
                  </a:cubicBezTo>
                  <a:cubicBezTo>
                    <a:pt x="75" y="65"/>
                    <a:pt x="87" y="59"/>
                    <a:pt x="92" y="49"/>
                  </a:cubicBezTo>
                  <a:cubicBezTo>
                    <a:pt x="95" y="42"/>
                    <a:pt x="95" y="35"/>
                    <a:pt x="91" y="29"/>
                  </a:cubicBezTo>
                  <a:cubicBezTo>
                    <a:pt x="87" y="24"/>
                    <a:pt x="80" y="22"/>
                    <a:pt x="70" y="23"/>
                  </a:cubicBezTo>
                  <a:cubicBezTo>
                    <a:pt x="50" y="26"/>
                    <a:pt x="36" y="26"/>
                    <a:pt x="28" y="26"/>
                  </a:cubicBezTo>
                  <a:cubicBezTo>
                    <a:pt x="27" y="26"/>
                    <a:pt x="26" y="26"/>
                    <a:pt x="25" y="26"/>
                  </a:cubicBezTo>
                  <a:cubicBezTo>
                    <a:pt x="25" y="26"/>
                    <a:pt x="25" y="27"/>
                    <a:pt x="25" y="28"/>
                  </a:cubicBezTo>
                  <a:lnTo>
                    <a:pt x="25" y="30"/>
                  </a:lnTo>
                  <a:lnTo>
                    <a:pt x="25" y="31"/>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1" name="Google Shape;461;p39"/>
            <p:cNvSpPr/>
            <p:nvPr/>
          </p:nvSpPr>
          <p:spPr>
            <a:xfrm>
              <a:off x="4785840" y="2994480"/>
              <a:ext cx="46440" cy="96120"/>
            </a:xfrm>
            <a:custGeom>
              <a:avLst/>
              <a:gdLst/>
              <a:ahLst/>
              <a:cxnLst/>
              <a:rect l="l" t="t" r="r" b="b"/>
              <a:pathLst>
                <a:path w="129" h="267" extrusionOk="0">
                  <a:moveTo>
                    <a:pt x="69" y="267"/>
                  </a:moveTo>
                  <a:cubicBezTo>
                    <a:pt x="54" y="267"/>
                    <a:pt x="41" y="259"/>
                    <a:pt x="31" y="245"/>
                  </a:cubicBezTo>
                  <a:cubicBezTo>
                    <a:pt x="0" y="197"/>
                    <a:pt x="-3" y="153"/>
                    <a:pt x="2" y="90"/>
                  </a:cubicBezTo>
                  <a:cubicBezTo>
                    <a:pt x="7" y="25"/>
                    <a:pt x="51" y="3"/>
                    <a:pt x="66" y="0"/>
                  </a:cubicBezTo>
                  <a:cubicBezTo>
                    <a:pt x="81" y="-2"/>
                    <a:pt x="92" y="0"/>
                    <a:pt x="100" y="6"/>
                  </a:cubicBezTo>
                  <a:cubicBezTo>
                    <a:pt x="115" y="18"/>
                    <a:pt x="116" y="38"/>
                    <a:pt x="118" y="70"/>
                  </a:cubicBezTo>
                  <a:cubicBezTo>
                    <a:pt x="119" y="90"/>
                    <a:pt x="121" y="115"/>
                    <a:pt x="126" y="144"/>
                  </a:cubicBezTo>
                  <a:cubicBezTo>
                    <a:pt x="138" y="207"/>
                    <a:pt x="114" y="252"/>
                    <a:pt x="85" y="264"/>
                  </a:cubicBezTo>
                  <a:cubicBezTo>
                    <a:pt x="79" y="266"/>
                    <a:pt x="74" y="267"/>
                    <a:pt x="69" y="267"/>
                  </a:cubicBezTo>
                  <a:moveTo>
                    <a:pt x="70" y="24"/>
                  </a:moveTo>
                  <a:cubicBezTo>
                    <a:pt x="69" y="24"/>
                    <a:pt x="30" y="35"/>
                    <a:pt x="25" y="92"/>
                  </a:cubicBezTo>
                  <a:cubicBezTo>
                    <a:pt x="20" y="151"/>
                    <a:pt x="23" y="189"/>
                    <a:pt x="51" y="232"/>
                  </a:cubicBezTo>
                  <a:cubicBezTo>
                    <a:pt x="56" y="239"/>
                    <a:pt x="64" y="247"/>
                    <a:pt x="76" y="242"/>
                  </a:cubicBezTo>
                  <a:cubicBezTo>
                    <a:pt x="92" y="236"/>
                    <a:pt x="114" y="204"/>
                    <a:pt x="103" y="148"/>
                  </a:cubicBezTo>
                  <a:cubicBezTo>
                    <a:pt x="97" y="118"/>
                    <a:pt x="96" y="92"/>
                    <a:pt x="94" y="72"/>
                  </a:cubicBezTo>
                  <a:cubicBezTo>
                    <a:pt x="93" y="49"/>
                    <a:pt x="92" y="30"/>
                    <a:pt x="86" y="25"/>
                  </a:cubicBezTo>
                  <a:cubicBezTo>
                    <a:pt x="82" y="22"/>
                    <a:pt x="76" y="23"/>
                    <a:pt x="7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2" name="Google Shape;462;p39"/>
            <p:cNvSpPr/>
            <p:nvPr/>
          </p:nvSpPr>
          <p:spPr>
            <a:xfrm>
              <a:off x="5204520" y="2207520"/>
              <a:ext cx="1006560" cy="1146960"/>
            </a:xfrm>
            <a:custGeom>
              <a:avLst/>
              <a:gdLst/>
              <a:ahLst/>
              <a:cxnLst/>
              <a:rect l="l" t="t" r="r" b="b"/>
              <a:pathLst>
                <a:path w="2796" h="3186" extrusionOk="0">
                  <a:moveTo>
                    <a:pt x="1737" y="3186"/>
                  </a:moveTo>
                  <a:cubicBezTo>
                    <a:pt x="1734" y="3186"/>
                    <a:pt x="1731" y="3186"/>
                    <a:pt x="1728" y="3186"/>
                  </a:cubicBezTo>
                  <a:cubicBezTo>
                    <a:pt x="1673" y="3182"/>
                    <a:pt x="1660" y="3149"/>
                    <a:pt x="1659" y="3148"/>
                  </a:cubicBezTo>
                  <a:lnTo>
                    <a:pt x="1658" y="3144"/>
                  </a:lnTo>
                  <a:cubicBezTo>
                    <a:pt x="1656" y="3046"/>
                    <a:pt x="1687" y="3029"/>
                    <a:pt x="1720" y="3020"/>
                  </a:cubicBezTo>
                  <a:cubicBezTo>
                    <a:pt x="1731" y="3017"/>
                    <a:pt x="1734" y="3016"/>
                    <a:pt x="1735" y="3012"/>
                  </a:cubicBezTo>
                  <a:cubicBezTo>
                    <a:pt x="1738" y="2999"/>
                    <a:pt x="1740" y="2982"/>
                    <a:pt x="1742" y="2964"/>
                  </a:cubicBezTo>
                  <a:cubicBezTo>
                    <a:pt x="1746" y="2932"/>
                    <a:pt x="1750" y="2896"/>
                    <a:pt x="1762" y="2869"/>
                  </a:cubicBezTo>
                  <a:cubicBezTo>
                    <a:pt x="1778" y="2833"/>
                    <a:pt x="1781" y="2797"/>
                    <a:pt x="1769" y="2780"/>
                  </a:cubicBezTo>
                  <a:cubicBezTo>
                    <a:pt x="1768" y="2781"/>
                    <a:pt x="1758" y="2786"/>
                    <a:pt x="1747" y="2799"/>
                  </a:cubicBezTo>
                  <a:cubicBezTo>
                    <a:pt x="1736" y="2812"/>
                    <a:pt x="1732" y="2823"/>
                    <a:pt x="1733" y="2826"/>
                  </a:cubicBezTo>
                  <a:cubicBezTo>
                    <a:pt x="1750" y="2849"/>
                    <a:pt x="1732" y="2899"/>
                    <a:pt x="1695" y="2928"/>
                  </a:cubicBezTo>
                  <a:cubicBezTo>
                    <a:pt x="1668" y="2949"/>
                    <a:pt x="1668" y="2949"/>
                    <a:pt x="1662" y="2985"/>
                  </a:cubicBezTo>
                  <a:lnTo>
                    <a:pt x="1660" y="3005"/>
                  </a:lnTo>
                  <a:cubicBezTo>
                    <a:pt x="1654" y="3046"/>
                    <a:pt x="1644" y="3047"/>
                    <a:pt x="1587" y="3045"/>
                  </a:cubicBezTo>
                  <a:cubicBezTo>
                    <a:pt x="1568" y="3044"/>
                    <a:pt x="1540" y="3040"/>
                    <a:pt x="1531" y="3021"/>
                  </a:cubicBezTo>
                  <a:cubicBezTo>
                    <a:pt x="1521" y="3002"/>
                    <a:pt x="1534" y="2978"/>
                    <a:pt x="1550" y="2954"/>
                  </a:cubicBezTo>
                  <a:cubicBezTo>
                    <a:pt x="1567" y="2928"/>
                    <a:pt x="1565" y="2922"/>
                    <a:pt x="1559" y="2898"/>
                  </a:cubicBezTo>
                  <a:cubicBezTo>
                    <a:pt x="1556" y="2888"/>
                    <a:pt x="1552" y="2877"/>
                    <a:pt x="1549" y="2861"/>
                  </a:cubicBezTo>
                  <a:cubicBezTo>
                    <a:pt x="1540" y="2813"/>
                    <a:pt x="1573" y="2801"/>
                    <a:pt x="1594" y="2792"/>
                  </a:cubicBezTo>
                  <a:cubicBezTo>
                    <a:pt x="1602" y="2789"/>
                    <a:pt x="1610" y="2786"/>
                    <a:pt x="1614" y="2782"/>
                  </a:cubicBezTo>
                  <a:cubicBezTo>
                    <a:pt x="1632" y="2767"/>
                    <a:pt x="1662" y="2755"/>
                    <a:pt x="1684" y="2748"/>
                  </a:cubicBezTo>
                  <a:cubicBezTo>
                    <a:pt x="1687" y="2746"/>
                    <a:pt x="1709" y="2727"/>
                    <a:pt x="1730" y="2686"/>
                  </a:cubicBezTo>
                  <a:cubicBezTo>
                    <a:pt x="1746" y="2652"/>
                    <a:pt x="1739" y="2646"/>
                    <a:pt x="1713" y="2625"/>
                  </a:cubicBezTo>
                  <a:lnTo>
                    <a:pt x="1710" y="2622"/>
                  </a:lnTo>
                  <a:cubicBezTo>
                    <a:pt x="1706" y="2618"/>
                    <a:pt x="1692" y="2607"/>
                    <a:pt x="1688" y="2607"/>
                  </a:cubicBezTo>
                  <a:cubicBezTo>
                    <a:pt x="1688" y="2607"/>
                    <a:pt x="1686" y="2608"/>
                    <a:pt x="1681" y="2621"/>
                  </a:cubicBezTo>
                  <a:cubicBezTo>
                    <a:pt x="1666" y="2658"/>
                    <a:pt x="1656" y="2670"/>
                    <a:pt x="1552" y="2668"/>
                  </a:cubicBezTo>
                  <a:cubicBezTo>
                    <a:pt x="1468" y="2666"/>
                    <a:pt x="1448" y="2694"/>
                    <a:pt x="1429" y="2721"/>
                  </a:cubicBezTo>
                  <a:cubicBezTo>
                    <a:pt x="1426" y="2725"/>
                    <a:pt x="1424" y="2729"/>
                    <a:pt x="1421" y="2732"/>
                  </a:cubicBezTo>
                  <a:cubicBezTo>
                    <a:pt x="1411" y="2746"/>
                    <a:pt x="1414" y="2773"/>
                    <a:pt x="1416" y="2794"/>
                  </a:cubicBezTo>
                  <a:cubicBezTo>
                    <a:pt x="1419" y="2815"/>
                    <a:pt x="1420" y="2831"/>
                    <a:pt x="1411" y="2841"/>
                  </a:cubicBezTo>
                  <a:cubicBezTo>
                    <a:pt x="1400" y="2854"/>
                    <a:pt x="1383" y="2849"/>
                    <a:pt x="1359" y="2841"/>
                  </a:cubicBezTo>
                  <a:cubicBezTo>
                    <a:pt x="1339" y="2835"/>
                    <a:pt x="1311" y="2826"/>
                    <a:pt x="1272" y="2821"/>
                  </a:cubicBezTo>
                  <a:cubicBezTo>
                    <a:pt x="1235" y="2815"/>
                    <a:pt x="1211" y="2809"/>
                    <a:pt x="1198" y="2792"/>
                  </a:cubicBezTo>
                  <a:cubicBezTo>
                    <a:pt x="1183" y="2771"/>
                    <a:pt x="1188" y="2742"/>
                    <a:pt x="1197" y="2684"/>
                  </a:cubicBezTo>
                  <a:cubicBezTo>
                    <a:pt x="1205" y="2632"/>
                    <a:pt x="1218" y="2604"/>
                    <a:pt x="1228" y="2582"/>
                  </a:cubicBezTo>
                  <a:cubicBezTo>
                    <a:pt x="1238" y="2561"/>
                    <a:pt x="1245" y="2546"/>
                    <a:pt x="1246" y="2519"/>
                  </a:cubicBezTo>
                  <a:cubicBezTo>
                    <a:pt x="1246" y="2490"/>
                    <a:pt x="1237" y="2488"/>
                    <a:pt x="1202" y="2483"/>
                  </a:cubicBezTo>
                  <a:cubicBezTo>
                    <a:pt x="1186" y="2481"/>
                    <a:pt x="1169" y="2479"/>
                    <a:pt x="1150" y="2473"/>
                  </a:cubicBezTo>
                  <a:cubicBezTo>
                    <a:pt x="1116" y="2462"/>
                    <a:pt x="1097" y="2445"/>
                    <a:pt x="1072" y="2423"/>
                  </a:cubicBezTo>
                  <a:cubicBezTo>
                    <a:pt x="1051" y="2404"/>
                    <a:pt x="1025" y="2381"/>
                    <a:pt x="980" y="2354"/>
                  </a:cubicBezTo>
                  <a:cubicBezTo>
                    <a:pt x="933" y="2325"/>
                    <a:pt x="922" y="2286"/>
                    <a:pt x="921" y="2258"/>
                  </a:cubicBezTo>
                  <a:cubicBezTo>
                    <a:pt x="920" y="2208"/>
                    <a:pt x="950" y="2158"/>
                    <a:pt x="980" y="2138"/>
                  </a:cubicBezTo>
                  <a:cubicBezTo>
                    <a:pt x="1017" y="2113"/>
                    <a:pt x="1024" y="2109"/>
                    <a:pt x="1012" y="1962"/>
                  </a:cubicBezTo>
                  <a:cubicBezTo>
                    <a:pt x="1010" y="1926"/>
                    <a:pt x="1002" y="1904"/>
                    <a:pt x="991" y="1897"/>
                  </a:cubicBezTo>
                  <a:cubicBezTo>
                    <a:pt x="979" y="1889"/>
                    <a:pt x="961" y="1895"/>
                    <a:pt x="942" y="1901"/>
                  </a:cubicBezTo>
                  <a:cubicBezTo>
                    <a:pt x="917" y="1909"/>
                    <a:pt x="889" y="1917"/>
                    <a:pt x="864" y="1904"/>
                  </a:cubicBezTo>
                  <a:cubicBezTo>
                    <a:pt x="836" y="1888"/>
                    <a:pt x="822" y="1897"/>
                    <a:pt x="790" y="1920"/>
                  </a:cubicBezTo>
                  <a:cubicBezTo>
                    <a:pt x="773" y="1934"/>
                    <a:pt x="751" y="1950"/>
                    <a:pt x="721" y="1963"/>
                  </a:cubicBezTo>
                  <a:cubicBezTo>
                    <a:pt x="646" y="1996"/>
                    <a:pt x="638" y="2039"/>
                    <a:pt x="635" y="2092"/>
                  </a:cubicBezTo>
                  <a:cubicBezTo>
                    <a:pt x="633" y="2123"/>
                    <a:pt x="650" y="2142"/>
                    <a:pt x="672" y="2167"/>
                  </a:cubicBezTo>
                  <a:cubicBezTo>
                    <a:pt x="686" y="2183"/>
                    <a:pt x="703" y="2202"/>
                    <a:pt x="716" y="2227"/>
                  </a:cubicBezTo>
                  <a:cubicBezTo>
                    <a:pt x="743" y="2280"/>
                    <a:pt x="720" y="2335"/>
                    <a:pt x="696" y="2393"/>
                  </a:cubicBezTo>
                  <a:cubicBezTo>
                    <a:pt x="691" y="2406"/>
                    <a:pt x="685" y="2419"/>
                    <a:pt x="680" y="2433"/>
                  </a:cubicBezTo>
                  <a:cubicBezTo>
                    <a:pt x="664" y="2477"/>
                    <a:pt x="680" y="2562"/>
                    <a:pt x="691" y="2623"/>
                  </a:cubicBezTo>
                  <a:cubicBezTo>
                    <a:pt x="698" y="2664"/>
                    <a:pt x="704" y="2696"/>
                    <a:pt x="701" y="2713"/>
                  </a:cubicBezTo>
                  <a:cubicBezTo>
                    <a:pt x="698" y="2731"/>
                    <a:pt x="700" y="2760"/>
                    <a:pt x="702" y="2789"/>
                  </a:cubicBezTo>
                  <a:cubicBezTo>
                    <a:pt x="704" y="2823"/>
                    <a:pt x="706" y="2852"/>
                    <a:pt x="701" y="2868"/>
                  </a:cubicBezTo>
                  <a:cubicBezTo>
                    <a:pt x="698" y="2878"/>
                    <a:pt x="692" y="2888"/>
                    <a:pt x="686" y="2897"/>
                  </a:cubicBezTo>
                  <a:cubicBezTo>
                    <a:pt x="672" y="2919"/>
                    <a:pt x="656" y="2944"/>
                    <a:pt x="660" y="2986"/>
                  </a:cubicBezTo>
                  <a:cubicBezTo>
                    <a:pt x="663" y="3010"/>
                    <a:pt x="671" y="3025"/>
                    <a:pt x="678" y="3039"/>
                  </a:cubicBezTo>
                  <a:cubicBezTo>
                    <a:pt x="689" y="3059"/>
                    <a:pt x="699" y="3078"/>
                    <a:pt x="675" y="3110"/>
                  </a:cubicBezTo>
                  <a:cubicBezTo>
                    <a:pt x="647" y="3149"/>
                    <a:pt x="614" y="3139"/>
                    <a:pt x="587" y="3131"/>
                  </a:cubicBezTo>
                  <a:cubicBezTo>
                    <a:pt x="577" y="3128"/>
                    <a:pt x="567" y="3125"/>
                    <a:pt x="557" y="3124"/>
                  </a:cubicBezTo>
                  <a:cubicBezTo>
                    <a:pt x="545" y="3123"/>
                    <a:pt x="533" y="3126"/>
                    <a:pt x="518" y="3131"/>
                  </a:cubicBezTo>
                  <a:cubicBezTo>
                    <a:pt x="487" y="3141"/>
                    <a:pt x="444" y="3154"/>
                    <a:pt x="368" y="3139"/>
                  </a:cubicBezTo>
                  <a:cubicBezTo>
                    <a:pt x="324" y="3130"/>
                    <a:pt x="303" y="3124"/>
                    <a:pt x="294" y="3109"/>
                  </a:cubicBezTo>
                  <a:cubicBezTo>
                    <a:pt x="287" y="3098"/>
                    <a:pt x="290" y="3085"/>
                    <a:pt x="294" y="3068"/>
                  </a:cubicBezTo>
                  <a:cubicBezTo>
                    <a:pt x="298" y="3053"/>
                    <a:pt x="304" y="3032"/>
                    <a:pt x="304" y="3002"/>
                  </a:cubicBezTo>
                  <a:cubicBezTo>
                    <a:pt x="304" y="2942"/>
                    <a:pt x="320" y="2876"/>
                    <a:pt x="334" y="2817"/>
                  </a:cubicBezTo>
                  <a:cubicBezTo>
                    <a:pt x="343" y="2777"/>
                    <a:pt x="352" y="2739"/>
                    <a:pt x="356" y="2708"/>
                  </a:cubicBezTo>
                  <a:cubicBezTo>
                    <a:pt x="357" y="2693"/>
                    <a:pt x="360" y="2673"/>
                    <a:pt x="362" y="2651"/>
                  </a:cubicBezTo>
                  <a:cubicBezTo>
                    <a:pt x="371" y="2587"/>
                    <a:pt x="390" y="2435"/>
                    <a:pt x="374" y="2419"/>
                  </a:cubicBezTo>
                  <a:cubicBezTo>
                    <a:pt x="359" y="2413"/>
                    <a:pt x="344" y="2395"/>
                    <a:pt x="335" y="2369"/>
                  </a:cubicBezTo>
                  <a:cubicBezTo>
                    <a:pt x="324" y="2341"/>
                    <a:pt x="319" y="2299"/>
                    <a:pt x="335" y="2267"/>
                  </a:cubicBezTo>
                  <a:cubicBezTo>
                    <a:pt x="344" y="2248"/>
                    <a:pt x="341" y="2224"/>
                    <a:pt x="327" y="2213"/>
                  </a:cubicBezTo>
                  <a:cubicBezTo>
                    <a:pt x="314" y="2203"/>
                    <a:pt x="294" y="2208"/>
                    <a:pt x="272" y="2227"/>
                  </a:cubicBezTo>
                  <a:cubicBezTo>
                    <a:pt x="216" y="2276"/>
                    <a:pt x="150" y="2271"/>
                    <a:pt x="102" y="2268"/>
                  </a:cubicBezTo>
                  <a:cubicBezTo>
                    <a:pt x="90" y="2267"/>
                    <a:pt x="80" y="2266"/>
                    <a:pt x="70" y="2266"/>
                  </a:cubicBezTo>
                  <a:cubicBezTo>
                    <a:pt x="55" y="2266"/>
                    <a:pt x="44" y="2262"/>
                    <a:pt x="37" y="2254"/>
                  </a:cubicBezTo>
                  <a:cubicBezTo>
                    <a:pt x="24" y="2240"/>
                    <a:pt x="27" y="2216"/>
                    <a:pt x="30" y="2184"/>
                  </a:cubicBezTo>
                  <a:cubicBezTo>
                    <a:pt x="32" y="2167"/>
                    <a:pt x="34" y="2148"/>
                    <a:pt x="35" y="2127"/>
                  </a:cubicBezTo>
                  <a:cubicBezTo>
                    <a:pt x="35" y="2100"/>
                    <a:pt x="40" y="2076"/>
                    <a:pt x="44" y="2055"/>
                  </a:cubicBezTo>
                  <a:cubicBezTo>
                    <a:pt x="52" y="2010"/>
                    <a:pt x="53" y="1994"/>
                    <a:pt x="33" y="1984"/>
                  </a:cubicBezTo>
                  <a:cubicBezTo>
                    <a:pt x="14" y="1975"/>
                    <a:pt x="2" y="1966"/>
                    <a:pt x="0" y="1954"/>
                  </a:cubicBezTo>
                  <a:cubicBezTo>
                    <a:pt x="-3" y="1942"/>
                    <a:pt x="5" y="1932"/>
                    <a:pt x="16" y="1920"/>
                  </a:cubicBezTo>
                  <a:cubicBezTo>
                    <a:pt x="20" y="1916"/>
                    <a:pt x="24" y="1912"/>
                    <a:pt x="29" y="1905"/>
                  </a:cubicBezTo>
                  <a:cubicBezTo>
                    <a:pt x="45" y="1883"/>
                    <a:pt x="64" y="1879"/>
                    <a:pt x="80" y="1876"/>
                  </a:cubicBezTo>
                  <a:cubicBezTo>
                    <a:pt x="92" y="1874"/>
                    <a:pt x="101" y="1871"/>
                    <a:pt x="110" y="1863"/>
                  </a:cubicBezTo>
                  <a:cubicBezTo>
                    <a:pt x="135" y="1838"/>
                    <a:pt x="165" y="1785"/>
                    <a:pt x="165" y="1785"/>
                  </a:cubicBezTo>
                  <a:lnTo>
                    <a:pt x="166" y="1784"/>
                  </a:lnTo>
                  <a:cubicBezTo>
                    <a:pt x="186" y="1754"/>
                    <a:pt x="184" y="1726"/>
                    <a:pt x="183" y="1699"/>
                  </a:cubicBezTo>
                  <a:cubicBezTo>
                    <a:pt x="180" y="1658"/>
                    <a:pt x="177" y="1616"/>
                    <a:pt x="262" y="1599"/>
                  </a:cubicBezTo>
                  <a:cubicBezTo>
                    <a:pt x="287" y="1589"/>
                    <a:pt x="287" y="1589"/>
                    <a:pt x="275" y="1542"/>
                  </a:cubicBezTo>
                  <a:cubicBezTo>
                    <a:pt x="270" y="1523"/>
                    <a:pt x="263" y="1498"/>
                    <a:pt x="256" y="1464"/>
                  </a:cubicBezTo>
                  <a:cubicBezTo>
                    <a:pt x="235" y="1365"/>
                    <a:pt x="241" y="1344"/>
                    <a:pt x="250" y="1314"/>
                  </a:cubicBezTo>
                  <a:cubicBezTo>
                    <a:pt x="253" y="1304"/>
                    <a:pt x="256" y="1294"/>
                    <a:pt x="258" y="1279"/>
                  </a:cubicBezTo>
                  <a:cubicBezTo>
                    <a:pt x="263" y="1243"/>
                    <a:pt x="288" y="1216"/>
                    <a:pt x="310" y="1193"/>
                  </a:cubicBezTo>
                  <a:cubicBezTo>
                    <a:pt x="327" y="1175"/>
                    <a:pt x="343" y="1158"/>
                    <a:pt x="344" y="1142"/>
                  </a:cubicBezTo>
                  <a:cubicBezTo>
                    <a:pt x="346" y="1108"/>
                    <a:pt x="365" y="1075"/>
                    <a:pt x="386" y="1068"/>
                  </a:cubicBezTo>
                  <a:cubicBezTo>
                    <a:pt x="398" y="1064"/>
                    <a:pt x="410" y="1067"/>
                    <a:pt x="419" y="1077"/>
                  </a:cubicBezTo>
                  <a:lnTo>
                    <a:pt x="424" y="1084"/>
                  </a:lnTo>
                  <a:cubicBezTo>
                    <a:pt x="445" y="1107"/>
                    <a:pt x="454" y="1115"/>
                    <a:pt x="471" y="1106"/>
                  </a:cubicBezTo>
                  <a:cubicBezTo>
                    <a:pt x="477" y="1102"/>
                    <a:pt x="480" y="1097"/>
                    <a:pt x="481" y="1090"/>
                  </a:cubicBezTo>
                  <a:cubicBezTo>
                    <a:pt x="483" y="1074"/>
                    <a:pt x="472" y="1052"/>
                    <a:pt x="455" y="1036"/>
                  </a:cubicBezTo>
                  <a:cubicBezTo>
                    <a:pt x="418" y="1003"/>
                    <a:pt x="413" y="883"/>
                    <a:pt x="457" y="815"/>
                  </a:cubicBezTo>
                  <a:cubicBezTo>
                    <a:pt x="488" y="767"/>
                    <a:pt x="484" y="728"/>
                    <a:pt x="481" y="686"/>
                  </a:cubicBezTo>
                  <a:cubicBezTo>
                    <a:pt x="480" y="673"/>
                    <a:pt x="479" y="660"/>
                    <a:pt x="479" y="646"/>
                  </a:cubicBezTo>
                  <a:lnTo>
                    <a:pt x="479" y="631"/>
                  </a:lnTo>
                  <a:cubicBezTo>
                    <a:pt x="478" y="584"/>
                    <a:pt x="480" y="570"/>
                    <a:pt x="528" y="541"/>
                  </a:cubicBezTo>
                  <a:cubicBezTo>
                    <a:pt x="552" y="526"/>
                    <a:pt x="552" y="524"/>
                    <a:pt x="552" y="514"/>
                  </a:cubicBezTo>
                  <a:cubicBezTo>
                    <a:pt x="552" y="505"/>
                    <a:pt x="552" y="491"/>
                    <a:pt x="562" y="467"/>
                  </a:cubicBezTo>
                  <a:cubicBezTo>
                    <a:pt x="584" y="416"/>
                    <a:pt x="608" y="374"/>
                    <a:pt x="676" y="387"/>
                  </a:cubicBezTo>
                  <a:cubicBezTo>
                    <a:pt x="697" y="391"/>
                    <a:pt x="714" y="399"/>
                    <a:pt x="728" y="406"/>
                  </a:cubicBezTo>
                  <a:cubicBezTo>
                    <a:pt x="752" y="418"/>
                    <a:pt x="764" y="425"/>
                    <a:pt x="788" y="405"/>
                  </a:cubicBezTo>
                  <a:cubicBezTo>
                    <a:pt x="838" y="363"/>
                    <a:pt x="875" y="316"/>
                    <a:pt x="888" y="279"/>
                  </a:cubicBezTo>
                  <a:cubicBezTo>
                    <a:pt x="892" y="266"/>
                    <a:pt x="895" y="255"/>
                    <a:pt x="897" y="246"/>
                  </a:cubicBezTo>
                  <a:cubicBezTo>
                    <a:pt x="903" y="221"/>
                    <a:pt x="907" y="201"/>
                    <a:pt x="932" y="190"/>
                  </a:cubicBezTo>
                  <a:cubicBezTo>
                    <a:pt x="969" y="174"/>
                    <a:pt x="1014" y="199"/>
                    <a:pt x="1032" y="211"/>
                  </a:cubicBezTo>
                  <a:cubicBezTo>
                    <a:pt x="1039" y="215"/>
                    <a:pt x="1056" y="216"/>
                    <a:pt x="1072" y="218"/>
                  </a:cubicBezTo>
                  <a:cubicBezTo>
                    <a:pt x="1105" y="220"/>
                    <a:pt x="1145" y="224"/>
                    <a:pt x="1161" y="252"/>
                  </a:cubicBezTo>
                  <a:cubicBezTo>
                    <a:pt x="1178" y="283"/>
                    <a:pt x="1189" y="298"/>
                    <a:pt x="1251" y="289"/>
                  </a:cubicBezTo>
                  <a:cubicBezTo>
                    <a:pt x="1316" y="279"/>
                    <a:pt x="1350" y="279"/>
                    <a:pt x="1377" y="316"/>
                  </a:cubicBezTo>
                  <a:cubicBezTo>
                    <a:pt x="1388" y="332"/>
                    <a:pt x="1450" y="319"/>
                    <a:pt x="1484" y="312"/>
                  </a:cubicBezTo>
                  <a:cubicBezTo>
                    <a:pt x="1501" y="308"/>
                    <a:pt x="1516" y="305"/>
                    <a:pt x="1526" y="304"/>
                  </a:cubicBezTo>
                  <a:cubicBezTo>
                    <a:pt x="1561" y="302"/>
                    <a:pt x="1635" y="313"/>
                    <a:pt x="1688" y="349"/>
                  </a:cubicBezTo>
                  <a:lnTo>
                    <a:pt x="1698" y="356"/>
                  </a:lnTo>
                  <a:cubicBezTo>
                    <a:pt x="1747" y="390"/>
                    <a:pt x="1765" y="400"/>
                    <a:pt x="1795" y="360"/>
                  </a:cubicBezTo>
                  <a:cubicBezTo>
                    <a:pt x="1810" y="341"/>
                    <a:pt x="1822" y="332"/>
                    <a:pt x="1834" y="332"/>
                  </a:cubicBezTo>
                  <a:lnTo>
                    <a:pt x="1835" y="332"/>
                  </a:lnTo>
                  <a:cubicBezTo>
                    <a:pt x="1850" y="332"/>
                    <a:pt x="1860" y="346"/>
                    <a:pt x="1870" y="360"/>
                  </a:cubicBezTo>
                  <a:cubicBezTo>
                    <a:pt x="1877" y="369"/>
                    <a:pt x="1884" y="378"/>
                    <a:pt x="1892" y="386"/>
                  </a:cubicBezTo>
                  <a:cubicBezTo>
                    <a:pt x="1902" y="393"/>
                    <a:pt x="1908" y="391"/>
                    <a:pt x="1927" y="382"/>
                  </a:cubicBezTo>
                  <a:cubicBezTo>
                    <a:pt x="1949" y="372"/>
                    <a:pt x="1981" y="356"/>
                    <a:pt x="2038" y="364"/>
                  </a:cubicBezTo>
                  <a:cubicBezTo>
                    <a:pt x="2134" y="378"/>
                    <a:pt x="2142" y="380"/>
                    <a:pt x="2195" y="394"/>
                  </a:cubicBezTo>
                  <a:lnTo>
                    <a:pt x="2199" y="395"/>
                  </a:lnTo>
                  <a:cubicBezTo>
                    <a:pt x="2226" y="403"/>
                    <a:pt x="2235" y="395"/>
                    <a:pt x="2251" y="383"/>
                  </a:cubicBezTo>
                  <a:cubicBezTo>
                    <a:pt x="2264" y="374"/>
                    <a:pt x="2280" y="362"/>
                    <a:pt x="2307" y="357"/>
                  </a:cubicBezTo>
                  <a:cubicBezTo>
                    <a:pt x="2358" y="348"/>
                    <a:pt x="2378" y="312"/>
                    <a:pt x="2401" y="271"/>
                  </a:cubicBezTo>
                  <a:cubicBezTo>
                    <a:pt x="2421" y="236"/>
                    <a:pt x="2438" y="237"/>
                    <a:pt x="2465" y="243"/>
                  </a:cubicBezTo>
                  <a:cubicBezTo>
                    <a:pt x="2476" y="246"/>
                    <a:pt x="2488" y="249"/>
                    <a:pt x="2505" y="249"/>
                  </a:cubicBezTo>
                  <a:cubicBezTo>
                    <a:pt x="2515" y="250"/>
                    <a:pt x="2530" y="248"/>
                    <a:pt x="2535" y="241"/>
                  </a:cubicBezTo>
                  <a:cubicBezTo>
                    <a:pt x="2541" y="234"/>
                    <a:pt x="2538" y="220"/>
                    <a:pt x="2536" y="211"/>
                  </a:cubicBezTo>
                  <a:cubicBezTo>
                    <a:pt x="2530" y="188"/>
                    <a:pt x="2532" y="171"/>
                    <a:pt x="2561" y="150"/>
                  </a:cubicBezTo>
                  <a:cubicBezTo>
                    <a:pt x="2571" y="143"/>
                    <a:pt x="2580" y="139"/>
                    <a:pt x="2588" y="136"/>
                  </a:cubicBezTo>
                  <a:cubicBezTo>
                    <a:pt x="2602" y="131"/>
                    <a:pt x="2608" y="128"/>
                    <a:pt x="2611" y="117"/>
                  </a:cubicBezTo>
                  <a:cubicBezTo>
                    <a:pt x="2619" y="91"/>
                    <a:pt x="2636" y="53"/>
                    <a:pt x="2688" y="15"/>
                  </a:cubicBezTo>
                  <a:cubicBezTo>
                    <a:pt x="2706" y="2"/>
                    <a:pt x="2722" y="-3"/>
                    <a:pt x="2738" y="2"/>
                  </a:cubicBezTo>
                  <a:cubicBezTo>
                    <a:pt x="2764" y="9"/>
                    <a:pt x="2778" y="43"/>
                    <a:pt x="2790" y="73"/>
                  </a:cubicBezTo>
                  <a:cubicBezTo>
                    <a:pt x="2805" y="115"/>
                    <a:pt x="2790" y="125"/>
                    <a:pt x="2764" y="138"/>
                  </a:cubicBezTo>
                  <a:cubicBezTo>
                    <a:pt x="2756" y="142"/>
                    <a:pt x="2746" y="148"/>
                    <a:pt x="2734" y="156"/>
                  </a:cubicBezTo>
                  <a:cubicBezTo>
                    <a:pt x="2706" y="175"/>
                    <a:pt x="2704" y="182"/>
                    <a:pt x="2697" y="207"/>
                  </a:cubicBezTo>
                  <a:cubicBezTo>
                    <a:pt x="2693" y="219"/>
                    <a:pt x="2689" y="234"/>
                    <a:pt x="2680" y="255"/>
                  </a:cubicBezTo>
                  <a:cubicBezTo>
                    <a:pt x="2661" y="300"/>
                    <a:pt x="2636" y="320"/>
                    <a:pt x="2602" y="347"/>
                  </a:cubicBezTo>
                  <a:cubicBezTo>
                    <a:pt x="2581" y="363"/>
                    <a:pt x="2558" y="382"/>
                    <a:pt x="2530" y="410"/>
                  </a:cubicBezTo>
                  <a:cubicBezTo>
                    <a:pt x="2497" y="443"/>
                    <a:pt x="2483" y="474"/>
                    <a:pt x="2471" y="501"/>
                  </a:cubicBezTo>
                  <a:cubicBezTo>
                    <a:pt x="2456" y="535"/>
                    <a:pt x="2443" y="564"/>
                    <a:pt x="2396" y="578"/>
                  </a:cubicBezTo>
                  <a:cubicBezTo>
                    <a:pt x="2351" y="591"/>
                    <a:pt x="2309" y="594"/>
                    <a:pt x="2272" y="597"/>
                  </a:cubicBezTo>
                  <a:cubicBezTo>
                    <a:pt x="2247" y="599"/>
                    <a:pt x="2224" y="601"/>
                    <a:pt x="2204" y="605"/>
                  </a:cubicBezTo>
                  <a:cubicBezTo>
                    <a:pt x="2168" y="614"/>
                    <a:pt x="2101" y="609"/>
                    <a:pt x="2043" y="604"/>
                  </a:cubicBezTo>
                  <a:cubicBezTo>
                    <a:pt x="2019" y="602"/>
                    <a:pt x="1997" y="601"/>
                    <a:pt x="1980" y="600"/>
                  </a:cubicBezTo>
                  <a:cubicBezTo>
                    <a:pt x="1941" y="599"/>
                    <a:pt x="1930" y="594"/>
                    <a:pt x="1911" y="582"/>
                  </a:cubicBezTo>
                  <a:cubicBezTo>
                    <a:pt x="1904" y="578"/>
                    <a:pt x="1895" y="572"/>
                    <a:pt x="1881" y="566"/>
                  </a:cubicBezTo>
                  <a:cubicBezTo>
                    <a:pt x="1862" y="557"/>
                    <a:pt x="1853" y="549"/>
                    <a:pt x="1847" y="543"/>
                  </a:cubicBezTo>
                  <a:cubicBezTo>
                    <a:pt x="1837" y="534"/>
                    <a:pt x="1833" y="530"/>
                    <a:pt x="1799" y="530"/>
                  </a:cubicBezTo>
                  <a:cubicBezTo>
                    <a:pt x="1776" y="529"/>
                    <a:pt x="1739" y="527"/>
                    <a:pt x="1698" y="525"/>
                  </a:cubicBezTo>
                  <a:cubicBezTo>
                    <a:pt x="1625" y="522"/>
                    <a:pt x="1535" y="517"/>
                    <a:pt x="1481" y="518"/>
                  </a:cubicBezTo>
                  <a:cubicBezTo>
                    <a:pt x="1449" y="519"/>
                    <a:pt x="1423" y="525"/>
                    <a:pt x="1400" y="531"/>
                  </a:cubicBezTo>
                  <a:cubicBezTo>
                    <a:pt x="1364" y="541"/>
                    <a:pt x="1333" y="549"/>
                    <a:pt x="1293" y="528"/>
                  </a:cubicBezTo>
                  <a:cubicBezTo>
                    <a:pt x="1256" y="510"/>
                    <a:pt x="1230" y="512"/>
                    <a:pt x="1194" y="515"/>
                  </a:cubicBezTo>
                  <a:cubicBezTo>
                    <a:pt x="1175" y="517"/>
                    <a:pt x="1153" y="519"/>
                    <a:pt x="1125" y="518"/>
                  </a:cubicBezTo>
                  <a:cubicBezTo>
                    <a:pt x="1093" y="517"/>
                    <a:pt x="1090" y="521"/>
                    <a:pt x="1085" y="526"/>
                  </a:cubicBezTo>
                  <a:cubicBezTo>
                    <a:pt x="1074" y="539"/>
                    <a:pt x="1059" y="550"/>
                    <a:pt x="994" y="556"/>
                  </a:cubicBezTo>
                  <a:cubicBezTo>
                    <a:pt x="924" y="562"/>
                    <a:pt x="890" y="543"/>
                    <a:pt x="863" y="527"/>
                  </a:cubicBezTo>
                  <a:cubicBezTo>
                    <a:pt x="842" y="515"/>
                    <a:pt x="824" y="505"/>
                    <a:pt x="792" y="509"/>
                  </a:cubicBezTo>
                  <a:cubicBezTo>
                    <a:pt x="718" y="519"/>
                    <a:pt x="674" y="535"/>
                    <a:pt x="602" y="640"/>
                  </a:cubicBezTo>
                  <a:cubicBezTo>
                    <a:pt x="515" y="764"/>
                    <a:pt x="553" y="956"/>
                    <a:pt x="567" y="1012"/>
                  </a:cubicBezTo>
                  <a:cubicBezTo>
                    <a:pt x="594" y="1126"/>
                    <a:pt x="614" y="1138"/>
                    <a:pt x="638" y="1153"/>
                  </a:cubicBezTo>
                  <a:cubicBezTo>
                    <a:pt x="646" y="1159"/>
                    <a:pt x="655" y="1159"/>
                    <a:pt x="667" y="1160"/>
                  </a:cubicBezTo>
                  <a:cubicBezTo>
                    <a:pt x="687" y="1161"/>
                    <a:pt x="712" y="1162"/>
                    <a:pt x="746" y="1187"/>
                  </a:cubicBezTo>
                  <a:cubicBezTo>
                    <a:pt x="783" y="1215"/>
                    <a:pt x="788" y="1252"/>
                    <a:pt x="793" y="1289"/>
                  </a:cubicBezTo>
                  <a:cubicBezTo>
                    <a:pt x="795" y="1310"/>
                    <a:pt x="798" y="1331"/>
                    <a:pt x="806" y="1351"/>
                  </a:cubicBezTo>
                  <a:cubicBezTo>
                    <a:pt x="812" y="1364"/>
                    <a:pt x="830" y="1372"/>
                    <a:pt x="844" y="1377"/>
                  </a:cubicBezTo>
                  <a:cubicBezTo>
                    <a:pt x="901" y="1395"/>
                    <a:pt x="991" y="1387"/>
                    <a:pt x="1016" y="1372"/>
                  </a:cubicBezTo>
                  <a:cubicBezTo>
                    <a:pt x="1033" y="1362"/>
                    <a:pt x="1040" y="1344"/>
                    <a:pt x="1051" y="1320"/>
                  </a:cubicBezTo>
                  <a:cubicBezTo>
                    <a:pt x="1061" y="1297"/>
                    <a:pt x="1073" y="1268"/>
                    <a:pt x="1099" y="1236"/>
                  </a:cubicBezTo>
                  <a:cubicBezTo>
                    <a:pt x="1114" y="1217"/>
                    <a:pt x="1126" y="1198"/>
                    <a:pt x="1136" y="1181"/>
                  </a:cubicBezTo>
                  <a:cubicBezTo>
                    <a:pt x="1159" y="1142"/>
                    <a:pt x="1179" y="1109"/>
                    <a:pt x="1229" y="1119"/>
                  </a:cubicBezTo>
                  <a:cubicBezTo>
                    <a:pt x="1259" y="1124"/>
                    <a:pt x="1273" y="1134"/>
                    <a:pt x="1285" y="1143"/>
                  </a:cubicBezTo>
                  <a:cubicBezTo>
                    <a:pt x="1298" y="1152"/>
                    <a:pt x="1307" y="1158"/>
                    <a:pt x="1336" y="1158"/>
                  </a:cubicBezTo>
                  <a:cubicBezTo>
                    <a:pt x="1356" y="1158"/>
                    <a:pt x="1373" y="1162"/>
                    <a:pt x="1388" y="1166"/>
                  </a:cubicBezTo>
                  <a:cubicBezTo>
                    <a:pt x="1419" y="1174"/>
                    <a:pt x="1431" y="1177"/>
                    <a:pt x="1445" y="1135"/>
                  </a:cubicBezTo>
                  <a:cubicBezTo>
                    <a:pt x="1471" y="1057"/>
                    <a:pt x="1583" y="1077"/>
                    <a:pt x="1643" y="1087"/>
                  </a:cubicBezTo>
                  <a:lnTo>
                    <a:pt x="1659" y="1090"/>
                  </a:lnTo>
                  <a:cubicBezTo>
                    <a:pt x="1723" y="1100"/>
                    <a:pt x="1767" y="1091"/>
                    <a:pt x="1789" y="1064"/>
                  </a:cubicBezTo>
                  <a:cubicBezTo>
                    <a:pt x="1814" y="1034"/>
                    <a:pt x="1842" y="1010"/>
                    <a:pt x="1843" y="1009"/>
                  </a:cubicBezTo>
                  <a:cubicBezTo>
                    <a:pt x="1875" y="989"/>
                    <a:pt x="1892" y="993"/>
                    <a:pt x="1911" y="998"/>
                  </a:cubicBezTo>
                  <a:cubicBezTo>
                    <a:pt x="1918" y="1000"/>
                    <a:pt x="1926" y="1002"/>
                    <a:pt x="1937" y="1003"/>
                  </a:cubicBezTo>
                  <a:cubicBezTo>
                    <a:pt x="1966" y="1006"/>
                    <a:pt x="2002" y="1020"/>
                    <a:pt x="2013" y="1043"/>
                  </a:cubicBezTo>
                  <a:cubicBezTo>
                    <a:pt x="2018" y="1052"/>
                    <a:pt x="2021" y="1067"/>
                    <a:pt x="2010" y="1085"/>
                  </a:cubicBezTo>
                  <a:cubicBezTo>
                    <a:pt x="2002" y="1099"/>
                    <a:pt x="2000" y="1120"/>
                    <a:pt x="1999" y="1139"/>
                  </a:cubicBezTo>
                  <a:cubicBezTo>
                    <a:pt x="1996" y="1166"/>
                    <a:pt x="1994" y="1197"/>
                    <a:pt x="1965" y="1198"/>
                  </a:cubicBezTo>
                  <a:cubicBezTo>
                    <a:pt x="1943" y="1200"/>
                    <a:pt x="1934" y="1179"/>
                    <a:pt x="1924" y="1160"/>
                  </a:cubicBezTo>
                  <a:cubicBezTo>
                    <a:pt x="1911" y="1134"/>
                    <a:pt x="1901" y="1118"/>
                    <a:pt x="1879" y="1124"/>
                  </a:cubicBezTo>
                  <a:cubicBezTo>
                    <a:pt x="1865" y="1127"/>
                    <a:pt x="1850" y="1128"/>
                    <a:pt x="1836" y="1130"/>
                  </a:cubicBezTo>
                  <a:cubicBezTo>
                    <a:pt x="1788" y="1136"/>
                    <a:pt x="1743" y="1142"/>
                    <a:pt x="1733" y="1187"/>
                  </a:cubicBezTo>
                  <a:cubicBezTo>
                    <a:pt x="1725" y="1222"/>
                    <a:pt x="1708" y="1230"/>
                    <a:pt x="1688" y="1240"/>
                  </a:cubicBezTo>
                  <a:cubicBezTo>
                    <a:pt x="1664" y="1251"/>
                    <a:pt x="1632" y="1267"/>
                    <a:pt x="1589" y="1343"/>
                  </a:cubicBezTo>
                  <a:cubicBezTo>
                    <a:pt x="1530" y="1447"/>
                    <a:pt x="1489" y="1443"/>
                    <a:pt x="1450" y="1439"/>
                  </a:cubicBezTo>
                  <a:cubicBezTo>
                    <a:pt x="1434" y="1438"/>
                    <a:pt x="1419" y="1436"/>
                    <a:pt x="1403" y="1442"/>
                  </a:cubicBezTo>
                  <a:cubicBezTo>
                    <a:pt x="1340" y="1464"/>
                    <a:pt x="1308" y="1477"/>
                    <a:pt x="1277" y="1534"/>
                  </a:cubicBezTo>
                  <a:cubicBezTo>
                    <a:pt x="1261" y="1564"/>
                    <a:pt x="1242" y="1579"/>
                    <a:pt x="1221" y="1579"/>
                  </a:cubicBezTo>
                  <a:lnTo>
                    <a:pt x="1221" y="1579"/>
                  </a:lnTo>
                  <a:cubicBezTo>
                    <a:pt x="1200" y="1579"/>
                    <a:pt x="1180" y="1563"/>
                    <a:pt x="1163" y="1533"/>
                  </a:cubicBezTo>
                  <a:cubicBezTo>
                    <a:pt x="1155" y="1518"/>
                    <a:pt x="1142" y="1509"/>
                    <a:pt x="1127" y="1508"/>
                  </a:cubicBezTo>
                  <a:cubicBezTo>
                    <a:pt x="1114" y="1507"/>
                    <a:pt x="1102" y="1514"/>
                    <a:pt x="1095" y="1524"/>
                  </a:cubicBezTo>
                  <a:cubicBezTo>
                    <a:pt x="1085" y="1539"/>
                    <a:pt x="1074" y="1556"/>
                    <a:pt x="1078" y="1574"/>
                  </a:cubicBezTo>
                  <a:cubicBezTo>
                    <a:pt x="1082" y="1588"/>
                    <a:pt x="1094" y="1601"/>
                    <a:pt x="1114" y="1614"/>
                  </a:cubicBezTo>
                  <a:cubicBezTo>
                    <a:pt x="1146" y="1633"/>
                    <a:pt x="1155" y="1639"/>
                    <a:pt x="1164" y="1645"/>
                  </a:cubicBezTo>
                  <a:cubicBezTo>
                    <a:pt x="1174" y="1652"/>
                    <a:pt x="1184" y="1659"/>
                    <a:pt x="1222" y="1682"/>
                  </a:cubicBezTo>
                  <a:cubicBezTo>
                    <a:pt x="1298" y="1728"/>
                    <a:pt x="1368" y="1775"/>
                    <a:pt x="1385" y="1844"/>
                  </a:cubicBezTo>
                  <a:lnTo>
                    <a:pt x="1387" y="1854"/>
                  </a:lnTo>
                  <a:cubicBezTo>
                    <a:pt x="1400" y="1909"/>
                    <a:pt x="1404" y="1927"/>
                    <a:pt x="1470" y="1987"/>
                  </a:cubicBezTo>
                  <a:cubicBezTo>
                    <a:pt x="1546" y="2058"/>
                    <a:pt x="1530" y="2114"/>
                    <a:pt x="1511" y="2179"/>
                  </a:cubicBezTo>
                  <a:lnTo>
                    <a:pt x="1511" y="2182"/>
                  </a:lnTo>
                  <a:cubicBezTo>
                    <a:pt x="1505" y="2201"/>
                    <a:pt x="1496" y="2219"/>
                    <a:pt x="1488" y="2234"/>
                  </a:cubicBezTo>
                  <a:cubicBezTo>
                    <a:pt x="1468" y="2275"/>
                    <a:pt x="1456" y="2297"/>
                    <a:pt x="1503" y="2326"/>
                  </a:cubicBezTo>
                  <a:cubicBezTo>
                    <a:pt x="1579" y="2373"/>
                    <a:pt x="1613" y="2410"/>
                    <a:pt x="1637" y="2473"/>
                  </a:cubicBezTo>
                  <a:cubicBezTo>
                    <a:pt x="1649" y="2506"/>
                    <a:pt x="1660" y="2509"/>
                    <a:pt x="1679" y="2515"/>
                  </a:cubicBezTo>
                  <a:cubicBezTo>
                    <a:pt x="1691" y="2519"/>
                    <a:pt x="1706" y="2523"/>
                    <a:pt x="1723" y="2535"/>
                  </a:cubicBezTo>
                  <a:cubicBezTo>
                    <a:pt x="1767" y="2565"/>
                    <a:pt x="1789" y="2584"/>
                    <a:pt x="1805" y="2618"/>
                  </a:cubicBezTo>
                  <a:cubicBezTo>
                    <a:pt x="1812" y="2633"/>
                    <a:pt x="1814" y="2652"/>
                    <a:pt x="1815" y="2666"/>
                  </a:cubicBezTo>
                  <a:cubicBezTo>
                    <a:pt x="1815" y="2667"/>
                    <a:pt x="1815" y="2668"/>
                    <a:pt x="1815" y="2669"/>
                  </a:cubicBezTo>
                  <a:cubicBezTo>
                    <a:pt x="1837" y="2654"/>
                    <a:pt x="1860" y="2658"/>
                    <a:pt x="1888" y="2680"/>
                  </a:cubicBezTo>
                  <a:cubicBezTo>
                    <a:pt x="1909" y="2698"/>
                    <a:pt x="1921" y="2728"/>
                    <a:pt x="1917" y="2753"/>
                  </a:cubicBezTo>
                  <a:cubicBezTo>
                    <a:pt x="1913" y="2771"/>
                    <a:pt x="1901" y="2785"/>
                    <a:pt x="1883" y="2792"/>
                  </a:cubicBezTo>
                  <a:cubicBezTo>
                    <a:pt x="1859" y="2800"/>
                    <a:pt x="1854" y="2818"/>
                    <a:pt x="1843" y="2868"/>
                  </a:cubicBezTo>
                  <a:cubicBezTo>
                    <a:pt x="1840" y="2885"/>
                    <a:pt x="1836" y="2904"/>
                    <a:pt x="1830" y="2926"/>
                  </a:cubicBezTo>
                  <a:cubicBezTo>
                    <a:pt x="1821" y="2957"/>
                    <a:pt x="1825" y="2964"/>
                    <a:pt x="1826" y="2966"/>
                  </a:cubicBezTo>
                  <a:cubicBezTo>
                    <a:pt x="1829" y="2969"/>
                    <a:pt x="1840" y="2968"/>
                    <a:pt x="1850" y="2967"/>
                  </a:cubicBezTo>
                  <a:cubicBezTo>
                    <a:pt x="1864" y="2966"/>
                    <a:pt x="1879" y="2965"/>
                    <a:pt x="1894" y="2970"/>
                  </a:cubicBezTo>
                  <a:cubicBezTo>
                    <a:pt x="1910" y="2976"/>
                    <a:pt x="1921" y="2985"/>
                    <a:pt x="1925" y="2998"/>
                  </a:cubicBezTo>
                  <a:cubicBezTo>
                    <a:pt x="1933" y="3023"/>
                    <a:pt x="1915" y="3053"/>
                    <a:pt x="1900" y="3074"/>
                  </a:cubicBezTo>
                  <a:cubicBezTo>
                    <a:pt x="1884" y="3097"/>
                    <a:pt x="1858" y="3091"/>
                    <a:pt x="1837" y="3086"/>
                  </a:cubicBezTo>
                  <a:cubicBezTo>
                    <a:pt x="1824" y="3083"/>
                    <a:pt x="1811" y="3081"/>
                    <a:pt x="1805" y="3084"/>
                  </a:cubicBezTo>
                  <a:cubicBezTo>
                    <a:pt x="1803" y="3086"/>
                    <a:pt x="1801" y="3090"/>
                    <a:pt x="1800" y="3096"/>
                  </a:cubicBezTo>
                  <a:cubicBezTo>
                    <a:pt x="1798" y="3102"/>
                    <a:pt x="1797" y="3109"/>
                    <a:pt x="1796" y="3115"/>
                  </a:cubicBezTo>
                  <a:cubicBezTo>
                    <a:pt x="1788" y="3153"/>
                    <a:pt x="1782" y="3186"/>
                    <a:pt x="1737" y="3186"/>
                  </a:cubicBezTo>
                  <a:moveTo>
                    <a:pt x="1682" y="3141"/>
                  </a:moveTo>
                  <a:cubicBezTo>
                    <a:pt x="1685" y="3145"/>
                    <a:pt x="1696" y="3160"/>
                    <a:pt x="1730" y="3163"/>
                  </a:cubicBezTo>
                  <a:cubicBezTo>
                    <a:pt x="1761" y="3165"/>
                    <a:pt x="1764" y="3154"/>
                    <a:pt x="1773" y="3111"/>
                  </a:cubicBezTo>
                  <a:cubicBezTo>
                    <a:pt x="1774" y="3104"/>
                    <a:pt x="1775" y="3098"/>
                    <a:pt x="1776" y="3091"/>
                  </a:cubicBezTo>
                  <a:cubicBezTo>
                    <a:pt x="1779" y="3079"/>
                    <a:pt x="1784" y="3070"/>
                    <a:pt x="1792" y="3065"/>
                  </a:cubicBezTo>
                  <a:cubicBezTo>
                    <a:pt x="1807" y="3056"/>
                    <a:pt x="1824" y="3059"/>
                    <a:pt x="1842" y="3063"/>
                  </a:cubicBezTo>
                  <a:cubicBezTo>
                    <a:pt x="1862" y="3068"/>
                    <a:pt x="1874" y="3070"/>
                    <a:pt x="1881" y="3061"/>
                  </a:cubicBezTo>
                  <a:cubicBezTo>
                    <a:pt x="1899" y="3035"/>
                    <a:pt x="1906" y="3016"/>
                    <a:pt x="1903" y="3005"/>
                  </a:cubicBezTo>
                  <a:cubicBezTo>
                    <a:pt x="1902" y="3003"/>
                    <a:pt x="1900" y="2997"/>
                    <a:pt x="1886" y="2992"/>
                  </a:cubicBezTo>
                  <a:cubicBezTo>
                    <a:pt x="1876" y="2989"/>
                    <a:pt x="1863" y="2990"/>
                    <a:pt x="1852" y="2991"/>
                  </a:cubicBezTo>
                  <a:cubicBezTo>
                    <a:pt x="1835" y="2992"/>
                    <a:pt x="1818" y="2993"/>
                    <a:pt x="1808" y="2981"/>
                  </a:cubicBezTo>
                  <a:cubicBezTo>
                    <a:pt x="1799" y="2970"/>
                    <a:pt x="1798" y="2952"/>
                    <a:pt x="1807" y="2920"/>
                  </a:cubicBezTo>
                  <a:cubicBezTo>
                    <a:pt x="1813" y="2899"/>
                    <a:pt x="1817" y="2880"/>
                    <a:pt x="1820" y="2863"/>
                  </a:cubicBezTo>
                  <a:cubicBezTo>
                    <a:pt x="1831" y="2814"/>
                    <a:pt x="1838" y="2782"/>
                    <a:pt x="1875" y="2770"/>
                  </a:cubicBezTo>
                  <a:cubicBezTo>
                    <a:pt x="1885" y="2766"/>
                    <a:pt x="1892" y="2759"/>
                    <a:pt x="1894" y="2749"/>
                  </a:cubicBezTo>
                  <a:cubicBezTo>
                    <a:pt x="1897" y="2732"/>
                    <a:pt x="1887" y="2711"/>
                    <a:pt x="1872" y="2698"/>
                  </a:cubicBezTo>
                  <a:cubicBezTo>
                    <a:pt x="1845" y="2676"/>
                    <a:pt x="1833" y="2684"/>
                    <a:pt x="1823" y="2694"/>
                  </a:cubicBezTo>
                  <a:cubicBezTo>
                    <a:pt x="1815" y="2702"/>
                    <a:pt x="1808" y="2701"/>
                    <a:pt x="1804" y="2700"/>
                  </a:cubicBezTo>
                  <a:cubicBezTo>
                    <a:pt x="1793" y="2696"/>
                    <a:pt x="1793" y="2684"/>
                    <a:pt x="1791" y="2668"/>
                  </a:cubicBezTo>
                  <a:cubicBezTo>
                    <a:pt x="1790" y="2655"/>
                    <a:pt x="1789" y="2639"/>
                    <a:pt x="1784" y="2628"/>
                  </a:cubicBezTo>
                  <a:cubicBezTo>
                    <a:pt x="1771" y="2602"/>
                    <a:pt x="1755" y="2586"/>
                    <a:pt x="1710" y="2555"/>
                  </a:cubicBezTo>
                  <a:cubicBezTo>
                    <a:pt x="1695" y="2545"/>
                    <a:pt x="1683" y="2541"/>
                    <a:pt x="1672" y="2538"/>
                  </a:cubicBezTo>
                  <a:cubicBezTo>
                    <a:pt x="1650" y="2531"/>
                    <a:pt x="1631" y="2525"/>
                    <a:pt x="1615" y="2482"/>
                  </a:cubicBezTo>
                  <a:cubicBezTo>
                    <a:pt x="1593" y="2423"/>
                    <a:pt x="1563" y="2390"/>
                    <a:pt x="1490" y="2346"/>
                  </a:cubicBezTo>
                  <a:cubicBezTo>
                    <a:pt x="1425" y="2305"/>
                    <a:pt x="1447" y="2264"/>
                    <a:pt x="1467" y="2224"/>
                  </a:cubicBezTo>
                  <a:cubicBezTo>
                    <a:pt x="1475" y="2209"/>
                    <a:pt x="1483" y="2193"/>
                    <a:pt x="1488" y="2175"/>
                  </a:cubicBezTo>
                  <a:lnTo>
                    <a:pt x="1489" y="2172"/>
                  </a:lnTo>
                  <a:cubicBezTo>
                    <a:pt x="1507" y="2108"/>
                    <a:pt x="1520" y="2066"/>
                    <a:pt x="1454" y="2005"/>
                  </a:cubicBezTo>
                  <a:cubicBezTo>
                    <a:pt x="1383" y="1939"/>
                    <a:pt x="1378" y="1915"/>
                    <a:pt x="1364" y="1859"/>
                  </a:cubicBezTo>
                  <a:lnTo>
                    <a:pt x="1362" y="1849"/>
                  </a:lnTo>
                  <a:cubicBezTo>
                    <a:pt x="1347" y="1789"/>
                    <a:pt x="1282" y="1745"/>
                    <a:pt x="1210" y="1702"/>
                  </a:cubicBezTo>
                  <a:cubicBezTo>
                    <a:pt x="1172" y="1679"/>
                    <a:pt x="1161" y="1672"/>
                    <a:pt x="1151" y="1665"/>
                  </a:cubicBezTo>
                  <a:cubicBezTo>
                    <a:pt x="1142" y="1659"/>
                    <a:pt x="1133" y="1653"/>
                    <a:pt x="1102" y="1634"/>
                  </a:cubicBezTo>
                  <a:cubicBezTo>
                    <a:pt x="1076" y="1618"/>
                    <a:pt x="1060" y="1600"/>
                    <a:pt x="1055" y="1579"/>
                  </a:cubicBezTo>
                  <a:cubicBezTo>
                    <a:pt x="1050" y="1554"/>
                    <a:pt x="1062" y="1531"/>
                    <a:pt x="1075" y="1511"/>
                  </a:cubicBezTo>
                  <a:cubicBezTo>
                    <a:pt x="1087" y="1494"/>
                    <a:pt x="1107" y="1484"/>
                    <a:pt x="1128" y="1485"/>
                  </a:cubicBezTo>
                  <a:cubicBezTo>
                    <a:pt x="1151" y="1486"/>
                    <a:pt x="1172" y="1499"/>
                    <a:pt x="1184" y="1522"/>
                  </a:cubicBezTo>
                  <a:cubicBezTo>
                    <a:pt x="1196" y="1544"/>
                    <a:pt x="1209" y="1556"/>
                    <a:pt x="1221" y="1556"/>
                  </a:cubicBezTo>
                  <a:lnTo>
                    <a:pt x="1221" y="1556"/>
                  </a:lnTo>
                  <a:cubicBezTo>
                    <a:pt x="1232" y="1556"/>
                    <a:pt x="1245" y="1545"/>
                    <a:pt x="1256" y="1523"/>
                  </a:cubicBezTo>
                  <a:cubicBezTo>
                    <a:pt x="1291" y="1459"/>
                    <a:pt x="1330" y="1443"/>
                    <a:pt x="1395" y="1420"/>
                  </a:cubicBezTo>
                  <a:cubicBezTo>
                    <a:pt x="1417" y="1412"/>
                    <a:pt x="1436" y="1414"/>
                    <a:pt x="1452" y="1416"/>
                  </a:cubicBezTo>
                  <a:cubicBezTo>
                    <a:pt x="1487" y="1419"/>
                    <a:pt x="1517" y="1422"/>
                    <a:pt x="1569" y="1331"/>
                  </a:cubicBezTo>
                  <a:cubicBezTo>
                    <a:pt x="1615" y="1249"/>
                    <a:pt x="1653" y="1231"/>
                    <a:pt x="1678" y="1219"/>
                  </a:cubicBezTo>
                  <a:cubicBezTo>
                    <a:pt x="1696" y="1210"/>
                    <a:pt x="1704" y="1206"/>
                    <a:pt x="1710" y="1182"/>
                  </a:cubicBezTo>
                  <a:cubicBezTo>
                    <a:pt x="1723" y="1121"/>
                    <a:pt x="1782" y="1113"/>
                    <a:pt x="1833" y="1107"/>
                  </a:cubicBezTo>
                  <a:cubicBezTo>
                    <a:pt x="1848" y="1105"/>
                    <a:pt x="1861" y="1103"/>
                    <a:pt x="1873" y="1101"/>
                  </a:cubicBezTo>
                  <a:cubicBezTo>
                    <a:pt x="1915" y="1091"/>
                    <a:pt x="1933" y="1126"/>
                    <a:pt x="1945" y="1150"/>
                  </a:cubicBezTo>
                  <a:cubicBezTo>
                    <a:pt x="1951" y="1161"/>
                    <a:pt x="1958" y="1175"/>
                    <a:pt x="1964" y="1175"/>
                  </a:cubicBezTo>
                  <a:lnTo>
                    <a:pt x="1964" y="1175"/>
                  </a:lnTo>
                  <a:cubicBezTo>
                    <a:pt x="1971" y="1175"/>
                    <a:pt x="1973" y="1159"/>
                    <a:pt x="1975" y="1137"/>
                  </a:cubicBezTo>
                  <a:cubicBezTo>
                    <a:pt x="1977" y="1115"/>
                    <a:pt x="1979" y="1091"/>
                    <a:pt x="1990" y="1073"/>
                  </a:cubicBezTo>
                  <a:cubicBezTo>
                    <a:pt x="1996" y="1063"/>
                    <a:pt x="1994" y="1057"/>
                    <a:pt x="1992" y="1054"/>
                  </a:cubicBezTo>
                  <a:cubicBezTo>
                    <a:pt x="1986" y="1041"/>
                    <a:pt x="1961" y="1029"/>
                    <a:pt x="1934" y="1026"/>
                  </a:cubicBezTo>
                  <a:cubicBezTo>
                    <a:pt x="1922" y="1025"/>
                    <a:pt x="1913" y="1022"/>
                    <a:pt x="1905" y="1020"/>
                  </a:cubicBezTo>
                  <a:cubicBezTo>
                    <a:pt x="1887" y="1016"/>
                    <a:pt x="1879" y="1014"/>
                    <a:pt x="1857" y="1028"/>
                  </a:cubicBezTo>
                  <a:lnTo>
                    <a:pt x="1857" y="1028"/>
                  </a:lnTo>
                  <a:cubicBezTo>
                    <a:pt x="1857" y="1028"/>
                    <a:pt x="1831" y="1051"/>
                    <a:pt x="1807" y="1079"/>
                  </a:cubicBezTo>
                  <a:cubicBezTo>
                    <a:pt x="1779" y="1113"/>
                    <a:pt x="1728" y="1124"/>
                    <a:pt x="1655" y="1113"/>
                  </a:cubicBezTo>
                  <a:lnTo>
                    <a:pt x="1639" y="1110"/>
                  </a:lnTo>
                  <a:cubicBezTo>
                    <a:pt x="1582" y="1100"/>
                    <a:pt x="1487" y="1084"/>
                    <a:pt x="1467" y="1143"/>
                  </a:cubicBezTo>
                  <a:cubicBezTo>
                    <a:pt x="1447" y="1206"/>
                    <a:pt x="1414" y="1197"/>
                    <a:pt x="1382" y="1189"/>
                  </a:cubicBezTo>
                  <a:cubicBezTo>
                    <a:pt x="1369" y="1186"/>
                    <a:pt x="1353" y="1182"/>
                    <a:pt x="1336" y="1182"/>
                  </a:cubicBezTo>
                  <a:cubicBezTo>
                    <a:pt x="1300" y="1182"/>
                    <a:pt x="1285" y="1172"/>
                    <a:pt x="1271" y="1162"/>
                  </a:cubicBezTo>
                  <a:cubicBezTo>
                    <a:pt x="1261" y="1154"/>
                    <a:pt x="1250" y="1146"/>
                    <a:pt x="1224" y="1142"/>
                  </a:cubicBezTo>
                  <a:cubicBezTo>
                    <a:pt x="1192" y="1135"/>
                    <a:pt x="1180" y="1153"/>
                    <a:pt x="1156" y="1193"/>
                  </a:cubicBezTo>
                  <a:cubicBezTo>
                    <a:pt x="1145" y="1211"/>
                    <a:pt x="1134" y="1230"/>
                    <a:pt x="1117" y="1251"/>
                  </a:cubicBezTo>
                  <a:cubicBezTo>
                    <a:pt x="1094" y="1280"/>
                    <a:pt x="1082" y="1306"/>
                    <a:pt x="1072" y="1329"/>
                  </a:cubicBezTo>
                  <a:cubicBezTo>
                    <a:pt x="1061" y="1356"/>
                    <a:pt x="1051" y="1378"/>
                    <a:pt x="1028" y="1392"/>
                  </a:cubicBezTo>
                  <a:cubicBezTo>
                    <a:pt x="996" y="1412"/>
                    <a:pt x="897" y="1419"/>
                    <a:pt x="837" y="1399"/>
                  </a:cubicBezTo>
                  <a:cubicBezTo>
                    <a:pt x="810" y="1391"/>
                    <a:pt x="792" y="1377"/>
                    <a:pt x="785" y="1360"/>
                  </a:cubicBezTo>
                  <a:cubicBezTo>
                    <a:pt x="775" y="1337"/>
                    <a:pt x="772" y="1314"/>
                    <a:pt x="769" y="1292"/>
                  </a:cubicBezTo>
                  <a:cubicBezTo>
                    <a:pt x="765" y="1257"/>
                    <a:pt x="761" y="1227"/>
                    <a:pt x="732" y="1206"/>
                  </a:cubicBezTo>
                  <a:cubicBezTo>
                    <a:pt x="703" y="1185"/>
                    <a:pt x="684" y="1184"/>
                    <a:pt x="666" y="1183"/>
                  </a:cubicBezTo>
                  <a:cubicBezTo>
                    <a:pt x="652" y="1182"/>
                    <a:pt x="639" y="1182"/>
                    <a:pt x="625" y="1173"/>
                  </a:cubicBezTo>
                  <a:cubicBezTo>
                    <a:pt x="593" y="1153"/>
                    <a:pt x="572" y="1135"/>
                    <a:pt x="544" y="1017"/>
                  </a:cubicBezTo>
                  <a:cubicBezTo>
                    <a:pt x="525" y="943"/>
                    <a:pt x="493" y="755"/>
                    <a:pt x="582" y="626"/>
                  </a:cubicBezTo>
                  <a:cubicBezTo>
                    <a:pt x="657" y="519"/>
                    <a:pt x="704" y="497"/>
                    <a:pt x="789" y="486"/>
                  </a:cubicBezTo>
                  <a:cubicBezTo>
                    <a:pt x="829" y="481"/>
                    <a:pt x="851" y="493"/>
                    <a:pt x="875" y="507"/>
                  </a:cubicBezTo>
                  <a:cubicBezTo>
                    <a:pt x="902" y="522"/>
                    <a:pt x="929" y="537"/>
                    <a:pt x="992" y="532"/>
                  </a:cubicBezTo>
                  <a:cubicBezTo>
                    <a:pt x="1053" y="527"/>
                    <a:pt x="1062" y="517"/>
                    <a:pt x="1068" y="510"/>
                  </a:cubicBezTo>
                  <a:cubicBezTo>
                    <a:pt x="1077" y="500"/>
                    <a:pt x="1086" y="493"/>
                    <a:pt x="1125" y="494"/>
                  </a:cubicBezTo>
                  <a:cubicBezTo>
                    <a:pt x="1152" y="495"/>
                    <a:pt x="1173" y="493"/>
                    <a:pt x="1192" y="492"/>
                  </a:cubicBezTo>
                  <a:cubicBezTo>
                    <a:pt x="1231" y="488"/>
                    <a:pt x="1261" y="485"/>
                    <a:pt x="1304" y="507"/>
                  </a:cubicBezTo>
                  <a:cubicBezTo>
                    <a:pt x="1336" y="524"/>
                    <a:pt x="1361" y="517"/>
                    <a:pt x="1394" y="508"/>
                  </a:cubicBezTo>
                  <a:cubicBezTo>
                    <a:pt x="1418" y="502"/>
                    <a:pt x="1445" y="495"/>
                    <a:pt x="1481" y="494"/>
                  </a:cubicBezTo>
                  <a:cubicBezTo>
                    <a:pt x="1536" y="494"/>
                    <a:pt x="1626" y="498"/>
                    <a:pt x="1699" y="502"/>
                  </a:cubicBezTo>
                  <a:cubicBezTo>
                    <a:pt x="1740" y="504"/>
                    <a:pt x="1777" y="505"/>
                    <a:pt x="1799" y="506"/>
                  </a:cubicBezTo>
                  <a:cubicBezTo>
                    <a:pt x="1840" y="507"/>
                    <a:pt x="1849" y="513"/>
                    <a:pt x="1862" y="525"/>
                  </a:cubicBezTo>
                  <a:cubicBezTo>
                    <a:pt x="1869" y="531"/>
                    <a:pt x="1875" y="537"/>
                    <a:pt x="1891" y="544"/>
                  </a:cubicBezTo>
                  <a:cubicBezTo>
                    <a:pt x="1906" y="552"/>
                    <a:pt x="1916" y="557"/>
                    <a:pt x="1924" y="562"/>
                  </a:cubicBezTo>
                  <a:cubicBezTo>
                    <a:pt x="1939" y="572"/>
                    <a:pt x="1946" y="576"/>
                    <a:pt x="1981" y="577"/>
                  </a:cubicBezTo>
                  <a:cubicBezTo>
                    <a:pt x="1997" y="577"/>
                    <a:pt x="2020" y="579"/>
                    <a:pt x="2045" y="581"/>
                  </a:cubicBezTo>
                  <a:cubicBezTo>
                    <a:pt x="2098" y="585"/>
                    <a:pt x="2166" y="590"/>
                    <a:pt x="2199" y="582"/>
                  </a:cubicBezTo>
                  <a:cubicBezTo>
                    <a:pt x="2220" y="577"/>
                    <a:pt x="2244" y="575"/>
                    <a:pt x="2270" y="574"/>
                  </a:cubicBezTo>
                  <a:cubicBezTo>
                    <a:pt x="2306" y="571"/>
                    <a:pt x="2347" y="568"/>
                    <a:pt x="2390" y="555"/>
                  </a:cubicBezTo>
                  <a:cubicBezTo>
                    <a:pt x="2426" y="545"/>
                    <a:pt x="2435" y="523"/>
                    <a:pt x="2450" y="491"/>
                  </a:cubicBezTo>
                  <a:cubicBezTo>
                    <a:pt x="2462" y="464"/>
                    <a:pt x="2477" y="429"/>
                    <a:pt x="2513" y="393"/>
                  </a:cubicBezTo>
                  <a:cubicBezTo>
                    <a:pt x="2542" y="364"/>
                    <a:pt x="2567" y="344"/>
                    <a:pt x="2587" y="328"/>
                  </a:cubicBezTo>
                  <a:cubicBezTo>
                    <a:pt x="2620" y="302"/>
                    <a:pt x="2642" y="285"/>
                    <a:pt x="2658" y="246"/>
                  </a:cubicBezTo>
                  <a:cubicBezTo>
                    <a:pt x="2666" y="226"/>
                    <a:pt x="2671" y="211"/>
                    <a:pt x="2674" y="200"/>
                  </a:cubicBezTo>
                  <a:cubicBezTo>
                    <a:pt x="2682" y="172"/>
                    <a:pt x="2686" y="160"/>
                    <a:pt x="2720" y="136"/>
                  </a:cubicBezTo>
                  <a:cubicBezTo>
                    <a:pt x="2733" y="127"/>
                    <a:pt x="2744" y="122"/>
                    <a:pt x="2753" y="117"/>
                  </a:cubicBezTo>
                  <a:cubicBezTo>
                    <a:pt x="2775" y="106"/>
                    <a:pt x="2776" y="105"/>
                    <a:pt x="2768" y="82"/>
                  </a:cubicBezTo>
                  <a:cubicBezTo>
                    <a:pt x="2758" y="56"/>
                    <a:pt x="2746" y="29"/>
                    <a:pt x="2731" y="24"/>
                  </a:cubicBezTo>
                  <a:cubicBezTo>
                    <a:pt x="2723" y="22"/>
                    <a:pt x="2713" y="25"/>
                    <a:pt x="2702" y="34"/>
                  </a:cubicBezTo>
                  <a:cubicBezTo>
                    <a:pt x="2655" y="68"/>
                    <a:pt x="2641" y="102"/>
                    <a:pt x="2634" y="124"/>
                  </a:cubicBezTo>
                  <a:cubicBezTo>
                    <a:pt x="2627" y="147"/>
                    <a:pt x="2611" y="153"/>
                    <a:pt x="2597" y="158"/>
                  </a:cubicBezTo>
                  <a:cubicBezTo>
                    <a:pt x="2590" y="161"/>
                    <a:pt x="2582" y="164"/>
                    <a:pt x="2574" y="169"/>
                  </a:cubicBezTo>
                  <a:cubicBezTo>
                    <a:pt x="2554" y="184"/>
                    <a:pt x="2555" y="191"/>
                    <a:pt x="2558" y="205"/>
                  </a:cubicBezTo>
                  <a:cubicBezTo>
                    <a:pt x="2561" y="214"/>
                    <a:pt x="2567" y="238"/>
                    <a:pt x="2554" y="256"/>
                  </a:cubicBezTo>
                  <a:cubicBezTo>
                    <a:pt x="2544" y="268"/>
                    <a:pt x="2527" y="273"/>
                    <a:pt x="2504" y="273"/>
                  </a:cubicBezTo>
                  <a:cubicBezTo>
                    <a:pt x="2485" y="272"/>
                    <a:pt x="2471" y="269"/>
                    <a:pt x="2460" y="266"/>
                  </a:cubicBezTo>
                  <a:cubicBezTo>
                    <a:pt x="2438" y="262"/>
                    <a:pt x="2434" y="261"/>
                    <a:pt x="2422" y="282"/>
                  </a:cubicBezTo>
                  <a:cubicBezTo>
                    <a:pt x="2398" y="325"/>
                    <a:pt x="2373" y="369"/>
                    <a:pt x="2311" y="381"/>
                  </a:cubicBezTo>
                  <a:cubicBezTo>
                    <a:pt x="2289" y="384"/>
                    <a:pt x="2277" y="394"/>
                    <a:pt x="2265" y="402"/>
                  </a:cubicBezTo>
                  <a:cubicBezTo>
                    <a:pt x="2248" y="415"/>
                    <a:pt x="2230" y="428"/>
                    <a:pt x="2192" y="418"/>
                  </a:cubicBezTo>
                  <a:lnTo>
                    <a:pt x="2188" y="417"/>
                  </a:lnTo>
                  <a:cubicBezTo>
                    <a:pt x="2136" y="403"/>
                    <a:pt x="2129" y="401"/>
                    <a:pt x="2034" y="388"/>
                  </a:cubicBezTo>
                  <a:cubicBezTo>
                    <a:pt x="1985" y="381"/>
                    <a:pt x="1958" y="393"/>
                    <a:pt x="1937" y="403"/>
                  </a:cubicBezTo>
                  <a:cubicBezTo>
                    <a:pt x="1917" y="412"/>
                    <a:pt x="1899" y="421"/>
                    <a:pt x="1878" y="404"/>
                  </a:cubicBezTo>
                  <a:cubicBezTo>
                    <a:pt x="1866" y="395"/>
                    <a:pt x="1858" y="383"/>
                    <a:pt x="1851" y="373"/>
                  </a:cubicBezTo>
                  <a:cubicBezTo>
                    <a:pt x="1845" y="366"/>
                    <a:pt x="1838" y="356"/>
                    <a:pt x="1834" y="356"/>
                  </a:cubicBezTo>
                  <a:lnTo>
                    <a:pt x="1834" y="356"/>
                  </a:lnTo>
                  <a:cubicBezTo>
                    <a:pt x="1833" y="356"/>
                    <a:pt x="1827" y="357"/>
                    <a:pt x="1814" y="374"/>
                  </a:cubicBezTo>
                  <a:cubicBezTo>
                    <a:pt x="1769" y="434"/>
                    <a:pt x="1728" y="406"/>
                    <a:pt x="1684" y="376"/>
                  </a:cubicBezTo>
                  <a:lnTo>
                    <a:pt x="1674" y="368"/>
                  </a:lnTo>
                  <a:cubicBezTo>
                    <a:pt x="1629" y="337"/>
                    <a:pt x="1562" y="326"/>
                    <a:pt x="1527" y="328"/>
                  </a:cubicBezTo>
                  <a:cubicBezTo>
                    <a:pt x="1519" y="328"/>
                    <a:pt x="1504" y="331"/>
                    <a:pt x="1489" y="335"/>
                  </a:cubicBezTo>
                  <a:cubicBezTo>
                    <a:pt x="1439" y="345"/>
                    <a:pt x="1378" y="358"/>
                    <a:pt x="1358" y="330"/>
                  </a:cubicBezTo>
                  <a:cubicBezTo>
                    <a:pt x="1340" y="306"/>
                    <a:pt x="1321" y="302"/>
                    <a:pt x="1254" y="312"/>
                  </a:cubicBezTo>
                  <a:cubicBezTo>
                    <a:pt x="1185" y="322"/>
                    <a:pt x="1163" y="305"/>
                    <a:pt x="1140" y="263"/>
                  </a:cubicBezTo>
                  <a:cubicBezTo>
                    <a:pt x="1130" y="246"/>
                    <a:pt x="1098" y="243"/>
                    <a:pt x="1070" y="241"/>
                  </a:cubicBezTo>
                  <a:cubicBezTo>
                    <a:pt x="1049" y="240"/>
                    <a:pt x="1031" y="238"/>
                    <a:pt x="1019" y="231"/>
                  </a:cubicBezTo>
                  <a:cubicBezTo>
                    <a:pt x="996" y="215"/>
                    <a:pt x="963" y="202"/>
                    <a:pt x="941" y="212"/>
                  </a:cubicBezTo>
                  <a:cubicBezTo>
                    <a:pt x="928" y="218"/>
                    <a:pt x="925" y="226"/>
                    <a:pt x="920" y="251"/>
                  </a:cubicBezTo>
                  <a:cubicBezTo>
                    <a:pt x="917" y="261"/>
                    <a:pt x="914" y="273"/>
                    <a:pt x="910" y="286"/>
                  </a:cubicBezTo>
                  <a:cubicBezTo>
                    <a:pt x="896" y="328"/>
                    <a:pt x="857" y="378"/>
                    <a:pt x="803" y="423"/>
                  </a:cubicBezTo>
                  <a:cubicBezTo>
                    <a:pt x="767" y="453"/>
                    <a:pt x="742" y="440"/>
                    <a:pt x="717" y="427"/>
                  </a:cubicBezTo>
                  <a:cubicBezTo>
                    <a:pt x="703" y="420"/>
                    <a:pt x="690" y="413"/>
                    <a:pt x="671" y="410"/>
                  </a:cubicBezTo>
                  <a:cubicBezTo>
                    <a:pt x="625" y="401"/>
                    <a:pt x="607" y="422"/>
                    <a:pt x="584" y="476"/>
                  </a:cubicBezTo>
                  <a:cubicBezTo>
                    <a:pt x="575" y="496"/>
                    <a:pt x="575" y="506"/>
                    <a:pt x="575" y="515"/>
                  </a:cubicBezTo>
                  <a:cubicBezTo>
                    <a:pt x="575" y="534"/>
                    <a:pt x="571" y="542"/>
                    <a:pt x="541" y="561"/>
                  </a:cubicBezTo>
                  <a:cubicBezTo>
                    <a:pt x="502" y="585"/>
                    <a:pt x="502" y="589"/>
                    <a:pt x="502" y="631"/>
                  </a:cubicBezTo>
                  <a:lnTo>
                    <a:pt x="502" y="646"/>
                  </a:lnTo>
                  <a:cubicBezTo>
                    <a:pt x="502" y="659"/>
                    <a:pt x="504" y="672"/>
                    <a:pt x="505" y="684"/>
                  </a:cubicBezTo>
                  <a:cubicBezTo>
                    <a:pt x="508" y="728"/>
                    <a:pt x="512" y="774"/>
                    <a:pt x="477" y="828"/>
                  </a:cubicBezTo>
                  <a:cubicBezTo>
                    <a:pt x="435" y="893"/>
                    <a:pt x="447" y="997"/>
                    <a:pt x="470" y="1018"/>
                  </a:cubicBezTo>
                  <a:cubicBezTo>
                    <a:pt x="493" y="1039"/>
                    <a:pt x="507" y="1069"/>
                    <a:pt x="504" y="1093"/>
                  </a:cubicBezTo>
                  <a:cubicBezTo>
                    <a:pt x="503" y="1107"/>
                    <a:pt x="495" y="1119"/>
                    <a:pt x="482" y="1126"/>
                  </a:cubicBezTo>
                  <a:cubicBezTo>
                    <a:pt x="447" y="1146"/>
                    <a:pt x="425" y="1120"/>
                    <a:pt x="406" y="1099"/>
                  </a:cubicBezTo>
                  <a:lnTo>
                    <a:pt x="401" y="1093"/>
                  </a:lnTo>
                  <a:cubicBezTo>
                    <a:pt x="398" y="1089"/>
                    <a:pt x="396" y="1090"/>
                    <a:pt x="394" y="1090"/>
                  </a:cubicBezTo>
                  <a:cubicBezTo>
                    <a:pt x="384" y="1094"/>
                    <a:pt x="369" y="1116"/>
                    <a:pt x="367" y="1144"/>
                  </a:cubicBezTo>
                  <a:cubicBezTo>
                    <a:pt x="366" y="1168"/>
                    <a:pt x="347" y="1188"/>
                    <a:pt x="327" y="1209"/>
                  </a:cubicBezTo>
                  <a:cubicBezTo>
                    <a:pt x="307" y="1231"/>
                    <a:pt x="285" y="1254"/>
                    <a:pt x="281" y="1282"/>
                  </a:cubicBezTo>
                  <a:cubicBezTo>
                    <a:pt x="279" y="1299"/>
                    <a:pt x="275" y="1310"/>
                    <a:pt x="272" y="1321"/>
                  </a:cubicBezTo>
                  <a:cubicBezTo>
                    <a:pt x="265" y="1347"/>
                    <a:pt x="260" y="1366"/>
                    <a:pt x="279" y="1459"/>
                  </a:cubicBezTo>
                  <a:cubicBezTo>
                    <a:pt x="286" y="1492"/>
                    <a:pt x="293" y="1517"/>
                    <a:pt x="298" y="1536"/>
                  </a:cubicBezTo>
                  <a:cubicBezTo>
                    <a:pt x="312" y="1589"/>
                    <a:pt x="315" y="1604"/>
                    <a:pt x="268" y="1622"/>
                  </a:cubicBezTo>
                  <a:cubicBezTo>
                    <a:pt x="202" y="1635"/>
                    <a:pt x="203" y="1657"/>
                    <a:pt x="206" y="1697"/>
                  </a:cubicBezTo>
                  <a:cubicBezTo>
                    <a:pt x="208" y="1725"/>
                    <a:pt x="210" y="1761"/>
                    <a:pt x="185" y="1797"/>
                  </a:cubicBezTo>
                  <a:cubicBezTo>
                    <a:pt x="182" y="1803"/>
                    <a:pt x="153" y="1854"/>
                    <a:pt x="127" y="1880"/>
                  </a:cubicBezTo>
                  <a:cubicBezTo>
                    <a:pt x="114" y="1894"/>
                    <a:pt x="97" y="1897"/>
                    <a:pt x="84" y="1900"/>
                  </a:cubicBezTo>
                  <a:cubicBezTo>
                    <a:pt x="70" y="1902"/>
                    <a:pt x="59" y="1905"/>
                    <a:pt x="47" y="1919"/>
                  </a:cubicBezTo>
                  <a:cubicBezTo>
                    <a:pt x="42" y="1925"/>
                    <a:pt x="38" y="1931"/>
                    <a:pt x="34" y="1936"/>
                  </a:cubicBezTo>
                  <a:cubicBezTo>
                    <a:pt x="29" y="1941"/>
                    <a:pt x="23" y="1948"/>
                    <a:pt x="23" y="1950"/>
                  </a:cubicBezTo>
                  <a:lnTo>
                    <a:pt x="23" y="1950"/>
                  </a:lnTo>
                  <a:cubicBezTo>
                    <a:pt x="23" y="1950"/>
                    <a:pt x="26" y="1954"/>
                    <a:pt x="43" y="1963"/>
                  </a:cubicBezTo>
                  <a:cubicBezTo>
                    <a:pt x="81" y="1981"/>
                    <a:pt x="74" y="2017"/>
                    <a:pt x="67" y="2059"/>
                  </a:cubicBezTo>
                  <a:cubicBezTo>
                    <a:pt x="63" y="2079"/>
                    <a:pt x="59" y="2102"/>
                    <a:pt x="58" y="2128"/>
                  </a:cubicBezTo>
                  <a:cubicBezTo>
                    <a:pt x="58" y="2150"/>
                    <a:pt x="56" y="2170"/>
                    <a:pt x="54" y="2187"/>
                  </a:cubicBezTo>
                  <a:cubicBezTo>
                    <a:pt x="51" y="2211"/>
                    <a:pt x="49" y="2232"/>
                    <a:pt x="55" y="2239"/>
                  </a:cubicBezTo>
                  <a:cubicBezTo>
                    <a:pt x="60" y="2245"/>
                    <a:pt x="82" y="2243"/>
                    <a:pt x="103" y="2244"/>
                  </a:cubicBezTo>
                  <a:cubicBezTo>
                    <a:pt x="150" y="2248"/>
                    <a:pt x="208" y="2252"/>
                    <a:pt x="257" y="2210"/>
                  </a:cubicBezTo>
                  <a:cubicBezTo>
                    <a:pt x="301" y="2171"/>
                    <a:pt x="331" y="2186"/>
                    <a:pt x="342" y="2195"/>
                  </a:cubicBezTo>
                  <a:cubicBezTo>
                    <a:pt x="364" y="2212"/>
                    <a:pt x="370" y="2249"/>
                    <a:pt x="356" y="2278"/>
                  </a:cubicBezTo>
                  <a:cubicBezTo>
                    <a:pt x="345" y="2299"/>
                    <a:pt x="346" y="2331"/>
                    <a:pt x="357" y="2361"/>
                  </a:cubicBezTo>
                  <a:cubicBezTo>
                    <a:pt x="364" y="2380"/>
                    <a:pt x="374" y="2394"/>
                    <a:pt x="383" y="2398"/>
                  </a:cubicBezTo>
                  <a:cubicBezTo>
                    <a:pt x="412" y="2410"/>
                    <a:pt x="407" y="2487"/>
                    <a:pt x="386" y="2654"/>
                  </a:cubicBezTo>
                  <a:cubicBezTo>
                    <a:pt x="383" y="2676"/>
                    <a:pt x="380" y="2695"/>
                    <a:pt x="379" y="2710"/>
                  </a:cubicBezTo>
                  <a:cubicBezTo>
                    <a:pt x="375" y="2743"/>
                    <a:pt x="366" y="2782"/>
                    <a:pt x="357" y="2822"/>
                  </a:cubicBezTo>
                  <a:cubicBezTo>
                    <a:pt x="342" y="2883"/>
                    <a:pt x="328" y="2945"/>
                    <a:pt x="328" y="3002"/>
                  </a:cubicBezTo>
                  <a:cubicBezTo>
                    <a:pt x="328" y="3035"/>
                    <a:pt x="321" y="3058"/>
                    <a:pt x="317" y="3074"/>
                  </a:cubicBezTo>
                  <a:cubicBezTo>
                    <a:pt x="314" y="3085"/>
                    <a:pt x="312" y="3094"/>
                    <a:pt x="314" y="3097"/>
                  </a:cubicBezTo>
                  <a:cubicBezTo>
                    <a:pt x="319" y="3105"/>
                    <a:pt x="357" y="3113"/>
                    <a:pt x="373" y="3116"/>
                  </a:cubicBezTo>
                  <a:cubicBezTo>
                    <a:pt x="443" y="3130"/>
                    <a:pt x="481" y="3118"/>
                    <a:pt x="511" y="3109"/>
                  </a:cubicBezTo>
                  <a:cubicBezTo>
                    <a:pt x="528" y="3103"/>
                    <a:pt x="543" y="3099"/>
                    <a:pt x="559" y="3100"/>
                  </a:cubicBezTo>
                  <a:cubicBezTo>
                    <a:pt x="571" y="3101"/>
                    <a:pt x="583" y="3105"/>
                    <a:pt x="594" y="3108"/>
                  </a:cubicBezTo>
                  <a:cubicBezTo>
                    <a:pt x="623" y="3117"/>
                    <a:pt x="639" y="3121"/>
                    <a:pt x="656" y="3096"/>
                  </a:cubicBezTo>
                  <a:cubicBezTo>
                    <a:pt x="671" y="3076"/>
                    <a:pt x="667" y="3069"/>
                    <a:pt x="657" y="3050"/>
                  </a:cubicBezTo>
                  <a:cubicBezTo>
                    <a:pt x="650" y="3036"/>
                    <a:pt x="640" y="3017"/>
                    <a:pt x="637" y="2988"/>
                  </a:cubicBezTo>
                  <a:cubicBezTo>
                    <a:pt x="632" y="2938"/>
                    <a:pt x="651" y="2907"/>
                    <a:pt x="666" y="2885"/>
                  </a:cubicBezTo>
                  <a:cubicBezTo>
                    <a:pt x="671" y="2876"/>
                    <a:pt x="676" y="2868"/>
                    <a:pt x="678" y="2862"/>
                  </a:cubicBezTo>
                  <a:cubicBezTo>
                    <a:pt x="682" y="2850"/>
                    <a:pt x="680" y="2818"/>
                    <a:pt x="678" y="2791"/>
                  </a:cubicBezTo>
                  <a:cubicBezTo>
                    <a:pt x="676" y="2761"/>
                    <a:pt x="674" y="2729"/>
                    <a:pt x="678" y="2709"/>
                  </a:cubicBezTo>
                  <a:cubicBezTo>
                    <a:pt x="680" y="2696"/>
                    <a:pt x="674" y="2663"/>
                    <a:pt x="668" y="2628"/>
                  </a:cubicBezTo>
                  <a:cubicBezTo>
                    <a:pt x="655" y="2560"/>
                    <a:pt x="640" y="2475"/>
                    <a:pt x="658" y="2425"/>
                  </a:cubicBezTo>
                  <a:cubicBezTo>
                    <a:pt x="663" y="2411"/>
                    <a:pt x="669" y="2397"/>
                    <a:pt x="675" y="2384"/>
                  </a:cubicBezTo>
                  <a:cubicBezTo>
                    <a:pt x="697" y="2329"/>
                    <a:pt x="717" y="2281"/>
                    <a:pt x="695" y="2238"/>
                  </a:cubicBezTo>
                  <a:cubicBezTo>
                    <a:pt x="683" y="2216"/>
                    <a:pt x="668" y="2199"/>
                    <a:pt x="654" y="2183"/>
                  </a:cubicBezTo>
                  <a:cubicBezTo>
                    <a:pt x="631" y="2156"/>
                    <a:pt x="609" y="2131"/>
                    <a:pt x="611" y="2091"/>
                  </a:cubicBezTo>
                  <a:cubicBezTo>
                    <a:pt x="614" y="2034"/>
                    <a:pt x="625" y="1980"/>
                    <a:pt x="712" y="1942"/>
                  </a:cubicBezTo>
                  <a:cubicBezTo>
                    <a:pt x="739" y="1930"/>
                    <a:pt x="758" y="1915"/>
                    <a:pt x="776" y="1903"/>
                  </a:cubicBezTo>
                  <a:cubicBezTo>
                    <a:pt x="806" y="1879"/>
                    <a:pt x="833" y="1859"/>
                    <a:pt x="876" y="1883"/>
                  </a:cubicBezTo>
                  <a:cubicBezTo>
                    <a:pt x="892" y="1893"/>
                    <a:pt x="912" y="1886"/>
                    <a:pt x="934" y="1879"/>
                  </a:cubicBezTo>
                  <a:cubicBezTo>
                    <a:pt x="958" y="1871"/>
                    <a:pt x="983" y="1863"/>
                    <a:pt x="1004" y="1877"/>
                  </a:cubicBezTo>
                  <a:cubicBezTo>
                    <a:pt x="1022" y="1889"/>
                    <a:pt x="1032" y="1915"/>
                    <a:pt x="1036" y="1960"/>
                  </a:cubicBezTo>
                  <a:cubicBezTo>
                    <a:pt x="1048" y="2110"/>
                    <a:pt x="1041" y="2126"/>
                    <a:pt x="993" y="2158"/>
                  </a:cubicBezTo>
                  <a:cubicBezTo>
                    <a:pt x="972" y="2172"/>
                    <a:pt x="944" y="2214"/>
                    <a:pt x="945" y="2257"/>
                  </a:cubicBezTo>
                  <a:cubicBezTo>
                    <a:pt x="945" y="2289"/>
                    <a:pt x="961" y="2315"/>
                    <a:pt x="992" y="2334"/>
                  </a:cubicBezTo>
                  <a:cubicBezTo>
                    <a:pt x="1039" y="2362"/>
                    <a:pt x="1066" y="2386"/>
                    <a:pt x="1088" y="2406"/>
                  </a:cubicBezTo>
                  <a:cubicBezTo>
                    <a:pt x="1111" y="2426"/>
                    <a:pt x="1128" y="2441"/>
                    <a:pt x="1157" y="2451"/>
                  </a:cubicBezTo>
                  <a:cubicBezTo>
                    <a:pt x="1174" y="2456"/>
                    <a:pt x="1190" y="2458"/>
                    <a:pt x="1204" y="2460"/>
                  </a:cubicBezTo>
                  <a:cubicBezTo>
                    <a:pt x="1237" y="2464"/>
                    <a:pt x="1270" y="2468"/>
                    <a:pt x="1269" y="2520"/>
                  </a:cubicBezTo>
                  <a:cubicBezTo>
                    <a:pt x="1268" y="2551"/>
                    <a:pt x="1260" y="2570"/>
                    <a:pt x="1250" y="2591"/>
                  </a:cubicBezTo>
                  <a:cubicBezTo>
                    <a:pt x="1239" y="2614"/>
                    <a:pt x="1228" y="2639"/>
                    <a:pt x="1220" y="2687"/>
                  </a:cubicBezTo>
                  <a:cubicBezTo>
                    <a:pt x="1212" y="2736"/>
                    <a:pt x="1208" y="2765"/>
                    <a:pt x="1217" y="2778"/>
                  </a:cubicBezTo>
                  <a:cubicBezTo>
                    <a:pt x="1224" y="2787"/>
                    <a:pt x="1240" y="2792"/>
                    <a:pt x="1276" y="2797"/>
                  </a:cubicBezTo>
                  <a:cubicBezTo>
                    <a:pt x="1317" y="2803"/>
                    <a:pt x="1345" y="2812"/>
                    <a:pt x="1366" y="2819"/>
                  </a:cubicBezTo>
                  <a:cubicBezTo>
                    <a:pt x="1377" y="2822"/>
                    <a:pt x="1391" y="2827"/>
                    <a:pt x="1394" y="2825"/>
                  </a:cubicBezTo>
                  <a:cubicBezTo>
                    <a:pt x="1396" y="2822"/>
                    <a:pt x="1394" y="2807"/>
                    <a:pt x="1393" y="2796"/>
                  </a:cubicBezTo>
                  <a:cubicBezTo>
                    <a:pt x="1390" y="2771"/>
                    <a:pt x="1386" y="2740"/>
                    <a:pt x="1402" y="2718"/>
                  </a:cubicBezTo>
                  <a:cubicBezTo>
                    <a:pt x="1405" y="2715"/>
                    <a:pt x="1407" y="2711"/>
                    <a:pt x="1410" y="2708"/>
                  </a:cubicBezTo>
                  <a:cubicBezTo>
                    <a:pt x="1430" y="2678"/>
                    <a:pt x="1455" y="2642"/>
                    <a:pt x="1552" y="2644"/>
                  </a:cubicBezTo>
                  <a:cubicBezTo>
                    <a:pt x="1645" y="2646"/>
                    <a:pt x="1648" y="2638"/>
                    <a:pt x="1659" y="2612"/>
                  </a:cubicBezTo>
                  <a:cubicBezTo>
                    <a:pt x="1664" y="2599"/>
                    <a:pt x="1670" y="2587"/>
                    <a:pt x="1683" y="2583"/>
                  </a:cubicBezTo>
                  <a:cubicBezTo>
                    <a:pt x="1696" y="2580"/>
                    <a:pt x="1708" y="2589"/>
                    <a:pt x="1725" y="2604"/>
                  </a:cubicBezTo>
                  <a:lnTo>
                    <a:pt x="1728" y="2607"/>
                  </a:lnTo>
                  <a:cubicBezTo>
                    <a:pt x="1755" y="2628"/>
                    <a:pt x="1775" y="2646"/>
                    <a:pt x="1751" y="2696"/>
                  </a:cubicBezTo>
                  <a:cubicBezTo>
                    <a:pt x="1730" y="2738"/>
                    <a:pt x="1703" y="2766"/>
                    <a:pt x="1692" y="2770"/>
                  </a:cubicBezTo>
                  <a:cubicBezTo>
                    <a:pt x="1663" y="2779"/>
                    <a:pt x="1641" y="2790"/>
                    <a:pt x="1629" y="2800"/>
                  </a:cubicBezTo>
                  <a:cubicBezTo>
                    <a:pt x="1622" y="2807"/>
                    <a:pt x="1612" y="2811"/>
                    <a:pt x="1602" y="2814"/>
                  </a:cubicBezTo>
                  <a:cubicBezTo>
                    <a:pt x="1581" y="2822"/>
                    <a:pt x="1567" y="2828"/>
                    <a:pt x="1572" y="2857"/>
                  </a:cubicBezTo>
                  <a:cubicBezTo>
                    <a:pt x="1575" y="2871"/>
                    <a:pt x="1578" y="2882"/>
                    <a:pt x="1581" y="2891"/>
                  </a:cubicBezTo>
                  <a:cubicBezTo>
                    <a:pt x="1589" y="2919"/>
                    <a:pt x="1592" y="2933"/>
                    <a:pt x="1569" y="2967"/>
                  </a:cubicBezTo>
                  <a:cubicBezTo>
                    <a:pt x="1554" y="2990"/>
                    <a:pt x="1548" y="3004"/>
                    <a:pt x="1551" y="3011"/>
                  </a:cubicBezTo>
                  <a:cubicBezTo>
                    <a:pt x="1553" y="3013"/>
                    <a:pt x="1559" y="3020"/>
                    <a:pt x="1588" y="3021"/>
                  </a:cubicBezTo>
                  <a:cubicBezTo>
                    <a:pt x="1633" y="3023"/>
                    <a:pt x="1633" y="3023"/>
                    <a:pt x="1636" y="3002"/>
                  </a:cubicBezTo>
                  <a:cubicBezTo>
                    <a:pt x="1637" y="2998"/>
                    <a:pt x="1637" y="2993"/>
                    <a:pt x="1638" y="2988"/>
                  </a:cubicBezTo>
                  <a:lnTo>
                    <a:pt x="1639" y="2982"/>
                  </a:lnTo>
                  <a:cubicBezTo>
                    <a:pt x="1645" y="2941"/>
                    <a:pt x="1647" y="2935"/>
                    <a:pt x="1681" y="2909"/>
                  </a:cubicBezTo>
                  <a:cubicBezTo>
                    <a:pt x="1712" y="2885"/>
                    <a:pt x="1721" y="2848"/>
                    <a:pt x="1714" y="2839"/>
                  </a:cubicBezTo>
                  <a:cubicBezTo>
                    <a:pt x="1710" y="2834"/>
                    <a:pt x="1706" y="2824"/>
                    <a:pt x="1713" y="2808"/>
                  </a:cubicBezTo>
                  <a:cubicBezTo>
                    <a:pt x="1722" y="2788"/>
                    <a:pt x="1747" y="2759"/>
                    <a:pt x="1768" y="2757"/>
                  </a:cubicBezTo>
                  <a:cubicBezTo>
                    <a:pt x="1776" y="2756"/>
                    <a:pt x="1783" y="2759"/>
                    <a:pt x="1788" y="2766"/>
                  </a:cubicBezTo>
                  <a:cubicBezTo>
                    <a:pt x="1805" y="2791"/>
                    <a:pt x="1803" y="2833"/>
                    <a:pt x="1784" y="2878"/>
                  </a:cubicBezTo>
                  <a:cubicBezTo>
                    <a:pt x="1773" y="2902"/>
                    <a:pt x="1769" y="2936"/>
                    <a:pt x="1765" y="2966"/>
                  </a:cubicBezTo>
                  <a:cubicBezTo>
                    <a:pt x="1763" y="2985"/>
                    <a:pt x="1761" y="3004"/>
                    <a:pt x="1757" y="3017"/>
                  </a:cubicBezTo>
                  <a:cubicBezTo>
                    <a:pt x="1753" y="3035"/>
                    <a:pt x="1738" y="3039"/>
                    <a:pt x="1726" y="3043"/>
                  </a:cubicBezTo>
                  <a:cubicBezTo>
                    <a:pt x="1705" y="3048"/>
                    <a:pt x="1680" y="3055"/>
                    <a:pt x="1682" y="31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3" name="Google Shape;463;p39"/>
            <p:cNvSpPr/>
            <p:nvPr/>
          </p:nvSpPr>
          <p:spPr>
            <a:xfrm>
              <a:off x="5939280" y="3881520"/>
              <a:ext cx="247680" cy="214560"/>
            </a:xfrm>
            <a:custGeom>
              <a:avLst/>
              <a:gdLst/>
              <a:ahLst/>
              <a:cxnLst/>
              <a:rect l="l" t="t" r="r" b="b"/>
              <a:pathLst>
                <a:path w="688" h="596" extrusionOk="0">
                  <a:moveTo>
                    <a:pt x="83" y="596"/>
                  </a:moveTo>
                  <a:cubicBezTo>
                    <a:pt x="43" y="596"/>
                    <a:pt x="7" y="587"/>
                    <a:pt x="1" y="552"/>
                  </a:cubicBezTo>
                  <a:cubicBezTo>
                    <a:pt x="-1" y="539"/>
                    <a:pt x="0" y="529"/>
                    <a:pt x="6" y="521"/>
                  </a:cubicBezTo>
                  <a:cubicBezTo>
                    <a:pt x="15" y="509"/>
                    <a:pt x="31" y="507"/>
                    <a:pt x="50" y="504"/>
                  </a:cubicBezTo>
                  <a:cubicBezTo>
                    <a:pt x="55" y="503"/>
                    <a:pt x="61" y="502"/>
                    <a:pt x="67" y="501"/>
                  </a:cubicBezTo>
                  <a:cubicBezTo>
                    <a:pt x="98" y="495"/>
                    <a:pt x="110" y="480"/>
                    <a:pt x="130" y="452"/>
                  </a:cubicBezTo>
                  <a:cubicBezTo>
                    <a:pt x="132" y="449"/>
                    <a:pt x="135" y="445"/>
                    <a:pt x="134" y="442"/>
                  </a:cubicBezTo>
                  <a:cubicBezTo>
                    <a:pt x="131" y="432"/>
                    <a:pt x="97" y="421"/>
                    <a:pt x="74" y="413"/>
                  </a:cubicBezTo>
                  <a:cubicBezTo>
                    <a:pt x="56" y="407"/>
                    <a:pt x="49" y="396"/>
                    <a:pt x="47" y="387"/>
                  </a:cubicBezTo>
                  <a:cubicBezTo>
                    <a:pt x="38" y="357"/>
                    <a:pt x="71" y="318"/>
                    <a:pt x="74" y="314"/>
                  </a:cubicBezTo>
                  <a:lnTo>
                    <a:pt x="75" y="313"/>
                  </a:lnTo>
                  <a:cubicBezTo>
                    <a:pt x="87" y="301"/>
                    <a:pt x="99" y="288"/>
                    <a:pt x="110" y="275"/>
                  </a:cubicBezTo>
                  <a:cubicBezTo>
                    <a:pt x="152" y="230"/>
                    <a:pt x="192" y="187"/>
                    <a:pt x="233" y="183"/>
                  </a:cubicBezTo>
                  <a:cubicBezTo>
                    <a:pt x="267" y="179"/>
                    <a:pt x="286" y="192"/>
                    <a:pt x="304" y="204"/>
                  </a:cubicBezTo>
                  <a:cubicBezTo>
                    <a:pt x="314" y="211"/>
                    <a:pt x="324" y="218"/>
                    <a:pt x="338" y="223"/>
                  </a:cubicBezTo>
                  <a:cubicBezTo>
                    <a:pt x="362" y="231"/>
                    <a:pt x="362" y="231"/>
                    <a:pt x="380" y="187"/>
                  </a:cubicBezTo>
                  <a:lnTo>
                    <a:pt x="389" y="167"/>
                  </a:lnTo>
                  <a:cubicBezTo>
                    <a:pt x="405" y="129"/>
                    <a:pt x="428" y="116"/>
                    <a:pt x="445" y="105"/>
                  </a:cubicBezTo>
                  <a:cubicBezTo>
                    <a:pt x="459" y="97"/>
                    <a:pt x="469" y="91"/>
                    <a:pt x="477" y="76"/>
                  </a:cubicBezTo>
                  <a:cubicBezTo>
                    <a:pt x="499" y="36"/>
                    <a:pt x="543" y="9"/>
                    <a:pt x="603" y="1"/>
                  </a:cubicBezTo>
                  <a:cubicBezTo>
                    <a:pt x="644" y="-5"/>
                    <a:pt x="676" y="16"/>
                    <a:pt x="685" y="39"/>
                  </a:cubicBezTo>
                  <a:cubicBezTo>
                    <a:pt x="691" y="54"/>
                    <a:pt x="686" y="69"/>
                    <a:pt x="674" y="77"/>
                  </a:cubicBezTo>
                  <a:cubicBezTo>
                    <a:pt x="667" y="82"/>
                    <a:pt x="659" y="84"/>
                    <a:pt x="653" y="87"/>
                  </a:cubicBezTo>
                  <a:cubicBezTo>
                    <a:pt x="635" y="93"/>
                    <a:pt x="627" y="96"/>
                    <a:pt x="642" y="143"/>
                  </a:cubicBezTo>
                  <a:cubicBezTo>
                    <a:pt x="658" y="190"/>
                    <a:pt x="651" y="205"/>
                    <a:pt x="637" y="228"/>
                  </a:cubicBezTo>
                  <a:cubicBezTo>
                    <a:pt x="629" y="240"/>
                    <a:pt x="619" y="256"/>
                    <a:pt x="612" y="288"/>
                  </a:cubicBezTo>
                  <a:cubicBezTo>
                    <a:pt x="597" y="357"/>
                    <a:pt x="537" y="383"/>
                    <a:pt x="498" y="401"/>
                  </a:cubicBezTo>
                  <a:cubicBezTo>
                    <a:pt x="486" y="406"/>
                    <a:pt x="476" y="410"/>
                    <a:pt x="470" y="415"/>
                  </a:cubicBezTo>
                  <a:cubicBezTo>
                    <a:pt x="465" y="419"/>
                    <a:pt x="462" y="425"/>
                    <a:pt x="459" y="436"/>
                  </a:cubicBezTo>
                  <a:cubicBezTo>
                    <a:pt x="452" y="460"/>
                    <a:pt x="442" y="493"/>
                    <a:pt x="370" y="494"/>
                  </a:cubicBezTo>
                  <a:cubicBezTo>
                    <a:pt x="345" y="495"/>
                    <a:pt x="325" y="494"/>
                    <a:pt x="309" y="494"/>
                  </a:cubicBezTo>
                  <a:cubicBezTo>
                    <a:pt x="265" y="492"/>
                    <a:pt x="256" y="492"/>
                    <a:pt x="240" y="516"/>
                  </a:cubicBezTo>
                  <a:cubicBezTo>
                    <a:pt x="235" y="521"/>
                    <a:pt x="232" y="527"/>
                    <a:pt x="229" y="532"/>
                  </a:cubicBezTo>
                  <a:cubicBezTo>
                    <a:pt x="209" y="562"/>
                    <a:pt x="193" y="586"/>
                    <a:pt x="130" y="593"/>
                  </a:cubicBezTo>
                  <a:cubicBezTo>
                    <a:pt x="114" y="595"/>
                    <a:pt x="99" y="596"/>
                    <a:pt x="83" y="596"/>
                  </a:cubicBezTo>
                  <a:moveTo>
                    <a:pt x="92" y="329"/>
                  </a:moveTo>
                  <a:cubicBezTo>
                    <a:pt x="83" y="340"/>
                    <a:pt x="65" y="366"/>
                    <a:pt x="69" y="381"/>
                  </a:cubicBezTo>
                  <a:cubicBezTo>
                    <a:pt x="70" y="384"/>
                    <a:pt x="72" y="388"/>
                    <a:pt x="82" y="391"/>
                  </a:cubicBezTo>
                  <a:cubicBezTo>
                    <a:pt x="124" y="405"/>
                    <a:pt x="150" y="415"/>
                    <a:pt x="156" y="435"/>
                  </a:cubicBezTo>
                  <a:cubicBezTo>
                    <a:pt x="159" y="445"/>
                    <a:pt x="157" y="455"/>
                    <a:pt x="149" y="466"/>
                  </a:cubicBezTo>
                  <a:cubicBezTo>
                    <a:pt x="130" y="492"/>
                    <a:pt x="113" y="516"/>
                    <a:pt x="72" y="524"/>
                  </a:cubicBezTo>
                  <a:cubicBezTo>
                    <a:pt x="65" y="525"/>
                    <a:pt x="59" y="526"/>
                    <a:pt x="53" y="527"/>
                  </a:cubicBezTo>
                  <a:cubicBezTo>
                    <a:pt x="40" y="529"/>
                    <a:pt x="28" y="531"/>
                    <a:pt x="25" y="535"/>
                  </a:cubicBezTo>
                  <a:cubicBezTo>
                    <a:pt x="23" y="538"/>
                    <a:pt x="23" y="543"/>
                    <a:pt x="24" y="547"/>
                  </a:cubicBezTo>
                  <a:cubicBezTo>
                    <a:pt x="27" y="562"/>
                    <a:pt x="40" y="580"/>
                    <a:pt x="127" y="570"/>
                  </a:cubicBezTo>
                  <a:cubicBezTo>
                    <a:pt x="179" y="564"/>
                    <a:pt x="190" y="548"/>
                    <a:pt x="209" y="519"/>
                  </a:cubicBezTo>
                  <a:cubicBezTo>
                    <a:pt x="212" y="514"/>
                    <a:pt x="216" y="508"/>
                    <a:pt x="220" y="502"/>
                  </a:cubicBezTo>
                  <a:cubicBezTo>
                    <a:pt x="244" y="468"/>
                    <a:pt x="265" y="469"/>
                    <a:pt x="310" y="470"/>
                  </a:cubicBezTo>
                  <a:cubicBezTo>
                    <a:pt x="326" y="471"/>
                    <a:pt x="345" y="471"/>
                    <a:pt x="369" y="471"/>
                  </a:cubicBezTo>
                  <a:cubicBezTo>
                    <a:pt x="425" y="470"/>
                    <a:pt x="430" y="451"/>
                    <a:pt x="436" y="429"/>
                  </a:cubicBezTo>
                  <a:cubicBezTo>
                    <a:pt x="440" y="418"/>
                    <a:pt x="444" y="405"/>
                    <a:pt x="456" y="396"/>
                  </a:cubicBezTo>
                  <a:cubicBezTo>
                    <a:pt x="464" y="390"/>
                    <a:pt x="475" y="385"/>
                    <a:pt x="488" y="379"/>
                  </a:cubicBezTo>
                  <a:cubicBezTo>
                    <a:pt x="526" y="363"/>
                    <a:pt x="577" y="340"/>
                    <a:pt x="589" y="283"/>
                  </a:cubicBezTo>
                  <a:cubicBezTo>
                    <a:pt x="597" y="247"/>
                    <a:pt x="608" y="229"/>
                    <a:pt x="617" y="215"/>
                  </a:cubicBezTo>
                  <a:cubicBezTo>
                    <a:pt x="628" y="198"/>
                    <a:pt x="633" y="190"/>
                    <a:pt x="620" y="150"/>
                  </a:cubicBezTo>
                  <a:cubicBezTo>
                    <a:pt x="601" y="92"/>
                    <a:pt x="613" y="75"/>
                    <a:pt x="645" y="64"/>
                  </a:cubicBezTo>
                  <a:cubicBezTo>
                    <a:pt x="651" y="62"/>
                    <a:pt x="656" y="60"/>
                    <a:pt x="661" y="57"/>
                  </a:cubicBezTo>
                  <a:cubicBezTo>
                    <a:pt x="662" y="56"/>
                    <a:pt x="665" y="54"/>
                    <a:pt x="663" y="48"/>
                  </a:cubicBezTo>
                  <a:cubicBezTo>
                    <a:pt x="658" y="36"/>
                    <a:pt x="637" y="20"/>
                    <a:pt x="606" y="24"/>
                  </a:cubicBezTo>
                  <a:cubicBezTo>
                    <a:pt x="553" y="32"/>
                    <a:pt x="516" y="53"/>
                    <a:pt x="497" y="88"/>
                  </a:cubicBezTo>
                  <a:cubicBezTo>
                    <a:pt x="487" y="108"/>
                    <a:pt x="472" y="116"/>
                    <a:pt x="458" y="125"/>
                  </a:cubicBezTo>
                  <a:cubicBezTo>
                    <a:pt x="440" y="136"/>
                    <a:pt x="424" y="146"/>
                    <a:pt x="410" y="177"/>
                  </a:cubicBezTo>
                  <a:lnTo>
                    <a:pt x="402" y="197"/>
                  </a:lnTo>
                  <a:cubicBezTo>
                    <a:pt x="383" y="241"/>
                    <a:pt x="375" y="261"/>
                    <a:pt x="330" y="245"/>
                  </a:cubicBezTo>
                  <a:cubicBezTo>
                    <a:pt x="314" y="239"/>
                    <a:pt x="301" y="231"/>
                    <a:pt x="291" y="224"/>
                  </a:cubicBezTo>
                  <a:cubicBezTo>
                    <a:pt x="274" y="212"/>
                    <a:pt x="261" y="203"/>
                    <a:pt x="235" y="206"/>
                  </a:cubicBezTo>
                  <a:cubicBezTo>
                    <a:pt x="203" y="210"/>
                    <a:pt x="166" y="249"/>
                    <a:pt x="127" y="292"/>
                  </a:cubicBezTo>
                  <a:cubicBezTo>
                    <a:pt x="116" y="304"/>
                    <a:pt x="104" y="317"/>
                    <a:pt x="92" y="32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4" name="Google Shape;464;p39"/>
            <p:cNvSpPr/>
            <p:nvPr/>
          </p:nvSpPr>
          <p:spPr>
            <a:xfrm>
              <a:off x="5871960" y="3756240"/>
              <a:ext cx="44280" cy="33840"/>
            </a:xfrm>
            <a:custGeom>
              <a:avLst/>
              <a:gdLst/>
              <a:ahLst/>
              <a:cxnLst/>
              <a:rect l="l" t="t" r="r" b="b"/>
              <a:pathLst>
                <a:path w="123" h="94" extrusionOk="0">
                  <a:moveTo>
                    <a:pt x="66" y="94"/>
                  </a:moveTo>
                  <a:cubicBezTo>
                    <a:pt x="39" y="94"/>
                    <a:pt x="20" y="87"/>
                    <a:pt x="9" y="73"/>
                  </a:cubicBezTo>
                  <a:cubicBezTo>
                    <a:pt x="-5" y="55"/>
                    <a:pt x="0" y="34"/>
                    <a:pt x="0" y="33"/>
                  </a:cubicBezTo>
                  <a:lnTo>
                    <a:pt x="0" y="31"/>
                  </a:lnTo>
                  <a:cubicBezTo>
                    <a:pt x="19" y="-16"/>
                    <a:pt x="97" y="3"/>
                    <a:pt x="101" y="4"/>
                  </a:cubicBezTo>
                  <a:lnTo>
                    <a:pt x="105" y="5"/>
                  </a:lnTo>
                  <a:lnTo>
                    <a:pt x="108" y="9"/>
                  </a:lnTo>
                  <a:cubicBezTo>
                    <a:pt x="110" y="13"/>
                    <a:pt x="131" y="46"/>
                    <a:pt x="118" y="71"/>
                  </a:cubicBezTo>
                  <a:cubicBezTo>
                    <a:pt x="110" y="85"/>
                    <a:pt x="94" y="93"/>
                    <a:pt x="70" y="94"/>
                  </a:cubicBezTo>
                  <a:cubicBezTo>
                    <a:pt x="69" y="94"/>
                    <a:pt x="67" y="94"/>
                    <a:pt x="66" y="94"/>
                  </a:cubicBezTo>
                  <a:moveTo>
                    <a:pt x="23" y="39"/>
                  </a:moveTo>
                  <a:cubicBezTo>
                    <a:pt x="22" y="42"/>
                    <a:pt x="21" y="51"/>
                    <a:pt x="27" y="58"/>
                  </a:cubicBezTo>
                  <a:cubicBezTo>
                    <a:pt x="34" y="66"/>
                    <a:pt x="49" y="70"/>
                    <a:pt x="69" y="70"/>
                  </a:cubicBezTo>
                  <a:cubicBezTo>
                    <a:pt x="80" y="70"/>
                    <a:pt x="93" y="68"/>
                    <a:pt x="97" y="60"/>
                  </a:cubicBezTo>
                  <a:cubicBezTo>
                    <a:pt x="102" y="51"/>
                    <a:pt x="95" y="35"/>
                    <a:pt x="90" y="26"/>
                  </a:cubicBezTo>
                  <a:cubicBezTo>
                    <a:pt x="72" y="22"/>
                    <a:pt x="32" y="19"/>
                    <a:pt x="23" y="3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5" name="Google Shape;465;p39"/>
            <p:cNvSpPr/>
            <p:nvPr/>
          </p:nvSpPr>
          <p:spPr>
            <a:xfrm>
              <a:off x="5919120" y="3781440"/>
              <a:ext cx="42840" cy="32040"/>
            </a:xfrm>
            <a:custGeom>
              <a:avLst/>
              <a:gdLst/>
              <a:ahLst/>
              <a:cxnLst/>
              <a:rect l="l" t="t" r="r" b="b"/>
              <a:pathLst>
                <a:path w="119" h="89" extrusionOk="0">
                  <a:moveTo>
                    <a:pt x="63" y="89"/>
                  </a:moveTo>
                  <a:cubicBezTo>
                    <a:pt x="44" y="89"/>
                    <a:pt x="14" y="85"/>
                    <a:pt x="3" y="67"/>
                  </a:cubicBezTo>
                  <a:cubicBezTo>
                    <a:pt x="-1" y="59"/>
                    <a:pt x="-4" y="46"/>
                    <a:pt x="9" y="28"/>
                  </a:cubicBezTo>
                  <a:cubicBezTo>
                    <a:pt x="35" y="-9"/>
                    <a:pt x="71" y="-2"/>
                    <a:pt x="87" y="7"/>
                  </a:cubicBezTo>
                  <a:cubicBezTo>
                    <a:pt x="108" y="15"/>
                    <a:pt x="120" y="32"/>
                    <a:pt x="118" y="51"/>
                  </a:cubicBezTo>
                  <a:cubicBezTo>
                    <a:pt x="115" y="71"/>
                    <a:pt x="99" y="86"/>
                    <a:pt x="78" y="88"/>
                  </a:cubicBezTo>
                  <a:cubicBezTo>
                    <a:pt x="75" y="88"/>
                    <a:pt x="69" y="89"/>
                    <a:pt x="63" y="89"/>
                  </a:cubicBezTo>
                  <a:moveTo>
                    <a:pt x="59" y="23"/>
                  </a:moveTo>
                  <a:cubicBezTo>
                    <a:pt x="50" y="23"/>
                    <a:pt x="39" y="27"/>
                    <a:pt x="29" y="41"/>
                  </a:cubicBezTo>
                  <a:cubicBezTo>
                    <a:pt x="24" y="48"/>
                    <a:pt x="22" y="53"/>
                    <a:pt x="24" y="55"/>
                  </a:cubicBezTo>
                  <a:cubicBezTo>
                    <a:pt x="27" y="62"/>
                    <a:pt x="48" y="67"/>
                    <a:pt x="76" y="65"/>
                  </a:cubicBezTo>
                  <a:cubicBezTo>
                    <a:pt x="87" y="64"/>
                    <a:pt x="93" y="56"/>
                    <a:pt x="94" y="48"/>
                  </a:cubicBezTo>
                  <a:cubicBezTo>
                    <a:pt x="95" y="40"/>
                    <a:pt x="89" y="33"/>
                    <a:pt x="78" y="29"/>
                  </a:cubicBezTo>
                  <a:lnTo>
                    <a:pt x="76" y="28"/>
                  </a:lnTo>
                  <a:cubicBezTo>
                    <a:pt x="75" y="27"/>
                    <a:pt x="68" y="23"/>
                    <a:pt x="59" y="2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6" name="Google Shape;466;p39"/>
            <p:cNvSpPr/>
            <p:nvPr/>
          </p:nvSpPr>
          <p:spPr>
            <a:xfrm>
              <a:off x="6058800" y="3747960"/>
              <a:ext cx="131040" cy="54360"/>
            </a:xfrm>
            <a:custGeom>
              <a:avLst/>
              <a:gdLst/>
              <a:ahLst/>
              <a:cxnLst/>
              <a:rect l="l" t="t" r="r" b="b"/>
              <a:pathLst>
                <a:path w="364" h="151" extrusionOk="0">
                  <a:moveTo>
                    <a:pt x="78" y="151"/>
                  </a:moveTo>
                  <a:cubicBezTo>
                    <a:pt x="48" y="151"/>
                    <a:pt x="12" y="147"/>
                    <a:pt x="2" y="129"/>
                  </a:cubicBezTo>
                  <a:cubicBezTo>
                    <a:pt x="-1" y="122"/>
                    <a:pt x="-3" y="111"/>
                    <a:pt x="10" y="97"/>
                  </a:cubicBezTo>
                  <a:cubicBezTo>
                    <a:pt x="11" y="96"/>
                    <a:pt x="12" y="95"/>
                    <a:pt x="13" y="93"/>
                  </a:cubicBezTo>
                  <a:cubicBezTo>
                    <a:pt x="57" y="31"/>
                    <a:pt x="115" y="-1"/>
                    <a:pt x="186" y="0"/>
                  </a:cubicBezTo>
                  <a:cubicBezTo>
                    <a:pt x="212" y="0"/>
                    <a:pt x="235" y="0"/>
                    <a:pt x="254" y="0"/>
                  </a:cubicBezTo>
                  <a:cubicBezTo>
                    <a:pt x="322" y="-1"/>
                    <a:pt x="355" y="-2"/>
                    <a:pt x="361" y="32"/>
                  </a:cubicBezTo>
                  <a:cubicBezTo>
                    <a:pt x="367" y="67"/>
                    <a:pt x="361" y="92"/>
                    <a:pt x="345" y="108"/>
                  </a:cubicBezTo>
                  <a:cubicBezTo>
                    <a:pt x="329" y="125"/>
                    <a:pt x="302" y="130"/>
                    <a:pt x="265" y="124"/>
                  </a:cubicBezTo>
                  <a:cubicBezTo>
                    <a:pt x="210" y="114"/>
                    <a:pt x="186" y="125"/>
                    <a:pt x="164" y="135"/>
                  </a:cubicBezTo>
                  <a:cubicBezTo>
                    <a:pt x="151" y="141"/>
                    <a:pt x="138" y="147"/>
                    <a:pt x="119" y="149"/>
                  </a:cubicBezTo>
                  <a:cubicBezTo>
                    <a:pt x="118" y="149"/>
                    <a:pt x="99" y="151"/>
                    <a:pt x="78" y="151"/>
                  </a:cubicBezTo>
                  <a:moveTo>
                    <a:pt x="27" y="113"/>
                  </a:moveTo>
                  <a:lnTo>
                    <a:pt x="27" y="113"/>
                  </a:lnTo>
                  <a:cubicBezTo>
                    <a:pt x="24" y="117"/>
                    <a:pt x="23" y="119"/>
                    <a:pt x="23" y="119"/>
                  </a:cubicBezTo>
                  <a:cubicBezTo>
                    <a:pt x="28" y="125"/>
                    <a:pt x="69" y="131"/>
                    <a:pt x="116" y="126"/>
                  </a:cubicBezTo>
                  <a:cubicBezTo>
                    <a:pt x="131" y="124"/>
                    <a:pt x="142" y="119"/>
                    <a:pt x="154" y="113"/>
                  </a:cubicBezTo>
                  <a:cubicBezTo>
                    <a:pt x="179" y="102"/>
                    <a:pt x="207" y="90"/>
                    <a:pt x="269" y="101"/>
                  </a:cubicBezTo>
                  <a:cubicBezTo>
                    <a:pt x="298" y="105"/>
                    <a:pt x="318" y="102"/>
                    <a:pt x="329" y="92"/>
                  </a:cubicBezTo>
                  <a:cubicBezTo>
                    <a:pt x="339" y="81"/>
                    <a:pt x="342" y="63"/>
                    <a:pt x="338" y="36"/>
                  </a:cubicBezTo>
                  <a:cubicBezTo>
                    <a:pt x="336" y="23"/>
                    <a:pt x="316" y="22"/>
                    <a:pt x="255" y="23"/>
                  </a:cubicBezTo>
                  <a:cubicBezTo>
                    <a:pt x="235" y="24"/>
                    <a:pt x="212" y="24"/>
                    <a:pt x="186" y="24"/>
                  </a:cubicBezTo>
                  <a:cubicBezTo>
                    <a:pt x="185" y="24"/>
                    <a:pt x="184" y="24"/>
                    <a:pt x="184" y="24"/>
                  </a:cubicBezTo>
                  <a:cubicBezTo>
                    <a:pt x="122" y="24"/>
                    <a:pt x="71" y="52"/>
                    <a:pt x="32" y="107"/>
                  </a:cubicBezTo>
                  <a:cubicBezTo>
                    <a:pt x="30" y="110"/>
                    <a:pt x="28" y="112"/>
                    <a:pt x="27" y="113"/>
                  </a:cubicBezTo>
                  <a:close/>
                </a:path>
              </a:pathLst>
            </a:custGeom>
            <a:solidFill>
              <a:schemeClr val="dk1"/>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7" name="Google Shape;467;p39"/>
            <p:cNvSpPr/>
            <p:nvPr/>
          </p:nvSpPr>
          <p:spPr>
            <a:xfrm>
              <a:off x="6305400" y="3647160"/>
              <a:ext cx="148680" cy="78480"/>
            </a:xfrm>
            <a:custGeom>
              <a:avLst/>
              <a:gdLst/>
              <a:ahLst/>
              <a:cxnLst/>
              <a:rect l="l" t="t" r="r" b="b"/>
              <a:pathLst>
                <a:path w="413" h="218" extrusionOk="0">
                  <a:moveTo>
                    <a:pt x="107" y="218"/>
                  </a:moveTo>
                  <a:cubicBezTo>
                    <a:pt x="83" y="218"/>
                    <a:pt x="60" y="214"/>
                    <a:pt x="37" y="202"/>
                  </a:cubicBezTo>
                  <a:cubicBezTo>
                    <a:pt x="-11" y="176"/>
                    <a:pt x="-1" y="140"/>
                    <a:pt x="6" y="126"/>
                  </a:cubicBezTo>
                  <a:cubicBezTo>
                    <a:pt x="16" y="105"/>
                    <a:pt x="37" y="88"/>
                    <a:pt x="62" y="82"/>
                  </a:cubicBezTo>
                  <a:lnTo>
                    <a:pt x="62" y="82"/>
                  </a:lnTo>
                  <a:cubicBezTo>
                    <a:pt x="86" y="76"/>
                    <a:pt x="111" y="71"/>
                    <a:pt x="135" y="66"/>
                  </a:cubicBezTo>
                  <a:cubicBezTo>
                    <a:pt x="195" y="54"/>
                    <a:pt x="252" y="43"/>
                    <a:pt x="299" y="15"/>
                  </a:cubicBezTo>
                  <a:cubicBezTo>
                    <a:pt x="330" y="-3"/>
                    <a:pt x="362" y="-5"/>
                    <a:pt x="386" y="9"/>
                  </a:cubicBezTo>
                  <a:cubicBezTo>
                    <a:pt x="403" y="19"/>
                    <a:pt x="413" y="36"/>
                    <a:pt x="413" y="53"/>
                  </a:cubicBezTo>
                  <a:cubicBezTo>
                    <a:pt x="413" y="68"/>
                    <a:pt x="404" y="81"/>
                    <a:pt x="390" y="89"/>
                  </a:cubicBezTo>
                  <a:cubicBezTo>
                    <a:pt x="375" y="97"/>
                    <a:pt x="367" y="113"/>
                    <a:pt x="358" y="131"/>
                  </a:cubicBezTo>
                  <a:cubicBezTo>
                    <a:pt x="343" y="159"/>
                    <a:pt x="324" y="195"/>
                    <a:pt x="271" y="195"/>
                  </a:cubicBezTo>
                  <a:cubicBezTo>
                    <a:pt x="245" y="195"/>
                    <a:pt x="219" y="201"/>
                    <a:pt x="191" y="207"/>
                  </a:cubicBezTo>
                  <a:cubicBezTo>
                    <a:pt x="163" y="212"/>
                    <a:pt x="135" y="218"/>
                    <a:pt x="107" y="218"/>
                  </a:cubicBezTo>
                  <a:moveTo>
                    <a:pt x="351" y="23"/>
                  </a:moveTo>
                  <a:cubicBezTo>
                    <a:pt x="339" y="23"/>
                    <a:pt x="325" y="27"/>
                    <a:pt x="311" y="36"/>
                  </a:cubicBezTo>
                  <a:cubicBezTo>
                    <a:pt x="261" y="66"/>
                    <a:pt x="199" y="78"/>
                    <a:pt x="140" y="89"/>
                  </a:cubicBezTo>
                  <a:cubicBezTo>
                    <a:pt x="116" y="94"/>
                    <a:pt x="91" y="99"/>
                    <a:pt x="68" y="105"/>
                  </a:cubicBezTo>
                  <a:lnTo>
                    <a:pt x="68" y="105"/>
                  </a:lnTo>
                  <a:cubicBezTo>
                    <a:pt x="50" y="109"/>
                    <a:pt x="35" y="121"/>
                    <a:pt x="27" y="136"/>
                  </a:cubicBezTo>
                  <a:cubicBezTo>
                    <a:pt x="21" y="149"/>
                    <a:pt x="18" y="165"/>
                    <a:pt x="49" y="181"/>
                  </a:cubicBezTo>
                  <a:cubicBezTo>
                    <a:pt x="90" y="204"/>
                    <a:pt x="137" y="194"/>
                    <a:pt x="187" y="183"/>
                  </a:cubicBezTo>
                  <a:cubicBezTo>
                    <a:pt x="214" y="178"/>
                    <a:pt x="243" y="172"/>
                    <a:pt x="271" y="172"/>
                  </a:cubicBezTo>
                  <a:cubicBezTo>
                    <a:pt x="310" y="172"/>
                    <a:pt x="322" y="147"/>
                    <a:pt x="337" y="120"/>
                  </a:cubicBezTo>
                  <a:cubicBezTo>
                    <a:pt x="347" y="100"/>
                    <a:pt x="358" y="79"/>
                    <a:pt x="379" y="68"/>
                  </a:cubicBezTo>
                  <a:cubicBezTo>
                    <a:pt x="386" y="64"/>
                    <a:pt x="390" y="59"/>
                    <a:pt x="390" y="52"/>
                  </a:cubicBezTo>
                  <a:cubicBezTo>
                    <a:pt x="390" y="44"/>
                    <a:pt x="384" y="35"/>
                    <a:pt x="374" y="29"/>
                  </a:cubicBezTo>
                  <a:cubicBezTo>
                    <a:pt x="367" y="25"/>
                    <a:pt x="360" y="23"/>
                    <a:pt x="351" y="23"/>
                  </a:cubicBezTo>
                  <a:close/>
                </a:path>
              </a:pathLst>
            </a:custGeom>
            <a:solidFill>
              <a:schemeClr val="dk1"/>
            </a:solidFill>
            <a:ln>
              <a:noFill/>
            </a:ln>
          </p:spPr>
          <p:txBody>
            <a:bodyPr spcFirstLastPara="1" wrap="square" lIns="90000" tIns="33475" rIns="90000" bIns="33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8" name="Google Shape;468;p39"/>
            <p:cNvSpPr/>
            <p:nvPr/>
          </p:nvSpPr>
          <p:spPr>
            <a:xfrm>
              <a:off x="6177600" y="2723400"/>
              <a:ext cx="144720" cy="59400"/>
            </a:xfrm>
            <a:custGeom>
              <a:avLst/>
              <a:gdLst/>
              <a:ahLst/>
              <a:cxnLst/>
              <a:rect l="l" t="t" r="r" b="b"/>
              <a:pathLst>
                <a:path w="402" h="165" extrusionOk="0">
                  <a:moveTo>
                    <a:pt x="103" y="165"/>
                  </a:moveTo>
                  <a:cubicBezTo>
                    <a:pt x="77" y="165"/>
                    <a:pt x="59" y="158"/>
                    <a:pt x="31" y="138"/>
                  </a:cubicBezTo>
                  <a:cubicBezTo>
                    <a:pt x="12" y="124"/>
                    <a:pt x="1" y="107"/>
                    <a:pt x="0" y="89"/>
                  </a:cubicBezTo>
                  <a:cubicBezTo>
                    <a:pt x="-1" y="65"/>
                    <a:pt x="14" y="39"/>
                    <a:pt x="44" y="13"/>
                  </a:cubicBezTo>
                  <a:cubicBezTo>
                    <a:pt x="57" y="1"/>
                    <a:pt x="71" y="0"/>
                    <a:pt x="79" y="1"/>
                  </a:cubicBezTo>
                  <a:cubicBezTo>
                    <a:pt x="100" y="3"/>
                    <a:pt x="115" y="21"/>
                    <a:pt x="119" y="26"/>
                  </a:cubicBezTo>
                  <a:cubicBezTo>
                    <a:pt x="125" y="31"/>
                    <a:pt x="155" y="35"/>
                    <a:pt x="176" y="37"/>
                  </a:cubicBezTo>
                  <a:cubicBezTo>
                    <a:pt x="200" y="40"/>
                    <a:pt x="226" y="44"/>
                    <a:pt x="250" y="50"/>
                  </a:cubicBezTo>
                  <a:cubicBezTo>
                    <a:pt x="266" y="54"/>
                    <a:pt x="286" y="55"/>
                    <a:pt x="305" y="56"/>
                  </a:cubicBezTo>
                  <a:cubicBezTo>
                    <a:pt x="350" y="57"/>
                    <a:pt x="400" y="60"/>
                    <a:pt x="401" y="105"/>
                  </a:cubicBezTo>
                  <a:cubicBezTo>
                    <a:pt x="402" y="117"/>
                    <a:pt x="398" y="127"/>
                    <a:pt x="391" y="134"/>
                  </a:cubicBezTo>
                  <a:cubicBezTo>
                    <a:pt x="374" y="151"/>
                    <a:pt x="342" y="151"/>
                    <a:pt x="297" y="150"/>
                  </a:cubicBezTo>
                  <a:cubicBezTo>
                    <a:pt x="269" y="150"/>
                    <a:pt x="237" y="149"/>
                    <a:pt x="204" y="153"/>
                  </a:cubicBezTo>
                  <a:cubicBezTo>
                    <a:pt x="187" y="155"/>
                    <a:pt x="173" y="157"/>
                    <a:pt x="161" y="159"/>
                  </a:cubicBezTo>
                  <a:cubicBezTo>
                    <a:pt x="136" y="162"/>
                    <a:pt x="118" y="165"/>
                    <a:pt x="103" y="165"/>
                  </a:cubicBezTo>
                  <a:moveTo>
                    <a:pt x="74" y="24"/>
                  </a:moveTo>
                  <a:cubicBezTo>
                    <a:pt x="69" y="24"/>
                    <a:pt x="64" y="26"/>
                    <a:pt x="59" y="30"/>
                  </a:cubicBezTo>
                  <a:cubicBezTo>
                    <a:pt x="35" y="52"/>
                    <a:pt x="23" y="71"/>
                    <a:pt x="24" y="88"/>
                  </a:cubicBezTo>
                  <a:cubicBezTo>
                    <a:pt x="25" y="99"/>
                    <a:pt x="31" y="109"/>
                    <a:pt x="45" y="118"/>
                  </a:cubicBezTo>
                  <a:cubicBezTo>
                    <a:pt x="82" y="146"/>
                    <a:pt x="95" y="144"/>
                    <a:pt x="157" y="136"/>
                  </a:cubicBezTo>
                  <a:cubicBezTo>
                    <a:pt x="170" y="134"/>
                    <a:pt x="184" y="132"/>
                    <a:pt x="201" y="130"/>
                  </a:cubicBezTo>
                  <a:cubicBezTo>
                    <a:pt x="236" y="126"/>
                    <a:pt x="269" y="126"/>
                    <a:pt x="298" y="127"/>
                  </a:cubicBezTo>
                  <a:cubicBezTo>
                    <a:pt x="332" y="127"/>
                    <a:pt x="364" y="128"/>
                    <a:pt x="374" y="118"/>
                  </a:cubicBezTo>
                  <a:cubicBezTo>
                    <a:pt x="376" y="116"/>
                    <a:pt x="378" y="113"/>
                    <a:pt x="378" y="106"/>
                  </a:cubicBezTo>
                  <a:cubicBezTo>
                    <a:pt x="377" y="84"/>
                    <a:pt x="349" y="81"/>
                    <a:pt x="304" y="79"/>
                  </a:cubicBezTo>
                  <a:cubicBezTo>
                    <a:pt x="284" y="78"/>
                    <a:pt x="262" y="77"/>
                    <a:pt x="244" y="73"/>
                  </a:cubicBezTo>
                  <a:cubicBezTo>
                    <a:pt x="222" y="67"/>
                    <a:pt x="196" y="64"/>
                    <a:pt x="173" y="61"/>
                  </a:cubicBezTo>
                  <a:cubicBezTo>
                    <a:pt x="134" y="56"/>
                    <a:pt x="112" y="52"/>
                    <a:pt x="102" y="42"/>
                  </a:cubicBezTo>
                  <a:lnTo>
                    <a:pt x="100" y="40"/>
                  </a:lnTo>
                  <a:cubicBezTo>
                    <a:pt x="97" y="36"/>
                    <a:pt x="87" y="25"/>
                    <a:pt x="76" y="24"/>
                  </a:cubicBezTo>
                  <a:cubicBezTo>
                    <a:pt x="76" y="24"/>
                    <a:pt x="75" y="24"/>
                    <a:pt x="74" y="24"/>
                  </a:cubicBez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69" name="Google Shape;469;p39"/>
            <p:cNvSpPr/>
            <p:nvPr/>
          </p:nvSpPr>
          <p:spPr>
            <a:xfrm>
              <a:off x="6542640" y="2684160"/>
              <a:ext cx="125640" cy="66600"/>
            </a:xfrm>
            <a:custGeom>
              <a:avLst/>
              <a:gdLst/>
              <a:ahLst/>
              <a:cxnLst/>
              <a:rect l="l" t="t" r="r" b="b"/>
              <a:pathLst>
                <a:path w="349" h="185" extrusionOk="0">
                  <a:moveTo>
                    <a:pt x="110" y="185"/>
                  </a:moveTo>
                  <a:cubicBezTo>
                    <a:pt x="44" y="185"/>
                    <a:pt x="18" y="142"/>
                    <a:pt x="2" y="99"/>
                  </a:cubicBezTo>
                  <a:cubicBezTo>
                    <a:pt x="-2" y="86"/>
                    <a:pt x="-2" y="73"/>
                    <a:pt x="5" y="61"/>
                  </a:cubicBezTo>
                  <a:cubicBezTo>
                    <a:pt x="24" y="24"/>
                    <a:pt x="87" y="5"/>
                    <a:pt x="94" y="3"/>
                  </a:cubicBezTo>
                  <a:lnTo>
                    <a:pt x="97" y="2"/>
                  </a:lnTo>
                  <a:cubicBezTo>
                    <a:pt x="183" y="-4"/>
                    <a:pt x="203" y="15"/>
                    <a:pt x="229" y="46"/>
                  </a:cubicBezTo>
                  <a:cubicBezTo>
                    <a:pt x="239" y="58"/>
                    <a:pt x="249" y="71"/>
                    <a:pt x="269" y="84"/>
                  </a:cubicBezTo>
                  <a:cubicBezTo>
                    <a:pt x="289" y="98"/>
                    <a:pt x="306" y="107"/>
                    <a:pt x="319" y="113"/>
                  </a:cubicBezTo>
                  <a:cubicBezTo>
                    <a:pt x="337" y="123"/>
                    <a:pt x="348" y="128"/>
                    <a:pt x="349" y="140"/>
                  </a:cubicBezTo>
                  <a:cubicBezTo>
                    <a:pt x="350" y="152"/>
                    <a:pt x="340" y="160"/>
                    <a:pt x="329" y="168"/>
                  </a:cubicBezTo>
                  <a:cubicBezTo>
                    <a:pt x="306" y="184"/>
                    <a:pt x="277" y="182"/>
                    <a:pt x="243" y="179"/>
                  </a:cubicBezTo>
                  <a:cubicBezTo>
                    <a:pt x="215" y="177"/>
                    <a:pt x="183" y="175"/>
                    <a:pt x="146" y="182"/>
                  </a:cubicBezTo>
                  <a:cubicBezTo>
                    <a:pt x="133" y="184"/>
                    <a:pt x="121" y="185"/>
                    <a:pt x="110" y="185"/>
                  </a:cubicBezTo>
                  <a:moveTo>
                    <a:pt x="99" y="26"/>
                  </a:moveTo>
                  <a:cubicBezTo>
                    <a:pt x="82" y="31"/>
                    <a:pt x="37" y="48"/>
                    <a:pt x="26" y="71"/>
                  </a:cubicBezTo>
                  <a:cubicBezTo>
                    <a:pt x="22" y="78"/>
                    <a:pt x="22" y="84"/>
                    <a:pt x="24" y="91"/>
                  </a:cubicBezTo>
                  <a:cubicBezTo>
                    <a:pt x="43" y="143"/>
                    <a:pt x="70" y="172"/>
                    <a:pt x="142" y="159"/>
                  </a:cubicBezTo>
                  <a:cubicBezTo>
                    <a:pt x="181" y="151"/>
                    <a:pt x="217" y="154"/>
                    <a:pt x="245" y="156"/>
                  </a:cubicBezTo>
                  <a:cubicBezTo>
                    <a:pt x="275" y="158"/>
                    <a:pt x="299" y="160"/>
                    <a:pt x="315" y="149"/>
                  </a:cubicBezTo>
                  <a:cubicBezTo>
                    <a:pt x="319" y="146"/>
                    <a:pt x="322" y="144"/>
                    <a:pt x="323" y="142"/>
                  </a:cubicBezTo>
                  <a:cubicBezTo>
                    <a:pt x="320" y="140"/>
                    <a:pt x="313" y="137"/>
                    <a:pt x="308" y="134"/>
                  </a:cubicBezTo>
                  <a:cubicBezTo>
                    <a:pt x="295" y="127"/>
                    <a:pt x="277" y="118"/>
                    <a:pt x="256" y="104"/>
                  </a:cubicBezTo>
                  <a:cubicBezTo>
                    <a:pt x="233" y="89"/>
                    <a:pt x="221" y="73"/>
                    <a:pt x="210" y="61"/>
                  </a:cubicBezTo>
                  <a:cubicBezTo>
                    <a:pt x="190" y="36"/>
                    <a:pt x="178" y="21"/>
                    <a:pt x="99" y="26"/>
                  </a:cubicBezTo>
                  <a:close/>
                </a:path>
              </a:pathLst>
            </a:custGeom>
            <a:solidFill>
              <a:schemeClr val="dk1"/>
            </a:solidFill>
            <a:ln>
              <a:noFill/>
            </a:ln>
          </p:spPr>
          <p:txBody>
            <a:bodyPr spcFirstLastPara="1" wrap="square" lIns="90000" tIns="21600" rIns="90000" bIns="21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0" name="Google Shape;470;p39"/>
            <p:cNvSpPr/>
            <p:nvPr/>
          </p:nvSpPr>
          <p:spPr>
            <a:xfrm>
              <a:off x="6489000" y="2514600"/>
              <a:ext cx="37800" cy="38160"/>
            </a:xfrm>
            <a:custGeom>
              <a:avLst/>
              <a:gdLst/>
              <a:ahLst/>
              <a:cxnLst/>
              <a:rect l="l" t="t" r="r" b="b"/>
              <a:pathLst>
                <a:path w="105" h="106" extrusionOk="0">
                  <a:moveTo>
                    <a:pt x="62" y="106"/>
                  </a:moveTo>
                  <a:cubicBezTo>
                    <a:pt x="50" y="106"/>
                    <a:pt x="37" y="101"/>
                    <a:pt x="23" y="91"/>
                  </a:cubicBezTo>
                  <a:cubicBezTo>
                    <a:pt x="8" y="79"/>
                    <a:pt x="0" y="67"/>
                    <a:pt x="0" y="52"/>
                  </a:cubicBezTo>
                  <a:cubicBezTo>
                    <a:pt x="0" y="30"/>
                    <a:pt x="20" y="14"/>
                    <a:pt x="23" y="12"/>
                  </a:cubicBezTo>
                  <a:cubicBezTo>
                    <a:pt x="40" y="-1"/>
                    <a:pt x="60" y="-3"/>
                    <a:pt x="77" y="7"/>
                  </a:cubicBezTo>
                  <a:cubicBezTo>
                    <a:pt x="95" y="17"/>
                    <a:pt x="106" y="38"/>
                    <a:pt x="104" y="57"/>
                  </a:cubicBezTo>
                  <a:cubicBezTo>
                    <a:pt x="101" y="80"/>
                    <a:pt x="91" y="97"/>
                    <a:pt x="76" y="103"/>
                  </a:cubicBezTo>
                  <a:cubicBezTo>
                    <a:pt x="71" y="105"/>
                    <a:pt x="67" y="106"/>
                    <a:pt x="62" y="106"/>
                  </a:cubicBezTo>
                  <a:moveTo>
                    <a:pt x="54" y="24"/>
                  </a:moveTo>
                  <a:cubicBezTo>
                    <a:pt x="49" y="24"/>
                    <a:pt x="43" y="26"/>
                    <a:pt x="38" y="30"/>
                  </a:cubicBezTo>
                  <a:lnTo>
                    <a:pt x="37" y="31"/>
                  </a:lnTo>
                  <a:cubicBezTo>
                    <a:pt x="34" y="33"/>
                    <a:pt x="24" y="43"/>
                    <a:pt x="24" y="52"/>
                  </a:cubicBezTo>
                  <a:cubicBezTo>
                    <a:pt x="24" y="59"/>
                    <a:pt x="28" y="65"/>
                    <a:pt x="37" y="72"/>
                  </a:cubicBezTo>
                  <a:cubicBezTo>
                    <a:pt x="50" y="81"/>
                    <a:pt x="60" y="84"/>
                    <a:pt x="67" y="81"/>
                  </a:cubicBezTo>
                  <a:cubicBezTo>
                    <a:pt x="73" y="78"/>
                    <a:pt x="79" y="68"/>
                    <a:pt x="80" y="54"/>
                  </a:cubicBezTo>
                  <a:cubicBezTo>
                    <a:pt x="82" y="44"/>
                    <a:pt x="75" y="33"/>
                    <a:pt x="66" y="28"/>
                  </a:cubicBezTo>
                  <a:cubicBezTo>
                    <a:pt x="62" y="26"/>
                    <a:pt x="58" y="24"/>
                    <a:pt x="54"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1" name="Google Shape;471;p39"/>
            <p:cNvSpPr/>
            <p:nvPr/>
          </p:nvSpPr>
          <p:spPr>
            <a:xfrm>
              <a:off x="6533640" y="2521440"/>
              <a:ext cx="54720" cy="88920"/>
            </a:xfrm>
            <a:custGeom>
              <a:avLst/>
              <a:gdLst/>
              <a:ahLst/>
              <a:cxnLst/>
              <a:rect l="l" t="t" r="r" b="b"/>
              <a:pathLst>
                <a:path w="152" h="247" extrusionOk="0">
                  <a:moveTo>
                    <a:pt x="98" y="247"/>
                  </a:moveTo>
                  <a:cubicBezTo>
                    <a:pt x="97" y="247"/>
                    <a:pt x="96" y="247"/>
                    <a:pt x="94" y="247"/>
                  </a:cubicBezTo>
                  <a:cubicBezTo>
                    <a:pt x="82" y="245"/>
                    <a:pt x="77" y="233"/>
                    <a:pt x="68" y="216"/>
                  </a:cubicBezTo>
                  <a:cubicBezTo>
                    <a:pt x="63" y="206"/>
                    <a:pt x="57" y="193"/>
                    <a:pt x="47" y="178"/>
                  </a:cubicBezTo>
                  <a:cubicBezTo>
                    <a:pt x="37" y="162"/>
                    <a:pt x="27" y="150"/>
                    <a:pt x="20" y="141"/>
                  </a:cubicBezTo>
                  <a:cubicBezTo>
                    <a:pt x="0" y="117"/>
                    <a:pt x="-14" y="99"/>
                    <a:pt x="19" y="67"/>
                  </a:cubicBezTo>
                  <a:cubicBezTo>
                    <a:pt x="54" y="32"/>
                    <a:pt x="70" y="13"/>
                    <a:pt x="70" y="13"/>
                  </a:cubicBezTo>
                  <a:lnTo>
                    <a:pt x="71" y="12"/>
                  </a:lnTo>
                  <a:cubicBezTo>
                    <a:pt x="83" y="-1"/>
                    <a:pt x="100" y="-3"/>
                    <a:pt x="115" y="8"/>
                  </a:cubicBezTo>
                  <a:cubicBezTo>
                    <a:pt x="144" y="29"/>
                    <a:pt x="164" y="91"/>
                    <a:pt x="144" y="129"/>
                  </a:cubicBezTo>
                  <a:cubicBezTo>
                    <a:pt x="134" y="147"/>
                    <a:pt x="138" y="159"/>
                    <a:pt x="142" y="172"/>
                  </a:cubicBezTo>
                  <a:cubicBezTo>
                    <a:pt x="147" y="188"/>
                    <a:pt x="154" y="208"/>
                    <a:pt x="129" y="230"/>
                  </a:cubicBezTo>
                  <a:cubicBezTo>
                    <a:pt x="117" y="241"/>
                    <a:pt x="108" y="247"/>
                    <a:pt x="98" y="247"/>
                  </a:cubicBezTo>
                  <a:moveTo>
                    <a:pt x="88" y="28"/>
                  </a:moveTo>
                  <a:cubicBezTo>
                    <a:pt x="86" y="31"/>
                    <a:pt x="70" y="50"/>
                    <a:pt x="35" y="83"/>
                  </a:cubicBezTo>
                  <a:cubicBezTo>
                    <a:pt x="18" y="101"/>
                    <a:pt x="19" y="102"/>
                    <a:pt x="38" y="126"/>
                  </a:cubicBezTo>
                  <a:cubicBezTo>
                    <a:pt x="46" y="136"/>
                    <a:pt x="56" y="148"/>
                    <a:pt x="67" y="166"/>
                  </a:cubicBezTo>
                  <a:cubicBezTo>
                    <a:pt x="77" y="182"/>
                    <a:pt x="84" y="196"/>
                    <a:pt x="89" y="206"/>
                  </a:cubicBezTo>
                  <a:cubicBezTo>
                    <a:pt x="93" y="214"/>
                    <a:pt x="97" y="222"/>
                    <a:pt x="100" y="224"/>
                  </a:cubicBezTo>
                  <a:cubicBezTo>
                    <a:pt x="99" y="223"/>
                    <a:pt x="103" y="222"/>
                    <a:pt x="114" y="212"/>
                  </a:cubicBezTo>
                  <a:cubicBezTo>
                    <a:pt x="127" y="200"/>
                    <a:pt x="125" y="194"/>
                    <a:pt x="120" y="179"/>
                  </a:cubicBezTo>
                  <a:cubicBezTo>
                    <a:pt x="115" y="165"/>
                    <a:pt x="109" y="145"/>
                    <a:pt x="123" y="118"/>
                  </a:cubicBezTo>
                  <a:cubicBezTo>
                    <a:pt x="138" y="90"/>
                    <a:pt x="120" y="41"/>
                    <a:pt x="101" y="28"/>
                  </a:cubicBezTo>
                  <a:cubicBezTo>
                    <a:pt x="94" y="23"/>
                    <a:pt x="91" y="25"/>
                    <a:pt x="88" y="28"/>
                  </a:cubicBezTo>
                  <a:close/>
                </a:path>
              </a:pathLst>
            </a:custGeom>
            <a:solidFill>
              <a:schemeClr val="dk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2" name="Google Shape;472;p39"/>
            <p:cNvSpPr/>
            <p:nvPr/>
          </p:nvSpPr>
          <p:spPr>
            <a:xfrm>
              <a:off x="6679080" y="2067120"/>
              <a:ext cx="61920" cy="97560"/>
            </a:xfrm>
            <a:custGeom>
              <a:avLst/>
              <a:gdLst/>
              <a:ahLst/>
              <a:cxnLst/>
              <a:rect l="l" t="t" r="r" b="b"/>
              <a:pathLst>
                <a:path w="172" h="271" extrusionOk="0">
                  <a:moveTo>
                    <a:pt x="63" y="271"/>
                  </a:moveTo>
                  <a:cubicBezTo>
                    <a:pt x="59" y="271"/>
                    <a:pt x="55" y="271"/>
                    <a:pt x="51" y="270"/>
                  </a:cubicBezTo>
                  <a:cubicBezTo>
                    <a:pt x="-5" y="262"/>
                    <a:pt x="-2" y="207"/>
                    <a:pt x="1" y="163"/>
                  </a:cubicBezTo>
                  <a:cubicBezTo>
                    <a:pt x="2" y="152"/>
                    <a:pt x="3" y="142"/>
                    <a:pt x="3" y="132"/>
                  </a:cubicBezTo>
                  <a:cubicBezTo>
                    <a:pt x="3" y="76"/>
                    <a:pt x="112" y="13"/>
                    <a:pt x="124" y="6"/>
                  </a:cubicBezTo>
                  <a:lnTo>
                    <a:pt x="125" y="6"/>
                  </a:lnTo>
                  <a:cubicBezTo>
                    <a:pt x="131" y="3"/>
                    <a:pt x="148" y="-5"/>
                    <a:pt x="161" y="5"/>
                  </a:cubicBezTo>
                  <a:cubicBezTo>
                    <a:pt x="178" y="18"/>
                    <a:pt x="172" y="49"/>
                    <a:pt x="164" y="89"/>
                  </a:cubicBezTo>
                  <a:cubicBezTo>
                    <a:pt x="161" y="109"/>
                    <a:pt x="157" y="130"/>
                    <a:pt x="156" y="148"/>
                  </a:cubicBezTo>
                  <a:cubicBezTo>
                    <a:pt x="154" y="193"/>
                    <a:pt x="139" y="231"/>
                    <a:pt x="113" y="253"/>
                  </a:cubicBezTo>
                  <a:cubicBezTo>
                    <a:pt x="99" y="265"/>
                    <a:pt x="82" y="271"/>
                    <a:pt x="63" y="271"/>
                  </a:cubicBezTo>
                  <a:moveTo>
                    <a:pt x="135" y="27"/>
                  </a:moveTo>
                  <a:cubicBezTo>
                    <a:pt x="93" y="51"/>
                    <a:pt x="26" y="100"/>
                    <a:pt x="26" y="132"/>
                  </a:cubicBezTo>
                  <a:cubicBezTo>
                    <a:pt x="26" y="142"/>
                    <a:pt x="25" y="153"/>
                    <a:pt x="25" y="164"/>
                  </a:cubicBezTo>
                  <a:cubicBezTo>
                    <a:pt x="21" y="217"/>
                    <a:pt x="23" y="242"/>
                    <a:pt x="54" y="247"/>
                  </a:cubicBezTo>
                  <a:cubicBezTo>
                    <a:pt x="71" y="249"/>
                    <a:pt x="86" y="245"/>
                    <a:pt x="98" y="235"/>
                  </a:cubicBezTo>
                  <a:cubicBezTo>
                    <a:pt x="118" y="218"/>
                    <a:pt x="131" y="185"/>
                    <a:pt x="132" y="147"/>
                  </a:cubicBezTo>
                  <a:cubicBezTo>
                    <a:pt x="133" y="128"/>
                    <a:pt x="137" y="106"/>
                    <a:pt x="141" y="85"/>
                  </a:cubicBezTo>
                  <a:cubicBezTo>
                    <a:pt x="145" y="64"/>
                    <a:pt x="152" y="29"/>
                    <a:pt x="147" y="23"/>
                  </a:cubicBezTo>
                  <a:cubicBezTo>
                    <a:pt x="147" y="24"/>
                    <a:pt x="144" y="23"/>
                    <a:pt x="135" y="2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3" name="Google Shape;473;p39"/>
            <p:cNvSpPr/>
            <p:nvPr/>
          </p:nvSpPr>
          <p:spPr>
            <a:xfrm>
              <a:off x="6546240" y="2138400"/>
              <a:ext cx="96120" cy="198000"/>
            </a:xfrm>
            <a:custGeom>
              <a:avLst/>
              <a:gdLst/>
              <a:ahLst/>
              <a:cxnLst/>
              <a:rect l="l" t="t" r="r" b="b"/>
              <a:pathLst>
                <a:path w="267" h="550" extrusionOk="0">
                  <a:moveTo>
                    <a:pt x="60" y="550"/>
                  </a:moveTo>
                  <a:cubicBezTo>
                    <a:pt x="49" y="550"/>
                    <a:pt x="41" y="546"/>
                    <a:pt x="36" y="542"/>
                  </a:cubicBezTo>
                  <a:cubicBezTo>
                    <a:pt x="8" y="523"/>
                    <a:pt x="2" y="473"/>
                    <a:pt x="0" y="422"/>
                  </a:cubicBezTo>
                  <a:cubicBezTo>
                    <a:pt x="-1" y="395"/>
                    <a:pt x="17" y="376"/>
                    <a:pt x="35" y="358"/>
                  </a:cubicBezTo>
                  <a:cubicBezTo>
                    <a:pt x="54" y="337"/>
                    <a:pt x="71" y="318"/>
                    <a:pt x="66" y="289"/>
                  </a:cubicBezTo>
                  <a:lnTo>
                    <a:pt x="65" y="285"/>
                  </a:lnTo>
                  <a:cubicBezTo>
                    <a:pt x="53" y="225"/>
                    <a:pt x="48" y="205"/>
                    <a:pt x="86" y="163"/>
                  </a:cubicBezTo>
                  <a:cubicBezTo>
                    <a:pt x="107" y="140"/>
                    <a:pt x="116" y="117"/>
                    <a:pt x="126" y="92"/>
                  </a:cubicBezTo>
                  <a:cubicBezTo>
                    <a:pt x="133" y="76"/>
                    <a:pt x="140" y="59"/>
                    <a:pt x="149" y="42"/>
                  </a:cubicBezTo>
                  <a:cubicBezTo>
                    <a:pt x="178" y="-10"/>
                    <a:pt x="218" y="-1"/>
                    <a:pt x="244" y="4"/>
                  </a:cubicBezTo>
                  <a:cubicBezTo>
                    <a:pt x="257" y="6"/>
                    <a:pt x="264" y="15"/>
                    <a:pt x="266" y="27"/>
                  </a:cubicBezTo>
                  <a:cubicBezTo>
                    <a:pt x="269" y="52"/>
                    <a:pt x="248" y="97"/>
                    <a:pt x="215" y="114"/>
                  </a:cubicBezTo>
                  <a:cubicBezTo>
                    <a:pt x="188" y="129"/>
                    <a:pt x="202" y="165"/>
                    <a:pt x="203" y="166"/>
                  </a:cubicBezTo>
                  <a:lnTo>
                    <a:pt x="203" y="168"/>
                  </a:lnTo>
                  <a:cubicBezTo>
                    <a:pt x="207" y="179"/>
                    <a:pt x="213" y="188"/>
                    <a:pt x="221" y="199"/>
                  </a:cubicBezTo>
                  <a:cubicBezTo>
                    <a:pt x="236" y="220"/>
                    <a:pt x="255" y="245"/>
                    <a:pt x="254" y="301"/>
                  </a:cubicBezTo>
                  <a:cubicBezTo>
                    <a:pt x="254" y="369"/>
                    <a:pt x="218" y="391"/>
                    <a:pt x="190" y="410"/>
                  </a:cubicBezTo>
                  <a:cubicBezTo>
                    <a:pt x="182" y="415"/>
                    <a:pt x="175" y="419"/>
                    <a:pt x="168" y="425"/>
                  </a:cubicBezTo>
                  <a:cubicBezTo>
                    <a:pt x="158" y="434"/>
                    <a:pt x="151" y="450"/>
                    <a:pt x="143" y="468"/>
                  </a:cubicBezTo>
                  <a:cubicBezTo>
                    <a:pt x="130" y="499"/>
                    <a:pt x="114" y="535"/>
                    <a:pt x="77" y="547"/>
                  </a:cubicBezTo>
                  <a:cubicBezTo>
                    <a:pt x="71" y="549"/>
                    <a:pt x="65" y="550"/>
                    <a:pt x="60" y="550"/>
                  </a:cubicBezTo>
                  <a:moveTo>
                    <a:pt x="214" y="24"/>
                  </a:moveTo>
                  <a:cubicBezTo>
                    <a:pt x="197" y="24"/>
                    <a:pt x="183" y="30"/>
                    <a:pt x="170" y="53"/>
                  </a:cubicBezTo>
                  <a:cubicBezTo>
                    <a:pt x="161" y="69"/>
                    <a:pt x="154" y="85"/>
                    <a:pt x="148" y="100"/>
                  </a:cubicBezTo>
                  <a:cubicBezTo>
                    <a:pt x="138" y="126"/>
                    <a:pt x="127" y="153"/>
                    <a:pt x="104" y="179"/>
                  </a:cubicBezTo>
                  <a:cubicBezTo>
                    <a:pt x="74" y="212"/>
                    <a:pt x="76" y="221"/>
                    <a:pt x="88" y="280"/>
                  </a:cubicBezTo>
                  <a:lnTo>
                    <a:pt x="89" y="284"/>
                  </a:lnTo>
                  <a:cubicBezTo>
                    <a:pt x="97" y="325"/>
                    <a:pt x="72" y="352"/>
                    <a:pt x="52" y="374"/>
                  </a:cubicBezTo>
                  <a:cubicBezTo>
                    <a:pt x="37" y="390"/>
                    <a:pt x="23" y="404"/>
                    <a:pt x="24" y="421"/>
                  </a:cubicBezTo>
                  <a:cubicBezTo>
                    <a:pt x="25" y="445"/>
                    <a:pt x="27" y="508"/>
                    <a:pt x="49" y="523"/>
                  </a:cubicBezTo>
                  <a:cubicBezTo>
                    <a:pt x="52" y="525"/>
                    <a:pt x="58" y="528"/>
                    <a:pt x="70" y="524"/>
                  </a:cubicBezTo>
                  <a:cubicBezTo>
                    <a:pt x="97" y="515"/>
                    <a:pt x="109" y="487"/>
                    <a:pt x="122" y="459"/>
                  </a:cubicBezTo>
                  <a:cubicBezTo>
                    <a:pt x="130" y="438"/>
                    <a:pt x="139" y="419"/>
                    <a:pt x="153" y="407"/>
                  </a:cubicBezTo>
                  <a:cubicBezTo>
                    <a:pt x="161" y="401"/>
                    <a:pt x="169" y="395"/>
                    <a:pt x="177" y="390"/>
                  </a:cubicBezTo>
                  <a:cubicBezTo>
                    <a:pt x="204" y="372"/>
                    <a:pt x="230" y="356"/>
                    <a:pt x="231" y="300"/>
                  </a:cubicBezTo>
                  <a:cubicBezTo>
                    <a:pt x="231" y="253"/>
                    <a:pt x="216" y="233"/>
                    <a:pt x="202" y="213"/>
                  </a:cubicBezTo>
                  <a:cubicBezTo>
                    <a:pt x="194" y="202"/>
                    <a:pt x="185" y="190"/>
                    <a:pt x="181" y="175"/>
                  </a:cubicBezTo>
                  <a:cubicBezTo>
                    <a:pt x="173" y="155"/>
                    <a:pt x="167" y="113"/>
                    <a:pt x="204" y="94"/>
                  </a:cubicBezTo>
                  <a:cubicBezTo>
                    <a:pt x="223" y="83"/>
                    <a:pt x="239" y="56"/>
                    <a:pt x="242" y="38"/>
                  </a:cubicBezTo>
                  <a:cubicBezTo>
                    <a:pt x="243" y="31"/>
                    <a:pt x="242" y="28"/>
                    <a:pt x="242" y="27"/>
                  </a:cubicBezTo>
                  <a:cubicBezTo>
                    <a:pt x="232" y="25"/>
                    <a:pt x="223" y="24"/>
                    <a:pt x="214"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4" name="Google Shape;474;p39"/>
            <p:cNvSpPr/>
            <p:nvPr/>
          </p:nvSpPr>
          <p:spPr>
            <a:xfrm>
              <a:off x="6562440" y="2244600"/>
              <a:ext cx="185400" cy="344160"/>
            </a:xfrm>
            <a:custGeom>
              <a:avLst/>
              <a:gdLst/>
              <a:ahLst/>
              <a:cxnLst/>
              <a:rect l="l" t="t" r="r" b="b"/>
              <a:pathLst>
                <a:path w="515" h="956" extrusionOk="0">
                  <a:moveTo>
                    <a:pt x="265" y="956"/>
                  </a:moveTo>
                  <a:cubicBezTo>
                    <a:pt x="261" y="956"/>
                    <a:pt x="257" y="956"/>
                    <a:pt x="255" y="955"/>
                  </a:cubicBezTo>
                  <a:lnTo>
                    <a:pt x="245" y="953"/>
                  </a:lnTo>
                  <a:cubicBezTo>
                    <a:pt x="207" y="946"/>
                    <a:pt x="186" y="940"/>
                    <a:pt x="154" y="869"/>
                  </a:cubicBezTo>
                  <a:cubicBezTo>
                    <a:pt x="140" y="838"/>
                    <a:pt x="125" y="824"/>
                    <a:pt x="111" y="812"/>
                  </a:cubicBezTo>
                  <a:cubicBezTo>
                    <a:pt x="92" y="794"/>
                    <a:pt x="75" y="779"/>
                    <a:pt x="74" y="730"/>
                  </a:cubicBezTo>
                  <a:cubicBezTo>
                    <a:pt x="74" y="719"/>
                    <a:pt x="74" y="706"/>
                    <a:pt x="74" y="692"/>
                  </a:cubicBezTo>
                  <a:cubicBezTo>
                    <a:pt x="74" y="619"/>
                    <a:pt x="73" y="518"/>
                    <a:pt x="49" y="484"/>
                  </a:cubicBezTo>
                  <a:cubicBezTo>
                    <a:pt x="43" y="477"/>
                    <a:pt x="-2" y="430"/>
                    <a:pt x="0" y="383"/>
                  </a:cubicBezTo>
                  <a:cubicBezTo>
                    <a:pt x="0" y="363"/>
                    <a:pt x="9" y="346"/>
                    <a:pt x="24" y="332"/>
                  </a:cubicBezTo>
                  <a:cubicBezTo>
                    <a:pt x="62" y="299"/>
                    <a:pt x="90" y="307"/>
                    <a:pt x="113" y="313"/>
                  </a:cubicBezTo>
                  <a:cubicBezTo>
                    <a:pt x="130" y="317"/>
                    <a:pt x="143" y="321"/>
                    <a:pt x="160" y="310"/>
                  </a:cubicBezTo>
                  <a:cubicBezTo>
                    <a:pt x="184" y="295"/>
                    <a:pt x="187" y="280"/>
                    <a:pt x="192" y="258"/>
                  </a:cubicBezTo>
                  <a:cubicBezTo>
                    <a:pt x="195" y="241"/>
                    <a:pt x="199" y="221"/>
                    <a:pt x="214" y="197"/>
                  </a:cubicBezTo>
                  <a:cubicBezTo>
                    <a:pt x="233" y="165"/>
                    <a:pt x="256" y="167"/>
                    <a:pt x="271" y="168"/>
                  </a:cubicBezTo>
                  <a:cubicBezTo>
                    <a:pt x="285" y="169"/>
                    <a:pt x="292" y="170"/>
                    <a:pt x="300" y="144"/>
                  </a:cubicBezTo>
                  <a:cubicBezTo>
                    <a:pt x="306" y="124"/>
                    <a:pt x="306" y="106"/>
                    <a:pt x="305" y="91"/>
                  </a:cubicBezTo>
                  <a:cubicBezTo>
                    <a:pt x="304" y="51"/>
                    <a:pt x="308" y="25"/>
                    <a:pt x="377" y="9"/>
                  </a:cubicBezTo>
                  <a:cubicBezTo>
                    <a:pt x="431" y="-5"/>
                    <a:pt x="470" y="-1"/>
                    <a:pt x="493" y="20"/>
                  </a:cubicBezTo>
                  <a:cubicBezTo>
                    <a:pt x="512" y="38"/>
                    <a:pt x="519" y="65"/>
                    <a:pt x="513" y="101"/>
                  </a:cubicBezTo>
                  <a:cubicBezTo>
                    <a:pt x="511" y="121"/>
                    <a:pt x="511" y="137"/>
                    <a:pt x="512" y="151"/>
                  </a:cubicBezTo>
                  <a:cubicBezTo>
                    <a:pt x="514" y="192"/>
                    <a:pt x="512" y="217"/>
                    <a:pt x="451" y="232"/>
                  </a:cubicBezTo>
                  <a:cubicBezTo>
                    <a:pt x="386" y="248"/>
                    <a:pt x="325" y="267"/>
                    <a:pt x="310" y="298"/>
                  </a:cubicBezTo>
                  <a:cubicBezTo>
                    <a:pt x="302" y="315"/>
                    <a:pt x="301" y="326"/>
                    <a:pt x="305" y="337"/>
                  </a:cubicBezTo>
                  <a:cubicBezTo>
                    <a:pt x="311" y="352"/>
                    <a:pt x="331" y="367"/>
                    <a:pt x="365" y="382"/>
                  </a:cubicBezTo>
                  <a:cubicBezTo>
                    <a:pt x="385" y="391"/>
                    <a:pt x="403" y="398"/>
                    <a:pt x="418" y="403"/>
                  </a:cubicBezTo>
                  <a:cubicBezTo>
                    <a:pt x="460" y="419"/>
                    <a:pt x="486" y="428"/>
                    <a:pt x="480" y="468"/>
                  </a:cubicBezTo>
                  <a:cubicBezTo>
                    <a:pt x="477" y="489"/>
                    <a:pt x="461" y="505"/>
                    <a:pt x="436" y="512"/>
                  </a:cubicBezTo>
                  <a:cubicBezTo>
                    <a:pt x="409" y="520"/>
                    <a:pt x="370" y="517"/>
                    <a:pt x="345" y="491"/>
                  </a:cubicBezTo>
                  <a:cubicBezTo>
                    <a:pt x="319" y="463"/>
                    <a:pt x="280" y="461"/>
                    <a:pt x="255" y="460"/>
                  </a:cubicBezTo>
                  <a:lnTo>
                    <a:pt x="246" y="460"/>
                  </a:lnTo>
                  <a:cubicBezTo>
                    <a:pt x="240" y="460"/>
                    <a:pt x="232" y="458"/>
                    <a:pt x="224" y="457"/>
                  </a:cubicBezTo>
                  <a:cubicBezTo>
                    <a:pt x="209" y="453"/>
                    <a:pt x="189" y="449"/>
                    <a:pt x="181" y="455"/>
                  </a:cubicBezTo>
                  <a:cubicBezTo>
                    <a:pt x="180" y="456"/>
                    <a:pt x="177" y="458"/>
                    <a:pt x="176" y="465"/>
                  </a:cubicBezTo>
                  <a:cubicBezTo>
                    <a:pt x="169" y="519"/>
                    <a:pt x="160" y="706"/>
                    <a:pt x="181" y="736"/>
                  </a:cubicBezTo>
                  <a:cubicBezTo>
                    <a:pt x="207" y="775"/>
                    <a:pt x="234" y="829"/>
                    <a:pt x="253" y="868"/>
                  </a:cubicBezTo>
                  <a:cubicBezTo>
                    <a:pt x="257" y="878"/>
                    <a:pt x="263" y="888"/>
                    <a:pt x="269" y="898"/>
                  </a:cubicBezTo>
                  <a:cubicBezTo>
                    <a:pt x="282" y="920"/>
                    <a:pt x="292" y="936"/>
                    <a:pt x="283" y="949"/>
                  </a:cubicBezTo>
                  <a:cubicBezTo>
                    <a:pt x="279" y="955"/>
                    <a:pt x="272" y="956"/>
                    <a:pt x="265" y="956"/>
                  </a:cubicBezTo>
                  <a:moveTo>
                    <a:pt x="81" y="331"/>
                  </a:moveTo>
                  <a:cubicBezTo>
                    <a:pt x="69" y="331"/>
                    <a:pt x="56" y="335"/>
                    <a:pt x="40" y="350"/>
                  </a:cubicBezTo>
                  <a:cubicBezTo>
                    <a:pt x="29" y="359"/>
                    <a:pt x="24" y="370"/>
                    <a:pt x="23" y="383"/>
                  </a:cubicBezTo>
                  <a:cubicBezTo>
                    <a:pt x="22" y="423"/>
                    <a:pt x="66" y="467"/>
                    <a:pt x="66" y="468"/>
                  </a:cubicBezTo>
                  <a:lnTo>
                    <a:pt x="67" y="469"/>
                  </a:lnTo>
                  <a:cubicBezTo>
                    <a:pt x="97" y="509"/>
                    <a:pt x="97" y="611"/>
                    <a:pt x="98" y="692"/>
                  </a:cubicBezTo>
                  <a:cubicBezTo>
                    <a:pt x="98" y="706"/>
                    <a:pt x="98" y="718"/>
                    <a:pt x="98" y="730"/>
                  </a:cubicBezTo>
                  <a:cubicBezTo>
                    <a:pt x="99" y="768"/>
                    <a:pt x="109" y="778"/>
                    <a:pt x="127" y="794"/>
                  </a:cubicBezTo>
                  <a:cubicBezTo>
                    <a:pt x="141" y="808"/>
                    <a:pt x="159" y="824"/>
                    <a:pt x="175" y="859"/>
                  </a:cubicBezTo>
                  <a:cubicBezTo>
                    <a:pt x="204" y="922"/>
                    <a:pt x="219" y="925"/>
                    <a:pt x="249" y="930"/>
                  </a:cubicBezTo>
                  <a:lnTo>
                    <a:pt x="260" y="932"/>
                  </a:lnTo>
                  <a:lnTo>
                    <a:pt x="261" y="932"/>
                  </a:lnTo>
                  <a:cubicBezTo>
                    <a:pt x="258" y="926"/>
                    <a:pt x="253" y="917"/>
                    <a:pt x="249" y="910"/>
                  </a:cubicBezTo>
                  <a:cubicBezTo>
                    <a:pt x="243" y="900"/>
                    <a:pt x="236" y="889"/>
                    <a:pt x="231" y="878"/>
                  </a:cubicBezTo>
                  <a:cubicBezTo>
                    <a:pt x="217" y="847"/>
                    <a:pt x="188" y="788"/>
                    <a:pt x="161" y="749"/>
                  </a:cubicBezTo>
                  <a:cubicBezTo>
                    <a:pt x="129" y="703"/>
                    <a:pt x="153" y="464"/>
                    <a:pt x="153" y="462"/>
                  </a:cubicBezTo>
                  <a:cubicBezTo>
                    <a:pt x="154" y="451"/>
                    <a:pt x="159" y="442"/>
                    <a:pt x="167" y="436"/>
                  </a:cubicBezTo>
                  <a:cubicBezTo>
                    <a:pt x="184" y="424"/>
                    <a:pt x="209" y="429"/>
                    <a:pt x="229" y="433"/>
                  </a:cubicBezTo>
                  <a:cubicBezTo>
                    <a:pt x="236" y="435"/>
                    <a:pt x="242" y="436"/>
                    <a:pt x="248" y="437"/>
                  </a:cubicBezTo>
                  <a:lnTo>
                    <a:pt x="256" y="437"/>
                  </a:lnTo>
                  <a:cubicBezTo>
                    <a:pt x="283" y="438"/>
                    <a:pt x="329" y="439"/>
                    <a:pt x="362" y="475"/>
                  </a:cubicBezTo>
                  <a:cubicBezTo>
                    <a:pt x="379" y="493"/>
                    <a:pt x="409" y="496"/>
                    <a:pt x="429" y="490"/>
                  </a:cubicBezTo>
                  <a:cubicBezTo>
                    <a:pt x="437" y="487"/>
                    <a:pt x="454" y="481"/>
                    <a:pt x="457" y="464"/>
                  </a:cubicBezTo>
                  <a:cubicBezTo>
                    <a:pt x="460" y="445"/>
                    <a:pt x="453" y="441"/>
                    <a:pt x="409" y="425"/>
                  </a:cubicBezTo>
                  <a:cubicBezTo>
                    <a:pt x="394" y="420"/>
                    <a:pt x="376" y="413"/>
                    <a:pt x="355" y="404"/>
                  </a:cubicBezTo>
                  <a:cubicBezTo>
                    <a:pt x="314" y="386"/>
                    <a:pt x="291" y="367"/>
                    <a:pt x="283" y="345"/>
                  </a:cubicBezTo>
                  <a:cubicBezTo>
                    <a:pt x="275" y="324"/>
                    <a:pt x="281" y="304"/>
                    <a:pt x="289" y="288"/>
                  </a:cubicBezTo>
                  <a:cubicBezTo>
                    <a:pt x="306" y="250"/>
                    <a:pt x="362" y="230"/>
                    <a:pt x="445" y="209"/>
                  </a:cubicBezTo>
                  <a:cubicBezTo>
                    <a:pt x="491" y="198"/>
                    <a:pt x="490" y="186"/>
                    <a:pt x="488" y="153"/>
                  </a:cubicBezTo>
                  <a:cubicBezTo>
                    <a:pt x="488" y="138"/>
                    <a:pt x="487" y="120"/>
                    <a:pt x="490" y="98"/>
                  </a:cubicBezTo>
                  <a:cubicBezTo>
                    <a:pt x="494" y="70"/>
                    <a:pt x="490" y="49"/>
                    <a:pt x="477" y="38"/>
                  </a:cubicBezTo>
                  <a:cubicBezTo>
                    <a:pt x="460" y="23"/>
                    <a:pt x="428" y="20"/>
                    <a:pt x="382" y="31"/>
                  </a:cubicBezTo>
                  <a:cubicBezTo>
                    <a:pt x="327" y="45"/>
                    <a:pt x="328" y="59"/>
                    <a:pt x="329" y="90"/>
                  </a:cubicBezTo>
                  <a:cubicBezTo>
                    <a:pt x="329" y="107"/>
                    <a:pt x="330" y="127"/>
                    <a:pt x="323" y="151"/>
                  </a:cubicBezTo>
                  <a:cubicBezTo>
                    <a:pt x="310" y="191"/>
                    <a:pt x="290" y="193"/>
                    <a:pt x="269" y="191"/>
                  </a:cubicBezTo>
                  <a:cubicBezTo>
                    <a:pt x="255" y="190"/>
                    <a:pt x="245" y="189"/>
                    <a:pt x="234" y="209"/>
                  </a:cubicBezTo>
                  <a:cubicBezTo>
                    <a:pt x="222" y="229"/>
                    <a:pt x="218" y="246"/>
                    <a:pt x="215" y="263"/>
                  </a:cubicBezTo>
                  <a:cubicBezTo>
                    <a:pt x="209" y="287"/>
                    <a:pt x="205" y="310"/>
                    <a:pt x="172" y="330"/>
                  </a:cubicBezTo>
                  <a:cubicBezTo>
                    <a:pt x="147" y="346"/>
                    <a:pt x="125" y="340"/>
                    <a:pt x="107" y="335"/>
                  </a:cubicBezTo>
                  <a:cubicBezTo>
                    <a:pt x="98" y="333"/>
                    <a:pt x="89" y="331"/>
                    <a:pt x="81" y="33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5" name="Google Shape;475;p39"/>
            <p:cNvSpPr/>
            <p:nvPr/>
          </p:nvSpPr>
          <p:spPr>
            <a:xfrm>
              <a:off x="6323760" y="2953440"/>
              <a:ext cx="199080" cy="114840"/>
            </a:xfrm>
            <a:custGeom>
              <a:avLst/>
              <a:gdLst/>
              <a:ahLst/>
              <a:cxnLst/>
              <a:rect l="l" t="t" r="r" b="b"/>
              <a:pathLst>
                <a:path w="553" h="319" extrusionOk="0">
                  <a:moveTo>
                    <a:pt x="305" y="319"/>
                  </a:moveTo>
                  <a:cubicBezTo>
                    <a:pt x="284" y="319"/>
                    <a:pt x="261" y="316"/>
                    <a:pt x="236" y="309"/>
                  </a:cubicBezTo>
                  <a:cubicBezTo>
                    <a:pt x="88" y="266"/>
                    <a:pt x="14" y="116"/>
                    <a:pt x="11" y="110"/>
                  </a:cubicBezTo>
                  <a:lnTo>
                    <a:pt x="10" y="110"/>
                  </a:lnTo>
                  <a:cubicBezTo>
                    <a:pt x="1" y="90"/>
                    <a:pt x="-4" y="74"/>
                    <a:pt x="3" y="63"/>
                  </a:cubicBezTo>
                  <a:cubicBezTo>
                    <a:pt x="10" y="52"/>
                    <a:pt x="23" y="52"/>
                    <a:pt x="39" y="51"/>
                  </a:cubicBezTo>
                  <a:cubicBezTo>
                    <a:pt x="58" y="51"/>
                    <a:pt x="83" y="50"/>
                    <a:pt x="109" y="32"/>
                  </a:cubicBezTo>
                  <a:cubicBezTo>
                    <a:pt x="159" y="-2"/>
                    <a:pt x="173" y="-2"/>
                    <a:pt x="220" y="1"/>
                  </a:cubicBezTo>
                  <a:cubicBezTo>
                    <a:pt x="236" y="2"/>
                    <a:pt x="255" y="3"/>
                    <a:pt x="281" y="3"/>
                  </a:cubicBezTo>
                  <a:cubicBezTo>
                    <a:pt x="367" y="3"/>
                    <a:pt x="382" y="10"/>
                    <a:pt x="411" y="29"/>
                  </a:cubicBezTo>
                  <a:cubicBezTo>
                    <a:pt x="415" y="32"/>
                    <a:pt x="420" y="35"/>
                    <a:pt x="426" y="39"/>
                  </a:cubicBezTo>
                  <a:cubicBezTo>
                    <a:pt x="446" y="51"/>
                    <a:pt x="455" y="70"/>
                    <a:pt x="463" y="88"/>
                  </a:cubicBezTo>
                  <a:cubicBezTo>
                    <a:pt x="473" y="112"/>
                    <a:pt x="481" y="126"/>
                    <a:pt x="503" y="130"/>
                  </a:cubicBezTo>
                  <a:cubicBezTo>
                    <a:pt x="537" y="135"/>
                    <a:pt x="554" y="165"/>
                    <a:pt x="553" y="191"/>
                  </a:cubicBezTo>
                  <a:cubicBezTo>
                    <a:pt x="552" y="215"/>
                    <a:pt x="535" y="242"/>
                    <a:pt x="497" y="245"/>
                  </a:cubicBezTo>
                  <a:cubicBezTo>
                    <a:pt x="479" y="246"/>
                    <a:pt x="461" y="258"/>
                    <a:pt x="440" y="272"/>
                  </a:cubicBezTo>
                  <a:cubicBezTo>
                    <a:pt x="407" y="293"/>
                    <a:pt x="366" y="319"/>
                    <a:pt x="305" y="319"/>
                  </a:cubicBezTo>
                  <a:moveTo>
                    <a:pt x="32" y="99"/>
                  </a:moveTo>
                  <a:cubicBezTo>
                    <a:pt x="34" y="103"/>
                    <a:pt x="106" y="247"/>
                    <a:pt x="242" y="286"/>
                  </a:cubicBezTo>
                  <a:cubicBezTo>
                    <a:pt x="333" y="313"/>
                    <a:pt x="383" y="280"/>
                    <a:pt x="427" y="252"/>
                  </a:cubicBezTo>
                  <a:cubicBezTo>
                    <a:pt x="450" y="237"/>
                    <a:pt x="472" y="223"/>
                    <a:pt x="495" y="221"/>
                  </a:cubicBezTo>
                  <a:cubicBezTo>
                    <a:pt x="520" y="219"/>
                    <a:pt x="529" y="204"/>
                    <a:pt x="530" y="190"/>
                  </a:cubicBezTo>
                  <a:cubicBezTo>
                    <a:pt x="530" y="175"/>
                    <a:pt x="521" y="157"/>
                    <a:pt x="499" y="153"/>
                  </a:cubicBezTo>
                  <a:cubicBezTo>
                    <a:pt x="463" y="147"/>
                    <a:pt x="452" y="121"/>
                    <a:pt x="441" y="98"/>
                  </a:cubicBezTo>
                  <a:cubicBezTo>
                    <a:pt x="434" y="82"/>
                    <a:pt x="427" y="67"/>
                    <a:pt x="414" y="59"/>
                  </a:cubicBezTo>
                  <a:cubicBezTo>
                    <a:pt x="408" y="55"/>
                    <a:pt x="403" y="52"/>
                    <a:pt x="398" y="49"/>
                  </a:cubicBezTo>
                  <a:cubicBezTo>
                    <a:pt x="374" y="33"/>
                    <a:pt x="364" y="26"/>
                    <a:pt x="281" y="26"/>
                  </a:cubicBezTo>
                  <a:cubicBezTo>
                    <a:pt x="254" y="26"/>
                    <a:pt x="235" y="25"/>
                    <a:pt x="219" y="24"/>
                  </a:cubicBezTo>
                  <a:cubicBezTo>
                    <a:pt x="176" y="22"/>
                    <a:pt x="167" y="21"/>
                    <a:pt x="122" y="52"/>
                  </a:cubicBezTo>
                  <a:cubicBezTo>
                    <a:pt x="91" y="73"/>
                    <a:pt x="60" y="74"/>
                    <a:pt x="40" y="75"/>
                  </a:cubicBezTo>
                  <a:cubicBezTo>
                    <a:pt x="33" y="75"/>
                    <a:pt x="25" y="75"/>
                    <a:pt x="22" y="76"/>
                  </a:cubicBezTo>
                  <a:cubicBezTo>
                    <a:pt x="23" y="76"/>
                    <a:pt x="23" y="76"/>
                    <a:pt x="23" y="76"/>
                  </a:cubicBezTo>
                  <a:cubicBezTo>
                    <a:pt x="23" y="76"/>
                    <a:pt x="23" y="82"/>
                    <a:pt x="32" y="9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6" name="Google Shape;476;p39"/>
            <p:cNvSpPr/>
            <p:nvPr/>
          </p:nvSpPr>
          <p:spPr>
            <a:xfrm>
              <a:off x="6624720" y="2969640"/>
              <a:ext cx="81720" cy="84960"/>
            </a:xfrm>
            <a:custGeom>
              <a:avLst/>
              <a:gdLst/>
              <a:ahLst/>
              <a:cxnLst/>
              <a:rect l="l" t="t" r="r" b="b"/>
              <a:pathLst>
                <a:path w="227" h="236" extrusionOk="0">
                  <a:moveTo>
                    <a:pt x="41" y="236"/>
                  </a:moveTo>
                  <a:cubicBezTo>
                    <a:pt x="23" y="236"/>
                    <a:pt x="10" y="229"/>
                    <a:pt x="3" y="212"/>
                  </a:cubicBezTo>
                  <a:cubicBezTo>
                    <a:pt x="-11" y="176"/>
                    <a:pt x="19" y="120"/>
                    <a:pt x="55" y="92"/>
                  </a:cubicBezTo>
                  <a:cubicBezTo>
                    <a:pt x="82" y="70"/>
                    <a:pt x="88" y="34"/>
                    <a:pt x="89" y="29"/>
                  </a:cubicBezTo>
                  <a:cubicBezTo>
                    <a:pt x="90" y="22"/>
                    <a:pt x="91" y="4"/>
                    <a:pt x="105" y="0"/>
                  </a:cubicBezTo>
                  <a:cubicBezTo>
                    <a:pt x="126" y="-6"/>
                    <a:pt x="149" y="22"/>
                    <a:pt x="196" y="94"/>
                  </a:cubicBezTo>
                  <a:cubicBezTo>
                    <a:pt x="203" y="104"/>
                    <a:pt x="210" y="114"/>
                    <a:pt x="214" y="120"/>
                  </a:cubicBezTo>
                  <a:cubicBezTo>
                    <a:pt x="221" y="130"/>
                    <a:pt x="230" y="144"/>
                    <a:pt x="225" y="159"/>
                  </a:cubicBezTo>
                  <a:cubicBezTo>
                    <a:pt x="218" y="181"/>
                    <a:pt x="190" y="191"/>
                    <a:pt x="144" y="207"/>
                  </a:cubicBezTo>
                  <a:lnTo>
                    <a:pt x="130" y="212"/>
                  </a:lnTo>
                  <a:cubicBezTo>
                    <a:pt x="95" y="225"/>
                    <a:pt x="64" y="236"/>
                    <a:pt x="41" y="236"/>
                  </a:cubicBezTo>
                  <a:moveTo>
                    <a:pt x="113" y="24"/>
                  </a:moveTo>
                  <a:cubicBezTo>
                    <a:pt x="113" y="26"/>
                    <a:pt x="113" y="28"/>
                    <a:pt x="113" y="31"/>
                  </a:cubicBezTo>
                  <a:lnTo>
                    <a:pt x="113" y="32"/>
                  </a:lnTo>
                  <a:cubicBezTo>
                    <a:pt x="112" y="34"/>
                    <a:pt x="106" y="82"/>
                    <a:pt x="70" y="110"/>
                  </a:cubicBezTo>
                  <a:cubicBezTo>
                    <a:pt x="38" y="135"/>
                    <a:pt x="16" y="181"/>
                    <a:pt x="25" y="204"/>
                  </a:cubicBezTo>
                  <a:cubicBezTo>
                    <a:pt x="32" y="221"/>
                    <a:pt x="66" y="210"/>
                    <a:pt x="122" y="190"/>
                  </a:cubicBezTo>
                  <a:lnTo>
                    <a:pt x="134" y="186"/>
                  </a:lnTo>
                  <a:cubicBezTo>
                    <a:pt x="170" y="173"/>
                    <a:pt x="200" y="162"/>
                    <a:pt x="203" y="152"/>
                  </a:cubicBezTo>
                  <a:cubicBezTo>
                    <a:pt x="204" y="149"/>
                    <a:pt x="201" y="142"/>
                    <a:pt x="195" y="134"/>
                  </a:cubicBezTo>
                  <a:cubicBezTo>
                    <a:pt x="190" y="127"/>
                    <a:pt x="184" y="118"/>
                    <a:pt x="177" y="107"/>
                  </a:cubicBezTo>
                  <a:cubicBezTo>
                    <a:pt x="162" y="84"/>
                    <a:pt x="129" y="34"/>
                    <a:pt x="113" y="24"/>
                  </a:cubicBezTo>
                  <a:close/>
                </a:path>
              </a:pathLst>
            </a:custGeom>
            <a:solidFill>
              <a:schemeClr val="dk1"/>
            </a:solidFill>
            <a:ln>
              <a:noFill/>
            </a:ln>
          </p:spPr>
          <p:txBody>
            <a:bodyPr spcFirstLastPara="1" wrap="square" lIns="90000" tIns="39950" rIns="90000" bIns="39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7" name="Google Shape;477;p39"/>
            <p:cNvSpPr/>
            <p:nvPr/>
          </p:nvSpPr>
          <p:spPr>
            <a:xfrm>
              <a:off x="6611760" y="2950200"/>
              <a:ext cx="34560" cy="41760"/>
            </a:xfrm>
            <a:custGeom>
              <a:avLst/>
              <a:gdLst/>
              <a:ahLst/>
              <a:cxnLst/>
              <a:rect l="l" t="t" r="r" b="b"/>
              <a:pathLst>
                <a:path w="96" h="116" extrusionOk="0">
                  <a:moveTo>
                    <a:pt x="44" y="116"/>
                  </a:moveTo>
                  <a:cubicBezTo>
                    <a:pt x="35" y="116"/>
                    <a:pt x="24" y="113"/>
                    <a:pt x="12" y="103"/>
                  </a:cubicBezTo>
                  <a:cubicBezTo>
                    <a:pt x="-18" y="77"/>
                    <a:pt x="16" y="28"/>
                    <a:pt x="23" y="19"/>
                  </a:cubicBezTo>
                  <a:cubicBezTo>
                    <a:pt x="31" y="4"/>
                    <a:pt x="41" y="1"/>
                    <a:pt x="48" y="0"/>
                  </a:cubicBezTo>
                  <a:cubicBezTo>
                    <a:pt x="60" y="-1"/>
                    <a:pt x="74" y="8"/>
                    <a:pt x="83" y="23"/>
                  </a:cubicBezTo>
                  <a:cubicBezTo>
                    <a:pt x="94" y="39"/>
                    <a:pt x="101" y="64"/>
                    <a:pt x="92" y="81"/>
                  </a:cubicBezTo>
                  <a:cubicBezTo>
                    <a:pt x="82" y="101"/>
                    <a:pt x="68" y="113"/>
                    <a:pt x="52" y="116"/>
                  </a:cubicBezTo>
                  <a:cubicBezTo>
                    <a:pt x="50" y="116"/>
                    <a:pt x="47" y="116"/>
                    <a:pt x="44" y="116"/>
                  </a:cubicBezTo>
                  <a:moveTo>
                    <a:pt x="50" y="24"/>
                  </a:moveTo>
                  <a:lnTo>
                    <a:pt x="50" y="24"/>
                  </a:lnTo>
                  <a:cubicBezTo>
                    <a:pt x="48" y="24"/>
                    <a:pt x="46" y="26"/>
                    <a:pt x="44" y="30"/>
                  </a:cubicBezTo>
                  <a:lnTo>
                    <a:pt x="43" y="32"/>
                  </a:lnTo>
                  <a:cubicBezTo>
                    <a:pt x="33" y="45"/>
                    <a:pt x="16" y="75"/>
                    <a:pt x="27" y="85"/>
                  </a:cubicBezTo>
                  <a:cubicBezTo>
                    <a:pt x="34" y="91"/>
                    <a:pt x="41" y="94"/>
                    <a:pt x="47" y="93"/>
                  </a:cubicBezTo>
                  <a:cubicBezTo>
                    <a:pt x="56" y="91"/>
                    <a:pt x="64" y="83"/>
                    <a:pt x="71" y="70"/>
                  </a:cubicBezTo>
                  <a:cubicBezTo>
                    <a:pt x="75" y="63"/>
                    <a:pt x="72" y="48"/>
                    <a:pt x="64" y="36"/>
                  </a:cubicBezTo>
                  <a:cubicBezTo>
                    <a:pt x="58" y="27"/>
                    <a:pt x="52" y="24"/>
                    <a:pt x="50"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8" name="Google Shape;478;p39"/>
            <p:cNvSpPr/>
            <p:nvPr/>
          </p:nvSpPr>
          <p:spPr>
            <a:xfrm>
              <a:off x="6667920" y="2914200"/>
              <a:ext cx="415080" cy="154800"/>
            </a:xfrm>
            <a:custGeom>
              <a:avLst/>
              <a:gdLst/>
              <a:ahLst/>
              <a:cxnLst/>
              <a:rect l="l" t="t" r="r" b="b"/>
              <a:pathLst>
                <a:path w="1153" h="430" extrusionOk="0">
                  <a:moveTo>
                    <a:pt x="1093" y="430"/>
                  </a:moveTo>
                  <a:cubicBezTo>
                    <a:pt x="1078" y="430"/>
                    <a:pt x="1068" y="421"/>
                    <a:pt x="1057" y="411"/>
                  </a:cubicBezTo>
                  <a:cubicBezTo>
                    <a:pt x="1042" y="397"/>
                    <a:pt x="1019" y="376"/>
                    <a:pt x="969" y="358"/>
                  </a:cubicBezTo>
                  <a:cubicBezTo>
                    <a:pt x="888" y="329"/>
                    <a:pt x="858" y="309"/>
                    <a:pt x="812" y="279"/>
                  </a:cubicBezTo>
                  <a:cubicBezTo>
                    <a:pt x="795" y="268"/>
                    <a:pt x="776" y="256"/>
                    <a:pt x="752" y="241"/>
                  </a:cubicBezTo>
                  <a:cubicBezTo>
                    <a:pt x="675" y="195"/>
                    <a:pt x="610" y="224"/>
                    <a:pt x="547" y="252"/>
                  </a:cubicBezTo>
                  <a:lnTo>
                    <a:pt x="530" y="259"/>
                  </a:lnTo>
                  <a:cubicBezTo>
                    <a:pt x="475" y="283"/>
                    <a:pt x="432" y="252"/>
                    <a:pt x="383" y="216"/>
                  </a:cubicBezTo>
                  <a:cubicBezTo>
                    <a:pt x="364" y="202"/>
                    <a:pt x="345" y="188"/>
                    <a:pt x="322" y="175"/>
                  </a:cubicBezTo>
                  <a:cubicBezTo>
                    <a:pt x="279" y="149"/>
                    <a:pt x="262" y="169"/>
                    <a:pt x="235" y="206"/>
                  </a:cubicBezTo>
                  <a:cubicBezTo>
                    <a:pt x="221" y="225"/>
                    <a:pt x="207" y="245"/>
                    <a:pt x="187" y="255"/>
                  </a:cubicBezTo>
                  <a:cubicBezTo>
                    <a:pt x="140" y="277"/>
                    <a:pt x="113" y="232"/>
                    <a:pt x="90" y="192"/>
                  </a:cubicBezTo>
                  <a:cubicBezTo>
                    <a:pt x="81" y="177"/>
                    <a:pt x="72" y="161"/>
                    <a:pt x="62" y="150"/>
                  </a:cubicBezTo>
                  <a:lnTo>
                    <a:pt x="50" y="137"/>
                  </a:lnTo>
                  <a:cubicBezTo>
                    <a:pt x="19" y="100"/>
                    <a:pt x="-4" y="73"/>
                    <a:pt x="0" y="41"/>
                  </a:cubicBezTo>
                  <a:cubicBezTo>
                    <a:pt x="1" y="33"/>
                    <a:pt x="5" y="27"/>
                    <a:pt x="12" y="22"/>
                  </a:cubicBezTo>
                  <a:cubicBezTo>
                    <a:pt x="36" y="4"/>
                    <a:pt x="94" y="12"/>
                    <a:pt x="105" y="14"/>
                  </a:cubicBezTo>
                  <a:lnTo>
                    <a:pt x="106" y="14"/>
                  </a:lnTo>
                  <a:cubicBezTo>
                    <a:pt x="151" y="24"/>
                    <a:pt x="196" y="27"/>
                    <a:pt x="236" y="30"/>
                  </a:cubicBezTo>
                  <a:cubicBezTo>
                    <a:pt x="295" y="34"/>
                    <a:pt x="347" y="38"/>
                    <a:pt x="381" y="62"/>
                  </a:cubicBezTo>
                  <a:cubicBezTo>
                    <a:pt x="407" y="80"/>
                    <a:pt x="419" y="72"/>
                    <a:pt x="446" y="52"/>
                  </a:cubicBezTo>
                  <a:cubicBezTo>
                    <a:pt x="465" y="39"/>
                    <a:pt x="487" y="22"/>
                    <a:pt x="521" y="11"/>
                  </a:cubicBezTo>
                  <a:cubicBezTo>
                    <a:pt x="610" y="-19"/>
                    <a:pt x="668" y="15"/>
                    <a:pt x="720" y="53"/>
                  </a:cubicBezTo>
                  <a:cubicBezTo>
                    <a:pt x="754" y="78"/>
                    <a:pt x="805" y="78"/>
                    <a:pt x="854" y="78"/>
                  </a:cubicBezTo>
                  <a:cubicBezTo>
                    <a:pt x="876" y="77"/>
                    <a:pt x="898" y="77"/>
                    <a:pt x="918" y="79"/>
                  </a:cubicBezTo>
                  <a:cubicBezTo>
                    <a:pt x="990" y="86"/>
                    <a:pt x="1024" y="115"/>
                    <a:pt x="1039" y="182"/>
                  </a:cubicBezTo>
                  <a:cubicBezTo>
                    <a:pt x="1051" y="231"/>
                    <a:pt x="1061" y="238"/>
                    <a:pt x="1089" y="258"/>
                  </a:cubicBezTo>
                  <a:lnTo>
                    <a:pt x="1102" y="267"/>
                  </a:lnTo>
                  <a:cubicBezTo>
                    <a:pt x="1128" y="286"/>
                    <a:pt x="1155" y="331"/>
                    <a:pt x="1152" y="372"/>
                  </a:cubicBezTo>
                  <a:cubicBezTo>
                    <a:pt x="1150" y="395"/>
                    <a:pt x="1139" y="412"/>
                    <a:pt x="1121" y="422"/>
                  </a:cubicBezTo>
                  <a:cubicBezTo>
                    <a:pt x="1110" y="428"/>
                    <a:pt x="1101" y="430"/>
                    <a:pt x="1093" y="430"/>
                  </a:cubicBezTo>
                  <a:moveTo>
                    <a:pt x="669" y="194"/>
                  </a:moveTo>
                  <a:cubicBezTo>
                    <a:pt x="699" y="194"/>
                    <a:pt x="730" y="201"/>
                    <a:pt x="764" y="221"/>
                  </a:cubicBezTo>
                  <a:cubicBezTo>
                    <a:pt x="789" y="236"/>
                    <a:pt x="808" y="249"/>
                    <a:pt x="825" y="260"/>
                  </a:cubicBezTo>
                  <a:cubicBezTo>
                    <a:pt x="869" y="288"/>
                    <a:pt x="899" y="307"/>
                    <a:pt x="977" y="336"/>
                  </a:cubicBezTo>
                  <a:cubicBezTo>
                    <a:pt x="1031" y="356"/>
                    <a:pt x="1056" y="378"/>
                    <a:pt x="1073" y="393"/>
                  </a:cubicBezTo>
                  <a:cubicBezTo>
                    <a:pt x="1089" y="408"/>
                    <a:pt x="1092" y="410"/>
                    <a:pt x="1110" y="401"/>
                  </a:cubicBezTo>
                  <a:cubicBezTo>
                    <a:pt x="1121" y="395"/>
                    <a:pt x="1127" y="385"/>
                    <a:pt x="1128" y="370"/>
                  </a:cubicBezTo>
                  <a:cubicBezTo>
                    <a:pt x="1131" y="339"/>
                    <a:pt x="1109" y="301"/>
                    <a:pt x="1088" y="286"/>
                  </a:cubicBezTo>
                  <a:lnTo>
                    <a:pt x="1076" y="277"/>
                  </a:lnTo>
                  <a:cubicBezTo>
                    <a:pt x="1046" y="256"/>
                    <a:pt x="1030" y="245"/>
                    <a:pt x="1017" y="188"/>
                  </a:cubicBezTo>
                  <a:cubicBezTo>
                    <a:pt x="1003" y="130"/>
                    <a:pt x="978" y="109"/>
                    <a:pt x="916" y="103"/>
                  </a:cubicBezTo>
                  <a:cubicBezTo>
                    <a:pt x="897" y="101"/>
                    <a:pt x="876" y="101"/>
                    <a:pt x="854" y="101"/>
                  </a:cubicBezTo>
                  <a:cubicBezTo>
                    <a:pt x="801" y="101"/>
                    <a:pt x="746" y="102"/>
                    <a:pt x="706" y="72"/>
                  </a:cubicBezTo>
                  <a:cubicBezTo>
                    <a:pt x="657" y="37"/>
                    <a:pt x="607" y="7"/>
                    <a:pt x="529" y="33"/>
                  </a:cubicBezTo>
                  <a:cubicBezTo>
                    <a:pt x="498" y="44"/>
                    <a:pt x="478" y="58"/>
                    <a:pt x="460" y="71"/>
                  </a:cubicBezTo>
                  <a:cubicBezTo>
                    <a:pt x="432" y="91"/>
                    <a:pt x="408" y="109"/>
                    <a:pt x="368" y="81"/>
                  </a:cubicBezTo>
                  <a:cubicBezTo>
                    <a:pt x="339" y="61"/>
                    <a:pt x="290" y="58"/>
                    <a:pt x="234" y="54"/>
                  </a:cubicBezTo>
                  <a:cubicBezTo>
                    <a:pt x="194" y="51"/>
                    <a:pt x="148" y="47"/>
                    <a:pt x="101" y="37"/>
                  </a:cubicBezTo>
                  <a:cubicBezTo>
                    <a:pt x="77" y="33"/>
                    <a:pt x="37" y="32"/>
                    <a:pt x="26" y="41"/>
                  </a:cubicBezTo>
                  <a:cubicBezTo>
                    <a:pt x="24" y="42"/>
                    <a:pt x="24" y="43"/>
                    <a:pt x="24" y="44"/>
                  </a:cubicBezTo>
                  <a:cubicBezTo>
                    <a:pt x="21" y="66"/>
                    <a:pt x="40" y="88"/>
                    <a:pt x="68" y="121"/>
                  </a:cubicBezTo>
                  <a:lnTo>
                    <a:pt x="80" y="135"/>
                  </a:lnTo>
                  <a:cubicBezTo>
                    <a:pt x="91" y="148"/>
                    <a:pt x="101" y="164"/>
                    <a:pt x="110" y="180"/>
                  </a:cubicBezTo>
                  <a:cubicBezTo>
                    <a:pt x="137" y="225"/>
                    <a:pt x="152" y="245"/>
                    <a:pt x="177" y="233"/>
                  </a:cubicBezTo>
                  <a:cubicBezTo>
                    <a:pt x="192" y="226"/>
                    <a:pt x="204" y="210"/>
                    <a:pt x="216" y="192"/>
                  </a:cubicBezTo>
                  <a:cubicBezTo>
                    <a:pt x="240" y="159"/>
                    <a:pt x="270" y="117"/>
                    <a:pt x="334" y="155"/>
                  </a:cubicBezTo>
                  <a:cubicBezTo>
                    <a:pt x="358" y="168"/>
                    <a:pt x="378" y="183"/>
                    <a:pt x="397" y="197"/>
                  </a:cubicBezTo>
                  <a:cubicBezTo>
                    <a:pt x="444" y="231"/>
                    <a:pt x="478" y="256"/>
                    <a:pt x="520" y="238"/>
                  </a:cubicBezTo>
                  <a:lnTo>
                    <a:pt x="538" y="230"/>
                  </a:lnTo>
                  <a:cubicBezTo>
                    <a:pt x="576" y="213"/>
                    <a:pt x="620" y="194"/>
                    <a:pt x="669" y="1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79" name="Google Shape;479;p39"/>
            <p:cNvSpPr/>
            <p:nvPr/>
          </p:nvSpPr>
          <p:spPr>
            <a:xfrm>
              <a:off x="6912720" y="2733120"/>
              <a:ext cx="99000" cy="60480"/>
            </a:xfrm>
            <a:custGeom>
              <a:avLst/>
              <a:gdLst/>
              <a:ahLst/>
              <a:cxnLst/>
              <a:rect l="l" t="t" r="r" b="b"/>
              <a:pathLst>
                <a:path w="275" h="168" extrusionOk="0">
                  <a:moveTo>
                    <a:pt x="184" y="168"/>
                  </a:moveTo>
                  <a:cubicBezTo>
                    <a:pt x="174" y="168"/>
                    <a:pt x="162" y="168"/>
                    <a:pt x="148" y="167"/>
                  </a:cubicBezTo>
                  <a:cubicBezTo>
                    <a:pt x="133" y="166"/>
                    <a:pt x="116" y="166"/>
                    <a:pt x="96" y="165"/>
                  </a:cubicBezTo>
                  <a:cubicBezTo>
                    <a:pt x="46" y="164"/>
                    <a:pt x="16" y="153"/>
                    <a:pt x="4" y="133"/>
                  </a:cubicBezTo>
                  <a:cubicBezTo>
                    <a:pt x="-4" y="118"/>
                    <a:pt x="1" y="102"/>
                    <a:pt x="5" y="95"/>
                  </a:cubicBezTo>
                  <a:cubicBezTo>
                    <a:pt x="15" y="73"/>
                    <a:pt x="29" y="68"/>
                    <a:pt x="41" y="65"/>
                  </a:cubicBezTo>
                  <a:cubicBezTo>
                    <a:pt x="49" y="62"/>
                    <a:pt x="54" y="60"/>
                    <a:pt x="59" y="54"/>
                  </a:cubicBezTo>
                  <a:cubicBezTo>
                    <a:pt x="77" y="31"/>
                    <a:pt x="123" y="14"/>
                    <a:pt x="201" y="2"/>
                  </a:cubicBezTo>
                  <a:cubicBezTo>
                    <a:pt x="230" y="-2"/>
                    <a:pt x="251" y="3"/>
                    <a:pt x="263" y="18"/>
                  </a:cubicBezTo>
                  <a:cubicBezTo>
                    <a:pt x="279" y="38"/>
                    <a:pt x="278" y="71"/>
                    <a:pt x="260" y="116"/>
                  </a:cubicBezTo>
                  <a:cubicBezTo>
                    <a:pt x="243" y="160"/>
                    <a:pt x="224" y="168"/>
                    <a:pt x="184" y="168"/>
                  </a:cubicBezTo>
                  <a:moveTo>
                    <a:pt x="25" y="106"/>
                  </a:moveTo>
                  <a:cubicBezTo>
                    <a:pt x="25" y="107"/>
                    <a:pt x="21" y="114"/>
                    <a:pt x="25" y="121"/>
                  </a:cubicBezTo>
                  <a:cubicBezTo>
                    <a:pt x="28" y="127"/>
                    <a:pt x="42" y="140"/>
                    <a:pt x="97" y="142"/>
                  </a:cubicBezTo>
                  <a:cubicBezTo>
                    <a:pt x="117" y="142"/>
                    <a:pt x="134" y="143"/>
                    <a:pt x="149" y="144"/>
                  </a:cubicBezTo>
                  <a:cubicBezTo>
                    <a:pt x="215" y="147"/>
                    <a:pt x="223" y="147"/>
                    <a:pt x="238" y="108"/>
                  </a:cubicBezTo>
                  <a:cubicBezTo>
                    <a:pt x="252" y="72"/>
                    <a:pt x="255" y="45"/>
                    <a:pt x="245" y="33"/>
                  </a:cubicBezTo>
                  <a:cubicBezTo>
                    <a:pt x="238" y="25"/>
                    <a:pt x="225" y="22"/>
                    <a:pt x="205" y="25"/>
                  </a:cubicBezTo>
                  <a:cubicBezTo>
                    <a:pt x="112" y="39"/>
                    <a:pt x="85" y="58"/>
                    <a:pt x="78" y="68"/>
                  </a:cubicBezTo>
                  <a:cubicBezTo>
                    <a:pt x="68" y="80"/>
                    <a:pt x="57" y="84"/>
                    <a:pt x="48" y="87"/>
                  </a:cubicBezTo>
                  <a:cubicBezTo>
                    <a:pt x="39" y="90"/>
                    <a:pt x="32" y="92"/>
                    <a:pt x="26" y="105"/>
                  </a:cubicBezTo>
                  <a:lnTo>
                    <a:pt x="25" y="106"/>
                  </a:lnTo>
                  <a:close/>
                </a:path>
              </a:pathLst>
            </a:custGeom>
            <a:solidFill>
              <a:schemeClr val="dk1"/>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0" name="Google Shape;480;p39"/>
            <p:cNvSpPr/>
            <p:nvPr/>
          </p:nvSpPr>
          <p:spPr>
            <a:xfrm>
              <a:off x="6343920" y="2748240"/>
              <a:ext cx="110160" cy="32400"/>
            </a:xfrm>
            <a:custGeom>
              <a:avLst/>
              <a:gdLst/>
              <a:ahLst/>
              <a:cxnLst/>
              <a:rect l="l" t="t" r="r" b="b"/>
              <a:pathLst>
                <a:path w="306" h="90" extrusionOk="0">
                  <a:moveTo>
                    <a:pt x="227" y="90"/>
                  </a:moveTo>
                  <a:cubicBezTo>
                    <a:pt x="219" y="90"/>
                    <a:pt x="210" y="90"/>
                    <a:pt x="200" y="90"/>
                  </a:cubicBezTo>
                  <a:cubicBezTo>
                    <a:pt x="184" y="90"/>
                    <a:pt x="166" y="89"/>
                    <a:pt x="143" y="89"/>
                  </a:cubicBezTo>
                  <a:cubicBezTo>
                    <a:pt x="24" y="89"/>
                    <a:pt x="5" y="45"/>
                    <a:pt x="2" y="35"/>
                  </a:cubicBezTo>
                  <a:cubicBezTo>
                    <a:pt x="-2" y="25"/>
                    <a:pt x="1" y="18"/>
                    <a:pt x="3" y="15"/>
                  </a:cubicBezTo>
                  <a:cubicBezTo>
                    <a:pt x="15" y="-3"/>
                    <a:pt x="54" y="-2"/>
                    <a:pt x="143" y="6"/>
                  </a:cubicBezTo>
                  <a:cubicBezTo>
                    <a:pt x="164" y="8"/>
                    <a:pt x="184" y="10"/>
                    <a:pt x="195" y="9"/>
                  </a:cubicBezTo>
                  <a:lnTo>
                    <a:pt x="196" y="9"/>
                  </a:lnTo>
                  <a:cubicBezTo>
                    <a:pt x="228" y="9"/>
                    <a:pt x="295" y="27"/>
                    <a:pt x="304" y="52"/>
                  </a:cubicBezTo>
                  <a:cubicBezTo>
                    <a:pt x="307" y="60"/>
                    <a:pt x="304" y="68"/>
                    <a:pt x="297" y="74"/>
                  </a:cubicBezTo>
                  <a:cubicBezTo>
                    <a:pt x="280" y="88"/>
                    <a:pt x="271" y="90"/>
                    <a:pt x="227" y="90"/>
                  </a:cubicBezTo>
                  <a:moveTo>
                    <a:pt x="25" y="28"/>
                  </a:moveTo>
                  <a:cubicBezTo>
                    <a:pt x="25" y="29"/>
                    <a:pt x="35" y="66"/>
                    <a:pt x="143" y="66"/>
                  </a:cubicBezTo>
                  <a:cubicBezTo>
                    <a:pt x="166" y="66"/>
                    <a:pt x="185" y="66"/>
                    <a:pt x="200" y="66"/>
                  </a:cubicBezTo>
                  <a:cubicBezTo>
                    <a:pt x="263" y="67"/>
                    <a:pt x="269" y="66"/>
                    <a:pt x="280" y="58"/>
                  </a:cubicBezTo>
                  <a:cubicBezTo>
                    <a:pt x="270" y="48"/>
                    <a:pt x="227" y="32"/>
                    <a:pt x="195" y="33"/>
                  </a:cubicBezTo>
                  <a:cubicBezTo>
                    <a:pt x="183" y="33"/>
                    <a:pt x="163" y="31"/>
                    <a:pt x="141" y="29"/>
                  </a:cubicBezTo>
                  <a:cubicBezTo>
                    <a:pt x="108" y="26"/>
                    <a:pt x="40" y="20"/>
                    <a:pt x="24" y="27"/>
                  </a:cubicBezTo>
                  <a:lnTo>
                    <a:pt x="25" y="2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1" name="Google Shape;481;p39"/>
            <p:cNvSpPr/>
            <p:nvPr/>
          </p:nvSpPr>
          <p:spPr>
            <a:xfrm>
              <a:off x="7007760" y="2480040"/>
              <a:ext cx="47880" cy="43560"/>
            </a:xfrm>
            <a:custGeom>
              <a:avLst/>
              <a:gdLst/>
              <a:ahLst/>
              <a:cxnLst/>
              <a:rect l="l" t="t" r="r" b="b"/>
              <a:pathLst>
                <a:path w="133" h="121" extrusionOk="0">
                  <a:moveTo>
                    <a:pt x="101" y="121"/>
                  </a:moveTo>
                  <a:cubicBezTo>
                    <a:pt x="100" y="121"/>
                    <a:pt x="99" y="121"/>
                    <a:pt x="98" y="121"/>
                  </a:cubicBezTo>
                  <a:cubicBezTo>
                    <a:pt x="6" y="117"/>
                    <a:pt x="0" y="38"/>
                    <a:pt x="0" y="37"/>
                  </a:cubicBezTo>
                  <a:lnTo>
                    <a:pt x="0" y="36"/>
                  </a:lnTo>
                  <a:lnTo>
                    <a:pt x="0" y="36"/>
                  </a:lnTo>
                  <a:cubicBezTo>
                    <a:pt x="2" y="2"/>
                    <a:pt x="26" y="0"/>
                    <a:pt x="33" y="1"/>
                  </a:cubicBezTo>
                  <a:cubicBezTo>
                    <a:pt x="71" y="3"/>
                    <a:pt x="134" y="64"/>
                    <a:pt x="133" y="97"/>
                  </a:cubicBezTo>
                  <a:cubicBezTo>
                    <a:pt x="133" y="103"/>
                    <a:pt x="129" y="121"/>
                    <a:pt x="101" y="121"/>
                  </a:cubicBezTo>
                  <a:moveTo>
                    <a:pt x="24" y="36"/>
                  </a:moveTo>
                  <a:cubicBezTo>
                    <a:pt x="24" y="42"/>
                    <a:pt x="31" y="95"/>
                    <a:pt x="99" y="98"/>
                  </a:cubicBezTo>
                  <a:cubicBezTo>
                    <a:pt x="107" y="98"/>
                    <a:pt x="109" y="96"/>
                    <a:pt x="109" y="96"/>
                  </a:cubicBezTo>
                  <a:cubicBezTo>
                    <a:pt x="111" y="93"/>
                    <a:pt x="105" y="77"/>
                    <a:pt x="85" y="57"/>
                  </a:cubicBezTo>
                  <a:cubicBezTo>
                    <a:pt x="61" y="34"/>
                    <a:pt x="37" y="21"/>
                    <a:pt x="28" y="25"/>
                  </a:cubicBezTo>
                  <a:cubicBezTo>
                    <a:pt x="25" y="26"/>
                    <a:pt x="24" y="33"/>
                    <a:pt x="24" y="3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2" name="Google Shape;482;p39"/>
            <p:cNvSpPr/>
            <p:nvPr/>
          </p:nvSpPr>
          <p:spPr>
            <a:xfrm>
              <a:off x="7067880" y="2473200"/>
              <a:ext cx="98280" cy="59400"/>
            </a:xfrm>
            <a:custGeom>
              <a:avLst/>
              <a:gdLst/>
              <a:ahLst/>
              <a:cxnLst/>
              <a:rect l="l" t="t" r="r" b="b"/>
              <a:pathLst>
                <a:path w="273" h="165" extrusionOk="0">
                  <a:moveTo>
                    <a:pt x="229" y="165"/>
                  </a:moveTo>
                  <a:cubicBezTo>
                    <a:pt x="208" y="165"/>
                    <a:pt x="179" y="158"/>
                    <a:pt x="144" y="148"/>
                  </a:cubicBezTo>
                  <a:cubicBezTo>
                    <a:pt x="134" y="145"/>
                    <a:pt x="123" y="143"/>
                    <a:pt x="112" y="140"/>
                  </a:cubicBezTo>
                  <a:cubicBezTo>
                    <a:pt x="22" y="117"/>
                    <a:pt x="6" y="59"/>
                    <a:pt x="3" y="47"/>
                  </a:cubicBezTo>
                  <a:cubicBezTo>
                    <a:pt x="-4" y="30"/>
                    <a:pt x="0" y="19"/>
                    <a:pt x="6" y="13"/>
                  </a:cubicBezTo>
                  <a:cubicBezTo>
                    <a:pt x="31" y="-15"/>
                    <a:pt x="118" y="13"/>
                    <a:pt x="144" y="23"/>
                  </a:cubicBezTo>
                  <a:cubicBezTo>
                    <a:pt x="165" y="30"/>
                    <a:pt x="271" y="71"/>
                    <a:pt x="273" y="116"/>
                  </a:cubicBezTo>
                  <a:cubicBezTo>
                    <a:pt x="274" y="135"/>
                    <a:pt x="270" y="148"/>
                    <a:pt x="260" y="156"/>
                  </a:cubicBezTo>
                  <a:cubicBezTo>
                    <a:pt x="252" y="162"/>
                    <a:pt x="241" y="165"/>
                    <a:pt x="229" y="165"/>
                  </a:cubicBezTo>
                  <a:moveTo>
                    <a:pt x="26" y="42"/>
                  </a:moveTo>
                  <a:cubicBezTo>
                    <a:pt x="27" y="45"/>
                    <a:pt x="37" y="97"/>
                    <a:pt x="118" y="117"/>
                  </a:cubicBezTo>
                  <a:cubicBezTo>
                    <a:pt x="129" y="120"/>
                    <a:pt x="140" y="123"/>
                    <a:pt x="150" y="125"/>
                  </a:cubicBezTo>
                  <a:cubicBezTo>
                    <a:pt x="194" y="137"/>
                    <a:pt x="233" y="147"/>
                    <a:pt x="245" y="138"/>
                  </a:cubicBezTo>
                  <a:cubicBezTo>
                    <a:pt x="249" y="135"/>
                    <a:pt x="250" y="128"/>
                    <a:pt x="250" y="117"/>
                  </a:cubicBezTo>
                  <a:cubicBezTo>
                    <a:pt x="249" y="102"/>
                    <a:pt x="205" y="70"/>
                    <a:pt x="136" y="45"/>
                  </a:cubicBezTo>
                  <a:cubicBezTo>
                    <a:pt x="70" y="21"/>
                    <a:pt x="30" y="21"/>
                    <a:pt x="23" y="28"/>
                  </a:cubicBezTo>
                  <a:cubicBezTo>
                    <a:pt x="22" y="30"/>
                    <a:pt x="23" y="34"/>
                    <a:pt x="25" y="38"/>
                  </a:cubicBezTo>
                  <a:lnTo>
                    <a:pt x="26" y="42"/>
                  </a:ln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3" name="Google Shape;483;p39"/>
            <p:cNvSpPr/>
            <p:nvPr/>
          </p:nvSpPr>
          <p:spPr>
            <a:xfrm>
              <a:off x="7052040" y="2607840"/>
              <a:ext cx="61920" cy="71280"/>
            </a:xfrm>
            <a:custGeom>
              <a:avLst/>
              <a:gdLst/>
              <a:ahLst/>
              <a:cxnLst/>
              <a:rect l="l" t="t" r="r" b="b"/>
              <a:pathLst>
                <a:path w="172" h="198" extrusionOk="0">
                  <a:moveTo>
                    <a:pt x="80" y="198"/>
                  </a:moveTo>
                  <a:cubicBezTo>
                    <a:pt x="71" y="198"/>
                    <a:pt x="61" y="196"/>
                    <a:pt x="51" y="192"/>
                  </a:cubicBezTo>
                  <a:cubicBezTo>
                    <a:pt x="30" y="184"/>
                    <a:pt x="15" y="170"/>
                    <a:pt x="7" y="149"/>
                  </a:cubicBezTo>
                  <a:cubicBezTo>
                    <a:pt x="-11" y="103"/>
                    <a:pt x="10" y="41"/>
                    <a:pt x="15" y="31"/>
                  </a:cubicBezTo>
                  <a:cubicBezTo>
                    <a:pt x="28" y="2"/>
                    <a:pt x="63" y="-7"/>
                    <a:pt x="106" y="7"/>
                  </a:cubicBezTo>
                  <a:cubicBezTo>
                    <a:pt x="142" y="19"/>
                    <a:pt x="176" y="46"/>
                    <a:pt x="171" y="76"/>
                  </a:cubicBezTo>
                  <a:cubicBezTo>
                    <a:pt x="163" y="117"/>
                    <a:pt x="146" y="171"/>
                    <a:pt x="110" y="191"/>
                  </a:cubicBezTo>
                  <a:cubicBezTo>
                    <a:pt x="101" y="196"/>
                    <a:pt x="91" y="198"/>
                    <a:pt x="80" y="198"/>
                  </a:cubicBezTo>
                  <a:moveTo>
                    <a:pt x="25" y="36"/>
                  </a:moveTo>
                  <a:lnTo>
                    <a:pt x="36" y="41"/>
                  </a:lnTo>
                  <a:cubicBezTo>
                    <a:pt x="33" y="48"/>
                    <a:pt x="14" y="103"/>
                    <a:pt x="29" y="140"/>
                  </a:cubicBezTo>
                  <a:cubicBezTo>
                    <a:pt x="35" y="155"/>
                    <a:pt x="45" y="165"/>
                    <a:pt x="59" y="171"/>
                  </a:cubicBezTo>
                  <a:cubicBezTo>
                    <a:pt x="75" y="177"/>
                    <a:pt x="87" y="176"/>
                    <a:pt x="99" y="170"/>
                  </a:cubicBezTo>
                  <a:cubicBezTo>
                    <a:pt x="121" y="158"/>
                    <a:pt x="138" y="123"/>
                    <a:pt x="148" y="71"/>
                  </a:cubicBezTo>
                  <a:cubicBezTo>
                    <a:pt x="150" y="60"/>
                    <a:pt x="129" y="39"/>
                    <a:pt x="98" y="29"/>
                  </a:cubicBezTo>
                  <a:cubicBezTo>
                    <a:pt x="75" y="22"/>
                    <a:pt x="46" y="21"/>
                    <a:pt x="36" y="41"/>
                  </a:cubicBezTo>
                  <a:lnTo>
                    <a:pt x="25" y="36"/>
                  </a:lnTo>
                  <a:close/>
                </a:path>
              </a:pathLst>
            </a:custGeom>
            <a:solidFill>
              <a:schemeClr val="dk1"/>
            </a:solidFill>
            <a:ln>
              <a:noFill/>
            </a:ln>
          </p:spPr>
          <p:txBody>
            <a:bodyPr spcFirstLastPara="1" wrap="square" lIns="90000" tIns="26275" rIns="90000" bIns="262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4" name="Google Shape;484;p39"/>
            <p:cNvSpPr/>
            <p:nvPr/>
          </p:nvSpPr>
          <p:spPr>
            <a:xfrm>
              <a:off x="7106760" y="2534400"/>
              <a:ext cx="1538280" cy="1362240"/>
            </a:xfrm>
            <a:custGeom>
              <a:avLst/>
              <a:gdLst/>
              <a:ahLst/>
              <a:cxnLst/>
              <a:rect l="l" t="t" r="r" b="b"/>
              <a:pathLst>
                <a:path w="4273" h="3784" extrusionOk="0">
                  <a:moveTo>
                    <a:pt x="4273" y="3784"/>
                  </a:moveTo>
                  <a:lnTo>
                    <a:pt x="4254" y="3771"/>
                  </a:lnTo>
                  <a:cubicBezTo>
                    <a:pt x="4189" y="3725"/>
                    <a:pt x="4158" y="3675"/>
                    <a:pt x="4133" y="3635"/>
                  </a:cubicBezTo>
                  <a:cubicBezTo>
                    <a:pt x="4114" y="3604"/>
                    <a:pt x="4099" y="3579"/>
                    <a:pt x="4074" y="3564"/>
                  </a:cubicBezTo>
                  <a:cubicBezTo>
                    <a:pt x="4045" y="3546"/>
                    <a:pt x="4023" y="3520"/>
                    <a:pt x="4001" y="3496"/>
                  </a:cubicBezTo>
                  <a:cubicBezTo>
                    <a:pt x="3975" y="3467"/>
                    <a:pt x="3951" y="3440"/>
                    <a:pt x="3920" y="3430"/>
                  </a:cubicBezTo>
                  <a:cubicBezTo>
                    <a:pt x="3901" y="3423"/>
                    <a:pt x="3890" y="3414"/>
                    <a:pt x="3886" y="3403"/>
                  </a:cubicBezTo>
                  <a:cubicBezTo>
                    <a:pt x="3880" y="3386"/>
                    <a:pt x="3890" y="3370"/>
                    <a:pt x="3900" y="3354"/>
                  </a:cubicBezTo>
                  <a:cubicBezTo>
                    <a:pt x="3907" y="3344"/>
                    <a:pt x="3914" y="3333"/>
                    <a:pt x="3916" y="3323"/>
                  </a:cubicBezTo>
                  <a:cubicBezTo>
                    <a:pt x="3920" y="3307"/>
                    <a:pt x="3930" y="3295"/>
                    <a:pt x="3938" y="3285"/>
                  </a:cubicBezTo>
                  <a:cubicBezTo>
                    <a:pt x="3954" y="3266"/>
                    <a:pt x="3963" y="3254"/>
                    <a:pt x="3942" y="3226"/>
                  </a:cubicBezTo>
                  <a:cubicBezTo>
                    <a:pt x="3936" y="3219"/>
                    <a:pt x="3934" y="3218"/>
                    <a:pt x="3933" y="3218"/>
                  </a:cubicBezTo>
                  <a:cubicBezTo>
                    <a:pt x="3932" y="3219"/>
                    <a:pt x="3926" y="3231"/>
                    <a:pt x="3922" y="3238"/>
                  </a:cubicBezTo>
                  <a:cubicBezTo>
                    <a:pt x="3910" y="3263"/>
                    <a:pt x="3891" y="3300"/>
                    <a:pt x="3848" y="3303"/>
                  </a:cubicBezTo>
                  <a:cubicBezTo>
                    <a:pt x="3816" y="3305"/>
                    <a:pt x="3790" y="3326"/>
                    <a:pt x="3762" y="3347"/>
                  </a:cubicBezTo>
                  <a:cubicBezTo>
                    <a:pt x="3733" y="3370"/>
                    <a:pt x="3702" y="3394"/>
                    <a:pt x="3662" y="3396"/>
                  </a:cubicBezTo>
                  <a:cubicBezTo>
                    <a:pt x="3588" y="3400"/>
                    <a:pt x="3586" y="3359"/>
                    <a:pt x="3583" y="3324"/>
                  </a:cubicBezTo>
                  <a:cubicBezTo>
                    <a:pt x="3583" y="3318"/>
                    <a:pt x="3582" y="3312"/>
                    <a:pt x="3581" y="3306"/>
                  </a:cubicBezTo>
                  <a:cubicBezTo>
                    <a:pt x="3580" y="3290"/>
                    <a:pt x="3569" y="3282"/>
                    <a:pt x="3559" y="3281"/>
                  </a:cubicBezTo>
                  <a:cubicBezTo>
                    <a:pt x="3550" y="3280"/>
                    <a:pt x="3538" y="3286"/>
                    <a:pt x="3534" y="3304"/>
                  </a:cubicBezTo>
                  <a:cubicBezTo>
                    <a:pt x="3523" y="3357"/>
                    <a:pt x="3458" y="3398"/>
                    <a:pt x="3411" y="3396"/>
                  </a:cubicBezTo>
                  <a:cubicBezTo>
                    <a:pt x="3406" y="3396"/>
                    <a:pt x="3391" y="3395"/>
                    <a:pt x="3384" y="3383"/>
                  </a:cubicBezTo>
                  <a:cubicBezTo>
                    <a:pt x="3377" y="3370"/>
                    <a:pt x="3387" y="3354"/>
                    <a:pt x="3398" y="3335"/>
                  </a:cubicBezTo>
                  <a:cubicBezTo>
                    <a:pt x="3404" y="3324"/>
                    <a:pt x="3410" y="3314"/>
                    <a:pt x="3414" y="3303"/>
                  </a:cubicBezTo>
                  <a:cubicBezTo>
                    <a:pt x="3419" y="3289"/>
                    <a:pt x="3427" y="3269"/>
                    <a:pt x="3436" y="3247"/>
                  </a:cubicBezTo>
                  <a:cubicBezTo>
                    <a:pt x="3452" y="3206"/>
                    <a:pt x="3472" y="3155"/>
                    <a:pt x="3482" y="3121"/>
                  </a:cubicBezTo>
                  <a:cubicBezTo>
                    <a:pt x="3485" y="3112"/>
                    <a:pt x="3483" y="3108"/>
                    <a:pt x="3483" y="3107"/>
                  </a:cubicBezTo>
                  <a:cubicBezTo>
                    <a:pt x="3477" y="3097"/>
                    <a:pt x="3456" y="3091"/>
                    <a:pt x="3438" y="3086"/>
                  </a:cubicBezTo>
                  <a:cubicBezTo>
                    <a:pt x="3417" y="3081"/>
                    <a:pt x="3395" y="3075"/>
                    <a:pt x="3383" y="3061"/>
                  </a:cubicBezTo>
                  <a:cubicBezTo>
                    <a:pt x="3368" y="3041"/>
                    <a:pt x="3372" y="3024"/>
                    <a:pt x="3380" y="3014"/>
                  </a:cubicBezTo>
                  <a:cubicBezTo>
                    <a:pt x="3392" y="3000"/>
                    <a:pt x="3419" y="2994"/>
                    <a:pt x="3447" y="3010"/>
                  </a:cubicBezTo>
                  <a:cubicBezTo>
                    <a:pt x="3459" y="3018"/>
                    <a:pt x="3472" y="3019"/>
                    <a:pt x="3483" y="3012"/>
                  </a:cubicBezTo>
                  <a:cubicBezTo>
                    <a:pt x="3497" y="3004"/>
                    <a:pt x="3505" y="2986"/>
                    <a:pt x="3504" y="2964"/>
                  </a:cubicBezTo>
                  <a:cubicBezTo>
                    <a:pt x="3504" y="2957"/>
                    <a:pt x="3502" y="2955"/>
                    <a:pt x="3502" y="2955"/>
                  </a:cubicBezTo>
                  <a:cubicBezTo>
                    <a:pt x="3499" y="2952"/>
                    <a:pt x="3489" y="2953"/>
                    <a:pt x="3480" y="2954"/>
                  </a:cubicBezTo>
                  <a:cubicBezTo>
                    <a:pt x="3456" y="2956"/>
                    <a:pt x="3420" y="2959"/>
                    <a:pt x="3390" y="2924"/>
                  </a:cubicBezTo>
                  <a:cubicBezTo>
                    <a:pt x="3368" y="2897"/>
                    <a:pt x="3342" y="2888"/>
                    <a:pt x="3321" y="2881"/>
                  </a:cubicBezTo>
                  <a:cubicBezTo>
                    <a:pt x="3299" y="2873"/>
                    <a:pt x="3273" y="2864"/>
                    <a:pt x="3280" y="2833"/>
                  </a:cubicBezTo>
                  <a:cubicBezTo>
                    <a:pt x="3283" y="2817"/>
                    <a:pt x="3295" y="2805"/>
                    <a:pt x="3314" y="2798"/>
                  </a:cubicBezTo>
                  <a:cubicBezTo>
                    <a:pt x="3352" y="2785"/>
                    <a:pt x="3409" y="2796"/>
                    <a:pt x="3441" y="2823"/>
                  </a:cubicBezTo>
                  <a:cubicBezTo>
                    <a:pt x="3454" y="2833"/>
                    <a:pt x="3463" y="2844"/>
                    <a:pt x="3471" y="2853"/>
                  </a:cubicBezTo>
                  <a:cubicBezTo>
                    <a:pt x="3492" y="2877"/>
                    <a:pt x="3499" y="2885"/>
                    <a:pt x="3527" y="2868"/>
                  </a:cubicBezTo>
                  <a:cubicBezTo>
                    <a:pt x="3535" y="2863"/>
                    <a:pt x="3536" y="2858"/>
                    <a:pt x="3536" y="2855"/>
                  </a:cubicBezTo>
                  <a:cubicBezTo>
                    <a:pt x="3536" y="2826"/>
                    <a:pt x="3466" y="2769"/>
                    <a:pt x="3328" y="2686"/>
                  </a:cubicBezTo>
                  <a:cubicBezTo>
                    <a:pt x="3198" y="2607"/>
                    <a:pt x="3200" y="2545"/>
                    <a:pt x="3202" y="2490"/>
                  </a:cubicBezTo>
                  <a:cubicBezTo>
                    <a:pt x="3202" y="2471"/>
                    <a:pt x="3203" y="2452"/>
                    <a:pt x="3196" y="2435"/>
                  </a:cubicBezTo>
                  <a:cubicBezTo>
                    <a:pt x="3187" y="2411"/>
                    <a:pt x="3186" y="2394"/>
                    <a:pt x="3184" y="2381"/>
                  </a:cubicBezTo>
                  <a:cubicBezTo>
                    <a:pt x="3182" y="2357"/>
                    <a:pt x="3180" y="2345"/>
                    <a:pt x="3128" y="2306"/>
                  </a:cubicBezTo>
                  <a:cubicBezTo>
                    <a:pt x="3085" y="2275"/>
                    <a:pt x="3084" y="2260"/>
                    <a:pt x="3088" y="2241"/>
                  </a:cubicBezTo>
                  <a:cubicBezTo>
                    <a:pt x="3090" y="2229"/>
                    <a:pt x="3093" y="2215"/>
                    <a:pt x="3048" y="2171"/>
                  </a:cubicBezTo>
                  <a:cubicBezTo>
                    <a:pt x="2996" y="2121"/>
                    <a:pt x="2971" y="2116"/>
                    <a:pt x="2935" y="2110"/>
                  </a:cubicBezTo>
                  <a:cubicBezTo>
                    <a:pt x="2909" y="2105"/>
                    <a:pt x="2875" y="2099"/>
                    <a:pt x="2824" y="2072"/>
                  </a:cubicBezTo>
                  <a:cubicBezTo>
                    <a:pt x="2779" y="2049"/>
                    <a:pt x="2755" y="2029"/>
                    <a:pt x="2737" y="2014"/>
                  </a:cubicBezTo>
                  <a:cubicBezTo>
                    <a:pt x="2706" y="1988"/>
                    <a:pt x="2690" y="1974"/>
                    <a:pt x="2604" y="1968"/>
                  </a:cubicBezTo>
                  <a:cubicBezTo>
                    <a:pt x="2514" y="1961"/>
                    <a:pt x="2454" y="1932"/>
                    <a:pt x="2391" y="1900"/>
                  </a:cubicBezTo>
                  <a:cubicBezTo>
                    <a:pt x="2354" y="1882"/>
                    <a:pt x="2317" y="1863"/>
                    <a:pt x="2272" y="1849"/>
                  </a:cubicBezTo>
                  <a:cubicBezTo>
                    <a:pt x="2239" y="1838"/>
                    <a:pt x="2208" y="1825"/>
                    <a:pt x="2178" y="1812"/>
                  </a:cubicBezTo>
                  <a:cubicBezTo>
                    <a:pt x="2099" y="1777"/>
                    <a:pt x="2017" y="1742"/>
                    <a:pt x="1877" y="1753"/>
                  </a:cubicBezTo>
                  <a:cubicBezTo>
                    <a:pt x="1729" y="1765"/>
                    <a:pt x="1674" y="1714"/>
                    <a:pt x="1641" y="1684"/>
                  </a:cubicBezTo>
                  <a:cubicBezTo>
                    <a:pt x="1630" y="1674"/>
                    <a:pt x="1622" y="1667"/>
                    <a:pt x="1615" y="1665"/>
                  </a:cubicBezTo>
                  <a:cubicBezTo>
                    <a:pt x="1600" y="1662"/>
                    <a:pt x="1590" y="1655"/>
                    <a:pt x="1586" y="1644"/>
                  </a:cubicBezTo>
                  <a:cubicBezTo>
                    <a:pt x="1577" y="1624"/>
                    <a:pt x="1590" y="1597"/>
                    <a:pt x="1607" y="1567"/>
                  </a:cubicBezTo>
                  <a:cubicBezTo>
                    <a:pt x="1623" y="1538"/>
                    <a:pt x="1642" y="1540"/>
                    <a:pt x="1656" y="1542"/>
                  </a:cubicBezTo>
                  <a:cubicBezTo>
                    <a:pt x="1665" y="1543"/>
                    <a:pt x="1670" y="1543"/>
                    <a:pt x="1676" y="1537"/>
                  </a:cubicBezTo>
                  <a:cubicBezTo>
                    <a:pt x="1682" y="1532"/>
                    <a:pt x="1683" y="1529"/>
                    <a:pt x="1683" y="1529"/>
                  </a:cubicBezTo>
                  <a:cubicBezTo>
                    <a:pt x="1683" y="1529"/>
                    <a:pt x="1675" y="1523"/>
                    <a:pt x="1636" y="1523"/>
                  </a:cubicBezTo>
                  <a:cubicBezTo>
                    <a:pt x="1630" y="1523"/>
                    <a:pt x="1623" y="1523"/>
                    <a:pt x="1616" y="1523"/>
                  </a:cubicBezTo>
                  <a:cubicBezTo>
                    <a:pt x="1592" y="1524"/>
                    <a:pt x="1578" y="1527"/>
                    <a:pt x="1565" y="1529"/>
                  </a:cubicBezTo>
                  <a:cubicBezTo>
                    <a:pt x="1537" y="1534"/>
                    <a:pt x="1520" y="1537"/>
                    <a:pt x="1450" y="1517"/>
                  </a:cubicBezTo>
                  <a:cubicBezTo>
                    <a:pt x="1396" y="1501"/>
                    <a:pt x="1386" y="1486"/>
                    <a:pt x="1387" y="1464"/>
                  </a:cubicBezTo>
                  <a:cubicBezTo>
                    <a:pt x="1387" y="1463"/>
                    <a:pt x="1387" y="1461"/>
                    <a:pt x="1387" y="1460"/>
                  </a:cubicBezTo>
                  <a:lnTo>
                    <a:pt x="1387" y="1460"/>
                  </a:lnTo>
                  <a:cubicBezTo>
                    <a:pt x="1386" y="1460"/>
                    <a:pt x="1384" y="1457"/>
                    <a:pt x="1369" y="1454"/>
                  </a:cubicBezTo>
                  <a:cubicBezTo>
                    <a:pt x="1345" y="1449"/>
                    <a:pt x="1325" y="1448"/>
                    <a:pt x="1308" y="1447"/>
                  </a:cubicBezTo>
                  <a:cubicBezTo>
                    <a:pt x="1281" y="1445"/>
                    <a:pt x="1259" y="1444"/>
                    <a:pt x="1239" y="1428"/>
                  </a:cubicBezTo>
                  <a:cubicBezTo>
                    <a:pt x="1225" y="1417"/>
                    <a:pt x="1222" y="1407"/>
                    <a:pt x="1220" y="1400"/>
                  </a:cubicBezTo>
                  <a:cubicBezTo>
                    <a:pt x="1218" y="1392"/>
                    <a:pt x="1216" y="1387"/>
                    <a:pt x="1184" y="1381"/>
                  </a:cubicBezTo>
                  <a:cubicBezTo>
                    <a:pt x="1165" y="1378"/>
                    <a:pt x="1152" y="1370"/>
                    <a:pt x="1145" y="1359"/>
                  </a:cubicBezTo>
                  <a:cubicBezTo>
                    <a:pt x="1134" y="1341"/>
                    <a:pt x="1140" y="1320"/>
                    <a:pt x="1145" y="1299"/>
                  </a:cubicBezTo>
                  <a:cubicBezTo>
                    <a:pt x="1148" y="1288"/>
                    <a:pt x="1151" y="1277"/>
                    <a:pt x="1151" y="1268"/>
                  </a:cubicBezTo>
                  <a:cubicBezTo>
                    <a:pt x="1151" y="1215"/>
                    <a:pt x="1207" y="1212"/>
                    <a:pt x="1261" y="1208"/>
                  </a:cubicBezTo>
                  <a:cubicBezTo>
                    <a:pt x="1271" y="1207"/>
                    <a:pt x="1277" y="1204"/>
                    <a:pt x="1280" y="1200"/>
                  </a:cubicBezTo>
                  <a:cubicBezTo>
                    <a:pt x="1289" y="1184"/>
                    <a:pt x="1265" y="1142"/>
                    <a:pt x="1251" y="1118"/>
                  </a:cubicBezTo>
                  <a:lnTo>
                    <a:pt x="1247" y="1110"/>
                  </a:lnTo>
                  <a:cubicBezTo>
                    <a:pt x="1244" y="1105"/>
                    <a:pt x="1240" y="1099"/>
                    <a:pt x="1235" y="1098"/>
                  </a:cubicBezTo>
                  <a:cubicBezTo>
                    <a:pt x="1227" y="1096"/>
                    <a:pt x="1212" y="1107"/>
                    <a:pt x="1196" y="1119"/>
                  </a:cubicBezTo>
                  <a:cubicBezTo>
                    <a:pt x="1187" y="1126"/>
                    <a:pt x="1176" y="1134"/>
                    <a:pt x="1165" y="1141"/>
                  </a:cubicBezTo>
                  <a:cubicBezTo>
                    <a:pt x="1136" y="1160"/>
                    <a:pt x="1128" y="1199"/>
                    <a:pt x="1121" y="1236"/>
                  </a:cubicBezTo>
                  <a:cubicBezTo>
                    <a:pt x="1118" y="1253"/>
                    <a:pt x="1115" y="1269"/>
                    <a:pt x="1110" y="1284"/>
                  </a:cubicBezTo>
                  <a:cubicBezTo>
                    <a:pt x="1105" y="1299"/>
                    <a:pt x="1099" y="1307"/>
                    <a:pt x="1091" y="1311"/>
                  </a:cubicBezTo>
                  <a:cubicBezTo>
                    <a:pt x="1082" y="1315"/>
                    <a:pt x="1073" y="1311"/>
                    <a:pt x="1067" y="1308"/>
                  </a:cubicBezTo>
                  <a:cubicBezTo>
                    <a:pt x="1059" y="1305"/>
                    <a:pt x="1058" y="1304"/>
                    <a:pt x="1052" y="1314"/>
                  </a:cubicBezTo>
                  <a:cubicBezTo>
                    <a:pt x="1046" y="1325"/>
                    <a:pt x="1047" y="1326"/>
                    <a:pt x="1059" y="1336"/>
                  </a:cubicBezTo>
                  <a:cubicBezTo>
                    <a:pt x="1071" y="1345"/>
                    <a:pt x="1089" y="1359"/>
                    <a:pt x="1086" y="1389"/>
                  </a:cubicBezTo>
                  <a:cubicBezTo>
                    <a:pt x="1084" y="1420"/>
                    <a:pt x="1062" y="1429"/>
                    <a:pt x="1047" y="1435"/>
                  </a:cubicBezTo>
                  <a:cubicBezTo>
                    <a:pt x="1030" y="1442"/>
                    <a:pt x="1025" y="1444"/>
                    <a:pt x="1031" y="1461"/>
                  </a:cubicBezTo>
                  <a:cubicBezTo>
                    <a:pt x="1051" y="1522"/>
                    <a:pt x="1033" y="1557"/>
                    <a:pt x="968" y="1586"/>
                  </a:cubicBezTo>
                  <a:cubicBezTo>
                    <a:pt x="901" y="1616"/>
                    <a:pt x="846" y="1613"/>
                    <a:pt x="802" y="1578"/>
                  </a:cubicBezTo>
                  <a:cubicBezTo>
                    <a:pt x="781" y="1562"/>
                    <a:pt x="770" y="1532"/>
                    <a:pt x="771" y="1497"/>
                  </a:cubicBezTo>
                  <a:cubicBezTo>
                    <a:pt x="771" y="1469"/>
                    <a:pt x="781" y="1434"/>
                    <a:pt x="800" y="1420"/>
                  </a:cubicBezTo>
                  <a:cubicBezTo>
                    <a:pt x="827" y="1401"/>
                    <a:pt x="834" y="1395"/>
                    <a:pt x="819" y="1370"/>
                  </a:cubicBezTo>
                  <a:cubicBezTo>
                    <a:pt x="814" y="1361"/>
                    <a:pt x="811" y="1358"/>
                    <a:pt x="810" y="1356"/>
                  </a:cubicBezTo>
                  <a:cubicBezTo>
                    <a:pt x="803" y="1350"/>
                    <a:pt x="803" y="1347"/>
                    <a:pt x="801" y="1326"/>
                  </a:cubicBezTo>
                  <a:cubicBezTo>
                    <a:pt x="800" y="1317"/>
                    <a:pt x="798" y="1302"/>
                    <a:pt x="795" y="1280"/>
                  </a:cubicBezTo>
                  <a:cubicBezTo>
                    <a:pt x="793" y="1262"/>
                    <a:pt x="791" y="1254"/>
                    <a:pt x="790" y="1250"/>
                  </a:cubicBezTo>
                  <a:cubicBezTo>
                    <a:pt x="789" y="1251"/>
                    <a:pt x="788" y="1251"/>
                    <a:pt x="787" y="1252"/>
                  </a:cubicBezTo>
                  <a:cubicBezTo>
                    <a:pt x="774" y="1259"/>
                    <a:pt x="748" y="1272"/>
                    <a:pt x="711" y="1232"/>
                  </a:cubicBezTo>
                  <a:cubicBezTo>
                    <a:pt x="698" y="1218"/>
                    <a:pt x="687" y="1205"/>
                    <a:pt x="677" y="1193"/>
                  </a:cubicBezTo>
                  <a:cubicBezTo>
                    <a:pt x="640" y="1150"/>
                    <a:pt x="617" y="1124"/>
                    <a:pt x="564" y="1116"/>
                  </a:cubicBezTo>
                  <a:cubicBezTo>
                    <a:pt x="494" y="1107"/>
                    <a:pt x="453" y="1090"/>
                    <a:pt x="442" y="1067"/>
                  </a:cubicBezTo>
                  <a:cubicBezTo>
                    <a:pt x="439" y="1060"/>
                    <a:pt x="436" y="1049"/>
                    <a:pt x="445" y="1036"/>
                  </a:cubicBezTo>
                  <a:cubicBezTo>
                    <a:pt x="466" y="1001"/>
                    <a:pt x="547" y="981"/>
                    <a:pt x="639" y="1013"/>
                  </a:cubicBezTo>
                  <a:cubicBezTo>
                    <a:pt x="660" y="1020"/>
                    <a:pt x="677" y="1028"/>
                    <a:pt x="692" y="1035"/>
                  </a:cubicBezTo>
                  <a:cubicBezTo>
                    <a:pt x="736" y="1056"/>
                    <a:pt x="749" y="1062"/>
                    <a:pt x="786" y="1016"/>
                  </a:cubicBezTo>
                  <a:cubicBezTo>
                    <a:pt x="842" y="948"/>
                    <a:pt x="892" y="903"/>
                    <a:pt x="956" y="909"/>
                  </a:cubicBezTo>
                  <a:cubicBezTo>
                    <a:pt x="995" y="912"/>
                    <a:pt x="1011" y="949"/>
                    <a:pt x="1022" y="976"/>
                  </a:cubicBezTo>
                  <a:cubicBezTo>
                    <a:pt x="1026" y="985"/>
                    <a:pt x="1032" y="999"/>
                    <a:pt x="1035" y="1001"/>
                  </a:cubicBezTo>
                  <a:cubicBezTo>
                    <a:pt x="1042" y="998"/>
                    <a:pt x="1049" y="992"/>
                    <a:pt x="1057" y="985"/>
                  </a:cubicBezTo>
                  <a:cubicBezTo>
                    <a:pt x="1070" y="974"/>
                    <a:pt x="1084" y="963"/>
                    <a:pt x="1100" y="964"/>
                  </a:cubicBezTo>
                  <a:cubicBezTo>
                    <a:pt x="1111" y="966"/>
                    <a:pt x="1120" y="971"/>
                    <a:pt x="1129" y="983"/>
                  </a:cubicBezTo>
                  <a:cubicBezTo>
                    <a:pt x="1147" y="1005"/>
                    <a:pt x="1152" y="1003"/>
                    <a:pt x="1180" y="990"/>
                  </a:cubicBezTo>
                  <a:cubicBezTo>
                    <a:pt x="1187" y="986"/>
                    <a:pt x="1194" y="983"/>
                    <a:pt x="1202" y="979"/>
                  </a:cubicBezTo>
                  <a:cubicBezTo>
                    <a:pt x="1222" y="971"/>
                    <a:pt x="1223" y="969"/>
                    <a:pt x="1226" y="959"/>
                  </a:cubicBezTo>
                  <a:cubicBezTo>
                    <a:pt x="1229" y="949"/>
                    <a:pt x="1233" y="933"/>
                    <a:pt x="1252" y="907"/>
                  </a:cubicBezTo>
                  <a:cubicBezTo>
                    <a:pt x="1271" y="881"/>
                    <a:pt x="1278" y="840"/>
                    <a:pt x="1271" y="801"/>
                  </a:cubicBezTo>
                  <a:cubicBezTo>
                    <a:pt x="1266" y="776"/>
                    <a:pt x="1256" y="755"/>
                    <a:pt x="1242" y="747"/>
                  </a:cubicBezTo>
                  <a:cubicBezTo>
                    <a:pt x="1226" y="736"/>
                    <a:pt x="1206" y="742"/>
                    <a:pt x="1170" y="754"/>
                  </a:cubicBezTo>
                  <a:cubicBezTo>
                    <a:pt x="1141" y="763"/>
                    <a:pt x="1106" y="775"/>
                    <a:pt x="1060" y="780"/>
                  </a:cubicBezTo>
                  <a:cubicBezTo>
                    <a:pt x="1041" y="781"/>
                    <a:pt x="1022" y="784"/>
                    <a:pt x="1002" y="786"/>
                  </a:cubicBezTo>
                  <a:cubicBezTo>
                    <a:pt x="913" y="795"/>
                    <a:pt x="812" y="806"/>
                    <a:pt x="718" y="801"/>
                  </a:cubicBezTo>
                  <a:cubicBezTo>
                    <a:pt x="681" y="799"/>
                    <a:pt x="652" y="799"/>
                    <a:pt x="628" y="799"/>
                  </a:cubicBezTo>
                  <a:cubicBezTo>
                    <a:pt x="576" y="798"/>
                    <a:pt x="551" y="798"/>
                    <a:pt x="533" y="777"/>
                  </a:cubicBezTo>
                  <a:cubicBezTo>
                    <a:pt x="528" y="772"/>
                    <a:pt x="516" y="763"/>
                    <a:pt x="502" y="755"/>
                  </a:cubicBezTo>
                  <a:cubicBezTo>
                    <a:pt x="463" y="730"/>
                    <a:pt x="402" y="691"/>
                    <a:pt x="431" y="640"/>
                  </a:cubicBezTo>
                  <a:cubicBezTo>
                    <a:pt x="459" y="587"/>
                    <a:pt x="442" y="515"/>
                    <a:pt x="419" y="490"/>
                  </a:cubicBezTo>
                  <a:cubicBezTo>
                    <a:pt x="411" y="482"/>
                    <a:pt x="404" y="482"/>
                    <a:pt x="380" y="485"/>
                  </a:cubicBezTo>
                  <a:cubicBezTo>
                    <a:pt x="352" y="488"/>
                    <a:pt x="311" y="493"/>
                    <a:pt x="239" y="481"/>
                  </a:cubicBezTo>
                  <a:cubicBezTo>
                    <a:pt x="212" y="480"/>
                    <a:pt x="196" y="470"/>
                    <a:pt x="182" y="463"/>
                  </a:cubicBezTo>
                  <a:cubicBezTo>
                    <a:pt x="166" y="454"/>
                    <a:pt x="158" y="450"/>
                    <a:pt x="132" y="464"/>
                  </a:cubicBezTo>
                  <a:cubicBezTo>
                    <a:pt x="90" y="496"/>
                    <a:pt x="45" y="493"/>
                    <a:pt x="20" y="475"/>
                  </a:cubicBezTo>
                  <a:cubicBezTo>
                    <a:pt x="3" y="462"/>
                    <a:pt x="-4" y="443"/>
                    <a:pt x="2" y="425"/>
                  </a:cubicBezTo>
                  <a:cubicBezTo>
                    <a:pt x="18" y="382"/>
                    <a:pt x="81" y="359"/>
                    <a:pt x="82" y="359"/>
                  </a:cubicBezTo>
                  <a:cubicBezTo>
                    <a:pt x="118" y="347"/>
                    <a:pt x="119" y="334"/>
                    <a:pt x="122" y="280"/>
                  </a:cubicBezTo>
                  <a:cubicBezTo>
                    <a:pt x="123" y="267"/>
                    <a:pt x="124" y="252"/>
                    <a:pt x="126" y="235"/>
                  </a:cubicBezTo>
                  <a:cubicBezTo>
                    <a:pt x="132" y="167"/>
                    <a:pt x="164" y="169"/>
                    <a:pt x="213" y="172"/>
                  </a:cubicBezTo>
                  <a:cubicBezTo>
                    <a:pt x="242" y="174"/>
                    <a:pt x="277" y="176"/>
                    <a:pt x="324" y="168"/>
                  </a:cubicBezTo>
                  <a:cubicBezTo>
                    <a:pt x="387" y="157"/>
                    <a:pt x="409" y="126"/>
                    <a:pt x="433" y="94"/>
                  </a:cubicBezTo>
                  <a:cubicBezTo>
                    <a:pt x="458" y="60"/>
                    <a:pt x="483" y="25"/>
                    <a:pt x="550" y="10"/>
                  </a:cubicBezTo>
                  <a:cubicBezTo>
                    <a:pt x="665" y="-15"/>
                    <a:pt x="772" y="7"/>
                    <a:pt x="875" y="77"/>
                  </a:cubicBezTo>
                  <a:cubicBezTo>
                    <a:pt x="885" y="85"/>
                    <a:pt x="895" y="91"/>
                    <a:pt x="905" y="98"/>
                  </a:cubicBezTo>
                  <a:cubicBezTo>
                    <a:pt x="970" y="143"/>
                    <a:pt x="1002" y="166"/>
                    <a:pt x="1092" y="173"/>
                  </a:cubicBezTo>
                  <a:cubicBezTo>
                    <a:pt x="1130" y="176"/>
                    <a:pt x="1166" y="171"/>
                    <a:pt x="1197" y="167"/>
                  </a:cubicBezTo>
                  <a:cubicBezTo>
                    <a:pt x="1251" y="160"/>
                    <a:pt x="1298" y="154"/>
                    <a:pt x="1318" y="201"/>
                  </a:cubicBezTo>
                  <a:cubicBezTo>
                    <a:pt x="1331" y="232"/>
                    <a:pt x="1327" y="265"/>
                    <a:pt x="1324" y="294"/>
                  </a:cubicBezTo>
                  <a:cubicBezTo>
                    <a:pt x="1320" y="330"/>
                    <a:pt x="1319" y="353"/>
                    <a:pt x="1336" y="368"/>
                  </a:cubicBezTo>
                  <a:cubicBezTo>
                    <a:pt x="1382" y="408"/>
                    <a:pt x="1396" y="431"/>
                    <a:pt x="1355" y="504"/>
                  </a:cubicBezTo>
                  <a:cubicBezTo>
                    <a:pt x="1328" y="551"/>
                    <a:pt x="1336" y="611"/>
                    <a:pt x="1341" y="651"/>
                  </a:cubicBezTo>
                  <a:cubicBezTo>
                    <a:pt x="1343" y="666"/>
                    <a:pt x="1344" y="678"/>
                    <a:pt x="1344" y="686"/>
                  </a:cubicBezTo>
                  <a:cubicBezTo>
                    <a:pt x="1342" y="702"/>
                    <a:pt x="1336" y="788"/>
                    <a:pt x="1374" y="877"/>
                  </a:cubicBezTo>
                  <a:cubicBezTo>
                    <a:pt x="1410" y="965"/>
                    <a:pt x="1478" y="1074"/>
                    <a:pt x="1505" y="1096"/>
                  </a:cubicBezTo>
                  <a:cubicBezTo>
                    <a:pt x="1513" y="1102"/>
                    <a:pt x="1522" y="1102"/>
                    <a:pt x="1537" y="1101"/>
                  </a:cubicBezTo>
                  <a:cubicBezTo>
                    <a:pt x="1560" y="1100"/>
                    <a:pt x="1592" y="1098"/>
                    <a:pt x="1614" y="1140"/>
                  </a:cubicBezTo>
                  <a:cubicBezTo>
                    <a:pt x="1622" y="1156"/>
                    <a:pt x="1629" y="1170"/>
                    <a:pt x="1635" y="1184"/>
                  </a:cubicBezTo>
                  <a:cubicBezTo>
                    <a:pt x="1652" y="1222"/>
                    <a:pt x="1667" y="1254"/>
                    <a:pt x="1707" y="1286"/>
                  </a:cubicBezTo>
                  <a:cubicBezTo>
                    <a:pt x="1744" y="1315"/>
                    <a:pt x="1799" y="1311"/>
                    <a:pt x="1862" y="1306"/>
                  </a:cubicBezTo>
                  <a:cubicBezTo>
                    <a:pt x="1889" y="1304"/>
                    <a:pt x="1916" y="1302"/>
                    <a:pt x="1945" y="1302"/>
                  </a:cubicBezTo>
                  <a:cubicBezTo>
                    <a:pt x="1974" y="1302"/>
                    <a:pt x="1982" y="1296"/>
                    <a:pt x="1984" y="1294"/>
                  </a:cubicBezTo>
                  <a:cubicBezTo>
                    <a:pt x="1987" y="1290"/>
                    <a:pt x="1985" y="1281"/>
                    <a:pt x="1983" y="1272"/>
                  </a:cubicBezTo>
                  <a:cubicBezTo>
                    <a:pt x="1980" y="1256"/>
                    <a:pt x="1974" y="1232"/>
                    <a:pt x="2000" y="1219"/>
                  </a:cubicBezTo>
                  <a:cubicBezTo>
                    <a:pt x="2038" y="1201"/>
                    <a:pt x="2109" y="1137"/>
                    <a:pt x="2142" y="1057"/>
                  </a:cubicBezTo>
                  <a:cubicBezTo>
                    <a:pt x="2163" y="1005"/>
                    <a:pt x="2207" y="990"/>
                    <a:pt x="2240" y="979"/>
                  </a:cubicBezTo>
                  <a:cubicBezTo>
                    <a:pt x="2259" y="972"/>
                    <a:pt x="2276" y="965"/>
                    <a:pt x="2280" y="954"/>
                  </a:cubicBezTo>
                  <a:cubicBezTo>
                    <a:pt x="2286" y="938"/>
                    <a:pt x="2289" y="922"/>
                    <a:pt x="2292" y="904"/>
                  </a:cubicBezTo>
                  <a:cubicBezTo>
                    <a:pt x="2296" y="881"/>
                    <a:pt x="2301" y="855"/>
                    <a:pt x="2313" y="824"/>
                  </a:cubicBezTo>
                  <a:cubicBezTo>
                    <a:pt x="2327" y="786"/>
                    <a:pt x="2373" y="791"/>
                    <a:pt x="2416" y="795"/>
                  </a:cubicBezTo>
                  <a:cubicBezTo>
                    <a:pt x="2451" y="799"/>
                    <a:pt x="2490" y="804"/>
                    <a:pt x="2518" y="789"/>
                  </a:cubicBezTo>
                  <a:cubicBezTo>
                    <a:pt x="2557" y="769"/>
                    <a:pt x="2586" y="767"/>
                    <a:pt x="2615" y="765"/>
                  </a:cubicBezTo>
                  <a:cubicBezTo>
                    <a:pt x="2636" y="763"/>
                    <a:pt x="2657" y="762"/>
                    <a:pt x="2681" y="752"/>
                  </a:cubicBezTo>
                  <a:cubicBezTo>
                    <a:pt x="2694" y="746"/>
                    <a:pt x="2702" y="741"/>
                    <a:pt x="2703" y="736"/>
                  </a:cubicBezTo>
                  <a:cubicBezTo>
                    <a:pt x="2706" y="726"/>
                    <a:pt x="2691" y="708"/>
                    <a:pt x="2675" y="688"/>
                  </a:cubicBezTo>
                  <a:cubicBezTo>
                    <a:pt x="2668" y="680"/>
                    <a:pt x="2661" y="671"/>
                    <a:pt x="2654" y="662"/>
                  </a:cubicBezTo>
                  <a:cubicBezTo>
                    <a:pt x="2645" y="649"/>
                    <a:pt x="2635" y="633"/>
                    <a:pt x="2641" y="620"/>
                  </a:cubicBezTo>
                  <a:cubicBezTo>
                    <a:pt x="2648" y="605"/>
                    <a:pt x="2669" y="603"/>
                    <a:pt x="2692" y="602"/>
                  </a:cubicBezTo>
                  <a:cubicBezTo>
                    <a:pt x="2707" y="601"/>
                    <a:pt x="2723" y="600"/>
                    <a:pt x="2737" y="595"/>
                  </a:cubicBezTo>
                  <a:cubicBezTo>
                    <a:pt x="2774" y="584"/>
                    <a:pt x="2807" y="561"/>
                    <a:pt x="2845" y="534"/>
                  </a:cubicBezTo>
                  <a:cubicBezTo>
                    <a:pt x="2855" y="527"/>
                    <a:pt x="2866" y="520"/>
                    <a:pt x="2877" y="513"/>
                  </a:cubicBezTo>
                  <a:cubicBezTo>
                    <a:pt x="2914" y="488"/>
                    <a:pt x="2928" y="497"/>
                    <a:pt x="2948" y="513"/>
                  </a:cubicBezTo>
                  <a:cubicBezTo>
                    <a:pt x="2959" y="521"/>
                    <a:pt x="2971" y="531"/>
                    <a:pt x="2993" y="539"/>
                  </a:cubicBezTo>
                  <a:cubicBezTo>
                    <a:pt x="3015" y="547"/>
                    <a:pt x="3031" y="556"/>
                    <a:pt x="3049" y="566"/>
                  </a:cubicBezTo>
                  <a:cubicBezTo>
                    <a:pt x="3083" y="586"/>
                    <a:pt x="3119" y="607"/>
                    <a:pt x="3207" y="617"/>
                  </a:cubicBezTo>
                  <a:cubicBezTo>
                    <a:pt x="3282" y="626"/>
                    <a:pt x="3306" y="653"/>
                    <a:pt x="3328" y="677"/>
                  </a:cubicBezTo>
                  <a:cubicBezTo>
                    <a:pt x="3346" y="697"/>
                    <a:pt x="3361" y="714"/>
                    <a:pt x="3408" y="720"/>
                  </a:cubicBezTo>
                  <a:cubicBezTo>
                    <a:pt x="3479" y="729"/>
                    <a:pt x="3492" y="740"/>
                    <a:pt x="3517" y="763"/>
                  </a:cubicBezTo>
                  <a:cubicBezTo>
                    <a:pt x="3529" y="774"/>
                    <a:pt x="3543" y="788"/>
                    <a:pt x="3572" y="806"/>
                  </a:cubicBezTo>
                  <a:cubicBezTo>
                    <a:pt x="3638" y="847"/>
                    <a:pt x="3727" y="868"/>
                    <a:pt x="3847" y="868"/>
                  </a:cubicBezTo>
                  <a:cubicBezTo>
                    <a:pt x="3903" y="868"/>
                    <a:pt x="3918" y="874"/>
                    <a:pt x="3933" y="884"/>
                  </a:cubicBezTo>
                  <a:cubicBezTo>
                    <a:pt x="3940" y="888"/>
                    <a:pt x="3945" y="891"/>
                    <a:pt x="3957" y="894"/>
                  </a:cubicBezTo>
                  <a:cubicBezTo>
                    <a:pt x="3997" y="902"/>
                    <a:pt x="4101" y="901"/>
                    <a:pt x="4102" y="901"/>
                  </a:cubicBezTo>
                  <a:cubicBezTo>
                    <a:pt x="4161" y="908"/>
                    <a:pt x="4170" y="926"/>
                    <a:pt x="4167" y="956"/>
                  </a:cubicBezTo>
                  <a:cubicBezTo>
                    <a:pt x="4166" y="965"/>
                    <a:pt x="4165" y="973"/>
                    <a:pt x="4170" y="980"/>
                  </a:cubicBezTo>
                  <a:cubicBezTo>
                    <a:pt x="4176" y="988"/>
                    <a:pt x="4191" y="994"/>
                    <a:pt x="4213" y="995"/>
                  </a:cubicBezTo>
                  <a:cubicBezTo>
                    <a:pt x="4247" y="998"/>
                    <a:pt x="4273" y="1024"/>
                    <a:pt x="4273" y="1057"/>
                  </a:cubicBezTo>
                  <a:cubicBezTo>
                    <a:pt x="4273" y="1403"/>
                    <a:pt x="4274" y="2409"/>
                    <a:pt x="4272" y="2497"/>
                  </a:cubicBezTo>
                  <a:cubicBezTo>
                    <a:pt x="4272" y="2519"/>
                    <a:pt x="4273" y="2536"/>
                    <a:pt x="4273" y="2549"/>
                  </a:cubicBezTo>
                  <a:cubicBezTo>
                    <a:pt x="4274" y="2600"/>
                    <a:pt x="4273" y="2606"/>
                    <a:pt x="4237" y="2689"/>
                  </a:cubicBezTo>
                  <a:cubicBezTo>
                    <a:pt x="4195" y="2783"/>
                    <a:pt x="4264" y="2827"/>
                    <a:pt x="4267" y="2829"/>
                  </a:cubicBezTo>
                  <a:lnTo>
                    <a:pt x="4272" y="2832"/>
                  </a:lnTo>
                  <a:lnTo>
                    <a:pt x="4272" y="2839"/>
                  </a:lnTo>
                  <a:lnTo>
                    <a:pt x="4272" y="3784"/>
                  </a:lnTo>
                  <a:lnTo>
                    <a:pt x="4273" y="3784"/>
                  </a:lnTo>
                  <a:moveTo>
                    <a:pt x="3934" y="3194"/>
                  </a:moveTo>
                  <a:cubicBezTo>
                    <a:pt x="3946" y="3194"/>
                    <a:pt x="3955" y="3204"/>
                    <a:pt x="3961" y="3212"/>
                  </a:cubicBezTo>
                  <a:cubicBezTo>
                    <a:pt x="3993" y="3255"/>
                    <a:pt x="3973" y="3280"/>
                    <a:pt x="3957" y="3299"/>
                  </a:cubicBezTo>
                  <a:cubicBezTo>
                    <a:pt x="3949" y="3309"/>
                    <a:pt x="3942" y="3318"/>
                    <a:pt x="3939" y="3329"/>
                  </a:cubicBezTo>
                  <a:cubicBezTo>
                    <a:pt x="3935" y="3343"/>
                    <a:pt x="3927" y="3355"/>
                    <a:pt x="3920" y="3366"/>
                  </a:cubicBezTo>
                  <a:cubicBezTo>
                    <a:pt x="3914" y="3377"/>
                    <a:pt x="3906" y="3389"/>
                    <a:pt x="3908" y="3395"/>
                  </a:cubicBezTo>
                  <a:cubicBezTo>
                    <a:pt x="3909" y="3397"/>
                    <a:pt x="3912" y="3402"/>
                    <a:pt x="3928" y="3407"/>
                  </a:cubicBezTo>
                  <a:cubicBezTo>
                    <a:pt x="3964" y="3420"/>
                    <a:pt x="3990" y="3449"/>
                    <a:pt x="4018" y="3480"/>
                  </a:cubicBezTo>
                  <a:cubicBezTo>
                    <a:pt x="4039" y="3503"/>
                    <a:pt x="4061" y="3528"/>
                    <a:pt x="4087" y="3544"/>
                  </a:cubicBezTo>
                  <a:cubicBezTo>
                    <a:pt x="4116" y="3562"/>
                    <a:pt x="4133" y="3590"/>
                    <a:pt x="4153" y="3622"/>
                  </a:cubicBezTo>
                  <a:cubicBezTo>
                    <a:pt x="4176" y="3658"/>
                    <a:pt x="4200" y="3699"/>
                    <a:pt x="4249" y="3737"/>
                  </a:cubicBezTo>
                  <a:lnTo>
                    <a:pt x="4249" y="2845"/>
                  </a:lnTo>
                  <a:cubicBezTo>
                    <a:pt x="4230" y="2830"/>
                    <a:pt x="4173" y="2776"/>
                    <a:pt x="4215" y="2680"/>
                  </a:cubicBezTo>
                  <a:cubicBezTo>
                    <a:pt x="4251" y="2599"/>
                    <a:pt x="4251" y="2596"/>
                    <a:pt x="4249" y="2550"/>
                  </a:cubicBezTo>
                  <a:cubicBezTo>
                    <a:pt x="4249" y="2536"/>
                    <a:pt x="4249" y="2519"/>
                    <a:pt x="4249" y="2496"/>
                  </a:cubicBezTo>
                  <a:cubicBezTo>
                    <a:pt x="4250" y="2408"/>
                    <a:pt x="4249" y="1403"/>
                    <a:pt x="4249" y="1057"/>
                  </a:cubicBezTo>
                  <a:cubicBezTo>
                    <a:pt x="4249" y="1036"/>
                    <a:pt x="4233" y="1019"/>
                    <a:pt x="4212" y="1018"/>
                  </a:cubicBezTo>
                  <a:cubicBezTo>
                    <a:pt x="4181" y="1016"/>
                    <a:pt x="4161" y="1007"/>
                    <a:pt x="4151" y="993"/>
                  </a:cubicBezTo>
                  <a:cubicBezTo>
                    <a:pt x="4141" y="979"/>
                    <a:pt x="4143" y="964"/>
                    <a:pt x="4144" y="954"/>
                  </a:cubicBezTo>
                  <a:cubicBezTo>
                    <a:pt x="4146" y="938"/>
                    <a:pt x="4146" y="930"/>
                    <a:pt x="4101" y="925"/>
                  </a:cubicBezTo>
                  <a:cubicBezTo>
                    <a:pt x="4098" y="925"/>
                    <a:pt x="3995" y="925"/>
                    <a:pt x="3953" y="917"/>
                  </a:cubicBezTo>
                  <a:cubicBezTo>
                    <a:pt x="3936" y="913"/>
                    <a:pt x="3928" y="908"/>
                    <a:pt x="3921" y="904"/>
                  </a:cubicBezTo>
                  <a:cubicBezTo>
                    <a:pt x="3911" y="897"/>
                    <a:pt x="3901" y="891"/>
                    <a:pt x="3847" y="891"/>
                  </a:cubicBezTo>
                  <a:cubicBezTo>
                    <a:pt x="3723" y="891"/>
                    <a:pt x="3629" y="870"/>
                    <a:pt x="3560" y="826"/>
                  </a:cubicBezTo>
                  <a:cubicBezTo>
                    <a:pt x="3529" y="807"/>
                    <a:pt x="3514" y="792"/>
                    <a:pt x="3501" y="780"/>
                  </a:cubicBezTo>
                  <a:cubicBezTo>
                    <a:pt x="3480" y="761"/>
                    <a:pt x="3471" y="752"/>
                    <a:pt x="3405" y="744"/>
                  </a:cubicBezTo>
                  <a:cubicBezTo>
                    <a:pt x="3349" y="737"/>
                    <a:pt x="3330" y="714"/>
                    <a:pt x="3310" y="693"/>
                  </a:cubicBezTo>
                  <a:cubicBezTo>
                    <a:pt x="3290" y="670"/>
                    <a:pt x="3271" y="648"/>
                    <a:pt x="3204" y="641"/>
                  </a:cubicBezTo>
                  <a:cubicBezTo>
                    <a:pt x="3112" y="630"/>
                    <a:pt x="3072" y="607"/>
                    <a:pt x="3037" y="587"/>
                  </a:cubicBezTo>
                  <a:cubicBezTo>
                    <a:pt x="3021" y="577"/>
                    <a:pt x="3005" y="568"/>
                    <a:pt x="2986" y="561"/>
                  </a:cubicBezTo>
                  <a:cubicBezTo>
                    <a:pt x="2960" y="552"/>
                    <a:pt x="2945" y="540"/>
                    <a:pt x="2934" y="531"/>
                  </a:cubicBezTo>
                  <a:cubicBezTo>
                    <a:pt x="2918" y="519"/>
                    <a:pt x="2915" y="516"/>
                    <a:pt x="2890" y="533"/>
                  </a:cubicBezTo>
                  <a:cubicBezTo>
                    <a:pt x="2879" y="540"/>
                    <a:pt x="2869" y="547"/>
                    <a:pt x="2859" y="554"/>
                  </a:cubicBezTo>
                  <a:cubicBezTo>
                    <a:pt x="2820" y="580"/>
                    <a:pt x="2784" y="605"/>
                    <a:pt x="2744" y="618"/>
                  </a:cubicBezTo>
                  <a:cubicBezTo>
                    <a:pt x="2728" y="623"/>
                    <a:pt x="2710" y="624"/>
                    <a:pt x="2693" y="625"/>
                  </a:cubicBezTo>
                  <a:cubicBezTo>
                    <a:pt x="2683" y="626"/>
                    <a:pt x="2666" y="627"/>
                    <a:pt x="2663" y="630"/>
                  </a:cubicBezTo>
                  <a:cubicBezTo>
                    <a:pt x="2663" y="630"/>
                    <a:pt x="2664" y="635"/>
                    <a:pt x="2673" y="648"/>
                  </a:cubicBezTo>
                  <a:cubicBezTo>
                    <a:pt x="2680" y="657"/>
                    <a:pt x="2687" y="665"/>
                    <a:pt x="2693" y="673"/>
                  </a:cubicBezTo>
                  <a:cubicBezTo>
                    <a:pt x="2715" y="700"/>
                    <a:pt x="2732" y="721"/>
                    <a:pt x="2726" y="742"/>
                  </a:cubicBezTo>
                  <a:cubicBezTo>
                    <a:pt x="2722" y="759"/>
                    <a:pt x="2704" y="768"/>
                    <a:pt x="2690" y="774"/>
                  </a:cubicBezTo>
                  <a:cubicBezTo>
                    <a:pt x="2663" y="785"/>
                    <a:pt x="2639" y="787"/>
                    <a:pt x="2616" y="788"/>
                  </a:cubicBezTo>
                  <a:cubicBezTo>
                    <a:pt x="2589" y="790"/>
                    <a:pt x="2563" y="792"/>
                    <a:pt x="2528" y="810"/>
                  </a:cubicBezTo>
                  <a:cubicBezTo>
                    <a:pt x="2494" y="828"/>
                    <a:pt x="2452" y="823"/>
                    <a:pt x="2414" y="819"/>
                  </a:cubicBezTo>
                  <a:cubicBezTo>
                    <a:pt x="2370" y="814"/>
                    <a:pt x="2343" y="812"/>
                    <a:pt x="2335" y="832"/>
                  </a:cubicBezTo>
                  <a:cubicBezTo>
                    <a:pt x="2324" y="862"/>
                    <a:pt x="2320" y="886"/>
                    <a:pt x="2315" y="909"/>
                  </a:cubicBezTo>
                  <a:cubicBezTo>
                    <a:pt x="2312" y="927"/>
                    <a:pt x="2309" y="944"/>
                    <a:pt x="2303" y="962"/>
                  </a:cubicBezTo>
                  <a:cubicBezTo>
                    <a:pt x="2295" y="984"/>
                    <a:pt x="2272" y="992"/>
                    <a:pt x="2248" y="1001"/>
                  </a:cubicBezTo>
                  <a:cubicBezTo>
                    <a:pt x="2216" y="1011"/>
                    <a:pt x="2181" y="1024"/>
                    <a:pt x="2164" y="1066"/>
                  </a:cubicBezTo>
                  <a:cubicBezTo>
                    <a:pt x="2129" y="1152"/>
                    <a:pt x="2053" y="1220"/>
                    <a:pt x="2010" y="1241"/>
                  </a:cubicBezTo>
                  <a:cubicBezTo>
                    <a:pt x="2003" y="1244"/>
                    <a:pt x="2002" y="1248"/>
                    <a:pt x="2006" y="1267"/>
                  </a:cubicBezTo>
                  <a:cubicBezTo>
                    <a:pt x="2009" y="1280"/>
                    <a:pt x="2013" y="1296"/>
                    <a:pt x="2003" y="1309"/>
                  </a:cubicBezTo>
                  <a:cubicBezTo>
                    <a:pt x="1993" y="1320"/>
                    <a:pt x="1975" y="1326"/>
                    <a:pt x="1945" y="1326"/>
                  </a:cubicBezTo>
                  <a:cubicBezTo>
                    <a:pt x="1917" y="1326"/>
                    <a:pt x="1890" y="1328"/>
                    <a:pt x="1864" y="1330"/>
                  </a:cubicBezTo>
                  <a:cubicBezTo>
                    <a:pt x="1796" y="1335"/>
                    <a:pt x="1737" y="1339"/>
                    <a:pt x="1693" y="1304"/>
                  </a:cubicBezTo>
                  <a:cubicBezTo>
                    <a:pt x="1648" y="1270"/>
                    <a:pt x="1631" y="1233"/>
                    <a:pt x="1614" y="1194"/>
                  </a:cubicBezTo>
                  <a:cubicBezTo>
                    <a:pt x="1608" y="1180"/>
                    <a:pt x="1601" y="1166"/>
                    <a:pt x="1593" y="1151"/>
                  </a:cubicBezTo>
                  <a:cubicBezTo>
                    <a:pt x="1578" y="1123"/>
                    <a:pt x="1561" y="1124"/>
                    <a:pt x="1539" y="1125"/>
                  </a:cubicBezTo>
                  <a:cubicBezTo>
                    <a:pt x="1523" y="1125"/>
                    <a:pt x="1505" y="1126"/>
                    <a:pt x="1490" y="1114"/>
                  </a:cubicBezTo>
                  <a:cubicBezTo>
                    <a:pt x="1458" y="1088"/>
                    <a:pt x="1387" y="972"/>
                    <a:pt x="1352" y="887"/>
                  </a:cubicBezTo>
                  <a:cubicBezTo>
                    <a:pt x="1312" y="792"/>
                    <a:pt x="1319" y="701"/>
                    <a:pt x="1320" y="684"/>
                  </a:cubicBezTo>
                  <a:cubicBezTo>
                    <a:pt x="1321" y="678"/>
                    <a:pt x="1319" y="667"/>
                    <a:pt x="1318" y="654"/>
                  </a:cubicBezTo>
                  <a:cubicBezTo>
                    <a:pt x="1312" y="611"/>
                    <a:pt x="1304" y="547"/>
                    <a:pt x="1335" y="493"/>
                  </a:cubicBezTo>
                  <a:cubicBezTo>
                    <a:pt x="1371" y="429"/>
                    <a:pt x="1357" y="417"/>
                    <a:pt x="1320" y="385"/>
                  </a:cubicBezTo>
                  <a:cubicBezTo>
                    <a:pt x="1293" y="362"/>
                    <a:pt x="1297" y="326"/>
                    <a:pt x="1301" y="292"/>
                  </a:cubicBezTo>
                  <a:cubicBezTo>
                    <a:pt x="1304" y="264"/>
                    <a:pt x="1307" y="236"/>
                    <a:pt x="1296" y="210"/>
                  </a:cubicBezTo>
                  <a:cubicBezTo>
                    <a:pt x="1284" y="181"/>
                    <a:pt x="1256" y="183"/>
                    <a:pt x="1200" y="191"/>
                  </a:cubicBezTo>
                  <a:cubicBezTo>
                    <a:pt x="1168" y="195"/>
                    <a:pt x="1131" y="200"/>
                    <a:pt x="1090" y="197"/>
                  </a:cubicBezTo>
                  <a:cubicBezTo>
                    <a:pt x="994" y="189"/>
                    <a:pt x="957" y="163"/>
                    <a:pt x="891" y="117"/>
                  </a:cubicBezTo>
                  <a:cubicBezTo>
                    <a:pt x="882" y="111"/>
                    <a:pt x="872" y="104"/>
                    <a:pt x="861" y="97"/>
                  </a:cubicBezTo>
                  <a:cubicBezTo>
                    <a:pt x="764" y="31"/>
                    <a:pt x="664" y="10"/>
                    <a:pt x="555" y="33"/>
                  </a:cubicBezTo>
                  <a:cubicBezTo>
                    <a:pt x="497" y="46"/>
                    <a:pt x="475" y="76"/>
                    <a:pt x="452" y="108"/>
                  </a:cubicBezTo>
                  <a:cubicBezTo>
                    <a:pt x="427" y="143"/>
                    <a:pt x="400" y="179"/>
                    <a:pt x="328" y="191"/>
                  </a:cubicBezTo>
                  <a:cubicBezTo>
                    <a:pt x="278" y="200"/>
                    <a:pt x="240" y="197"/>
                    <a:pt x="212" y="196"/>
                  </a:cubicBezTo>
                  <a:cubicBezTo>
                    <a:pt x="163" y="193"/>
                    <a:pt x="153" y="192"/>
                    <a:pt x="149" y="237"/>
                  </a:cubicBezTo>
                  <a:cubicBezTo>
                    <a:pt x="148" y="254"/>
                    <a:pt x="147" y="269"/>
                    <a:pt x="146" y="281"/>
                  </a:cubicBezTo>
                  <a:cubicBezTo>
                    <a:pt x="142" y="336"/>
                    <a:pt x="141" y="364"/>
                    <a:pt x="89" y="381"/>
                  </a:cubicBezTo>
                  <a:lnTo>
                    <a:pt x="89" y="381"/>
                  </a:lnTo>
                  <a:cubicBezTo>
                    <a:pt x="81" y="384"/>
                    <a:pt x="35" y="405"/>
                    <a:pt x="25" y="433"/>
                  </a:cubicBezTo>
                  <a:cubicBezTo>
                    <a:pt x="21" y="444"/>
                    <a:pt x="30" y="453"/>
                    <a:pt x="34" y="456"/>
                  </a:cubicBezTo>
                  <a:cubicBezTo>
                    <a:pt x="52" y="468"/>
                    <a:pt x="86" y="470"/>
                    <a:pt x="120" y="444"/>
                  </a:cubicBezTo>
                  <a:cubicBezTo>
                    <a:pt x="159" y="423"/>
                    <a:pt x="176" y="432"/>
                    <a:pt x="194" y="442"/>
                  </a:cubicBezTo>
                  <a:cubicBezTo>
                    <a:pt x="206" y="449"/>
                    <a:pt x="219" y="456"/>
                    <a:pt x="242" y="457"/>
                  </a:cubicBezTo>
                  <a:cubicBezTo>
                    <a:pt x="312" y="469"/>
                    <a:pt x="351" y="465"/>
                    <a:pt x="377" y="462"/>
                  </a:cubicBezTo>
                  <a:cubicBezTo>
                    <a:pt x="402" y="459"/>
                    <a:pt x="419" y="457"/>
                    <a:pt x="436" y="474"/>
                  </a:cubicBezTo>
                  <a:cubicBezTo>
                    <a:pt x="466" y="505"/>
                    <a:pt x="486" y="587"/>
                    <a:pt x="451" y="651"/>
                  </a:cubicBezTo>
                  <a:cubicBezTo>
                    <a:pt x="435" y="681"/>
                    <a:pt x="470" y="707"/>
                    <a:pt x="515" y="735"/>
                  </a:cubicBezTo>
                  <a:cubicBezTo>
                    <a:pt x="531" y="745"/>
                    <a:pt x="544" y="754"/>
                    <a:pt x="551" y="762"/>
                  </a:cubicBezTo>
                  <a:cubicBezTo>
                    <a:pt x="561" y="774"/>
                    <a:pt x="579" y="775"/>
                    <a:pt x="629" y="775"/>
                  </a:cubicBezTo>
                  <a:cubicBezTo>
                    <a:pt x="652" y="775"/>
                    <a:pt x="682" y="775"/>
                    <a:pt x="719" y="778"/>
                  </a:cubicBezTo>
                  <a:cubicBezTo>
                    <a:pt x="812" y="783"/>
                    <a:pt x="911" y="772"/>
                    <a:pt x="999" y="762"/>
                  </a:cubicBezTo>
                  <a:cubicBezTo>
                    <a:pt x="1019" y="760"/>
                    <a:pt x="1039" y="758"/>
                    <a:pt x="1057" y="756"/>
                  </a:cubicBezTo>
                  <a:cubicBezTo>
                    <a:pt x="1101" y="752"/>
                    <a:pt x="1135" y="741"/>
                    <a:pt x="1163" y="731"/>
                  </a:cubicBezTo>
                  <a:cubicBezTo>
                    <a:pt x="1199" y="719"/>
                    <a:pt x="1228" y="710"/>
                    <a:pt x="1255" y="727"/>
                  </a:cubicBezTo>
                  <a:cubicBezTo>
                    <a:pt x="1274" y="739"/>
                    <a:pt x="1288" y="765"/>
                    <a:pt x="1294" y="797"/>
                  </a:cubicBezTo>
                  <a:cubicBezTo>
                    <a:pt x="1303" y="842"/>
                    <a:pt x="1294" y="889"/>
                    <a:pt x="1271" y="921"/>
                  </a:cubicBezTo>
                  <a:cubicBezTo>
                    <a:pt x="1254" y="944"/>
                    <a:pt x="1251" y="956"/>
                    <a:pt x="1249" y="965"/>
                  </a:cubicBezTo>
                  <a:cubicBezTo>
                    <a:pt x="1244" y="981"/>
                    <a:pt x="1239" y="989"/>
                    <a:pt x="1212" y="1001"/>
                  </a:cubicBezTo>
                  <a:cubicBezTo>
                    <a:pt x="1204" y="1004"/>
                    <a:pt x="1197" y="1007"/>
                    <a:pt x="1190" y="1010"/>
                  </a:cubicBezTo>
                  <a:cubicBezTo>
                    <a:pt x="1162" y="1024"/>
                    <a:pt x="1141" y="1034"/>
                    <a:pt x="1111" y="997"/>
                  </a:cubicBezTo>
                  <a:cubicBezTo>
                    <a:pt x="1106" y="991"/>
                    <a:pt x="1102" y="988"/>
                    <a:pt x="1098" y="988"/>
                  </a:cubicBezTo>
                  <a:cubicBezTo>
                    <a:pt x="1091" y="987"/>
                    <a:pt x="1081" y="995"/>
                    <a:pt x="1072" y="1003"/>
                  </a:cubicBezTo>
                  <a:cubicBezTo>
                    <a:pt x="1063" y="1010"/>
                    <a:pt x="1054" y="1018"/>
                    <a:pt x="1043" y="1022"/>
                  </a:cubicBezTo>
                  <a:cubicBezTo>
                    <a:pt x="1020" y="1030"/>
                    <a:pt x="1010" y="1006"/>
                    <a:pt x="1000" y="985"/>
                  </a:cubicBezTo>
                  <a:cubicBezTo>
                    <a:pt x="990" y="961"/>
                    <a:pt x="979" y="935"/>
                    <a:pt x="954" y="932"/>
                  </a:cubicBezTo>
                  <a:cubicBezTo>
                    <a:pt x="907" y="928"/>
                    <a:pt x="866" y="956"/>
                    <a:pt x="805" y="1031"/>
                  </a:cubicBezTo>
                  <a:cubicBezTo>
                    <a:pt x="756" y="1092"/>
                    <a:pt x="727" y="1078"/>
                    <a:pt x="682" y="1057"/>
                  </a:cubicBezTo>
                  <a:cubicBezTo>
                    <a:pt x="668" y="1050"/>
                    <a:pt x="651" y="1042"/>
                    <a:pt x="631" y="1035"/>
                  </a:cubicBezTo>
                  <a:cubicBezTo>
                    <a:pt x="547" y="1005"/>
                    <a:pt x="479" y="1024"/>
                    <a:pt x="465" y="1048"/>
                  </a:cubicBezTo>
                  <a:cubicBezTo>
                    <a:pt x="462" y="1053"/>
                    <a:pt x="463" y="1055"/>
                    <a:pt x="463" y="1057"/>
                  </a:cubicBezTo>
                  <a:cubicBezTo>
                    <a:pt x="469" y="1068"/>
                    <a:pt x="499" y="1084"/>
                    <a:pt x="567" y="1093"/>
                  </a:cubicBezTo>
                  <a:cubicBezTo>
                    <a:pt x="629" y="1102"/>
                    <a:pt x="655" y="1132"/>
                    <a:pt x="695" y="1178"/>
                  </a:cubicBezTo>
                  <a:cubicBezTo>
                    <a:pt x="705" y="1190"/>
                    <a:pt x="716" y="1203"/>
                    <a:pt x="728" y="1216"/>
                  </a:cubicBezTo>
                  <a:cubicBezTo>
                    <a:pt x="753" y="1243"/>
                    <a:pt x="765" y="1237"/>
                    <a:pt x="777" y="1231"/>
                  </a:cubicBezTo>
                  <a:cubicBezTo>
                    <a:pt x="783" y="1227"/>
                    <a:pt x="792" y="1223"/>
                    <a:pt x="801" y="1228"/>
                  </a:cubicBezTo>
                  <a:cubicBezTo>
                    <a:pt x="811" y="1233"/>
                    <a:pt x="815" y="1245"/>
                    <a:pt x="819" y="1277"/>
                  </a:cubicBezTo>
                  <a:cubicBezTo>
                    <a:pt x="822" y="1300"/>
                    <a:pt x="823" y="1314"/>
                    <a:pt x="824" y="1324"/>
                  </a:cubicBezTo>
                  <a:cubicBezTo>
                    <a:pt x="825" y="1333"/>
                    <a:pt x="826" y="1339"/>
                    <a:pt x="826" y="1340"/>
                  </a:cubicBezTo>
                  <a:cubicBezTo>
                    <a:pt x="829" y="1343"/>
                    <a:pt x="833" y="1347"/>
                    <a:pt x="840" y="1358"/>
                  </a:cubicBezTo>
                  <a:cubicBezTo>
                    <a:pt x="866" y="1402"/>
                    <a:pt x="839" y="1422"/>
                    <a:pt x="814" y="1439"/>
                  </a:cubicBezTo>
                  <a:cubicBezTo>
                    <a:pt x="805" y="1446"/>
                    <a:pt x="795" y="1469"/>
                    <a:pt x="794" y="1498"/>
                  </a:cubicBezTo>
                  <a:cubicBezTo>
                    <a:pt x="794" y="1525"/>
                    <a:pt x="802" y="1548"/>
                    <a:pt x="816" y="1559"/>
                  </a:cubicBezTo>
                  <a:cubicBezTo>
                    <a:pt x="854" y="1590"/>
                    <a:pt x="899" y="1591"/>
                    <a:pt x="958" y="1565"/>
                  </a:cubicBezTo>
                  <a:cubicBezTo>
                    <a:pt x="1019" y="1538"/>
                    <a:pt x="1023" y="1512"/>
                    <a:pt x="1009" y="1469"/>
                  </a:cubicBezTo>
                  <a:cubicBezTo>
                    <a:pt x="996" y="1431"/>
                    <a:pt x="1021" y="1420"/>
                    <a:pt x="1038" y="1414"/>
                  </a:cubicBezTo>
                  <a:cubicBezTo>
                    <a:pt x="1053" y="1407"/>
                    <a:pt x="1062" y="1403"/>
                    <a:pt x="1063" y="1388"/>
                  </a:cubicBezTo>
                  <a:cubicBezTo>
                    <a:pt x="1064" y="1370"/>
                    <a:pt x="1055" y="1363"/>
                    <a:pt x="1045" y="1354"/>
                  </a:cubicBezTo>
                  <a:cubicBezTo>
                    <a:pt x="1033" y="1345"/>
                    <a:pt x="1015" y="1331"/>
                    <a:pt x="1032" y="1302"/>
                  </a:cubicBezTo>
                  <a:cubicBezTo>
                    <a:pt x="1049" y="1274"/>
                    <a:pt x="1068" y="1283"/>
                    <a:pt x="1077" y="1287"/>
                  </a:cubicBezTo>
                  <a:cubicBezTo>
                    <a:pt x="1079" y="1288"/>
                    <a:pt x="1081" y="1289"/>
                    <a:pt x="1082" y="1289"/>
                  </a:cubicBezTo>
                  <a:cubicBezTo>
                    <a:pt x="1082" y="1289"/>
                    <a:pt x="1084" y="1286"/>
                    <a:pt x="1088" y="1277"/>
                  </a:cubicBezTo>
                  <a:cubicBezTo>
                    <a:pt x="1092" y="1263"/>
                    <a:pt x="1095" y="1248"/>
                    <a:pt x="1098" y="1232"/>
                  </a:cubicBezTo>
                  <a:cubicBezTo>
                    <a:pt x="1106" y="1191"/>
                    <a:pt x="1115" y="1145"/>
                    <a:pt x="1152" y="1121"/>
                  </a:cubicBezTo>
                  <a:cubicBezTo>
                    <a:pt x="1163" y="1115"/>
                    <a:pt x="1173" y="1107"/>
                    <a:pt x="1182" y="1101"/>
                  </a:cubicBezTo>
                  <a:cubicBezTo>
                    <a:pt x="1204" y="1084"/>
                    <a:pt x="1222" y="1071"/>
                    <a:pt x="1240" y="1074"/>
                  </a:cubicBezTo>
                  <a:cubicBezTo>
                    <a:pt x="1251" y="1077"/>
                    <a:pt x="1260" y="1085"/>
                    <a:pt x="1268" y="1098"/>
                  </a:cubicBezTo>
                  <a:lnTo>
                    <a:pt x="1272" y="1106"/>
                  </a:lnTo>
                  <a:cubicBezTo>
                    <a:pt x="1291" y="1141"/>
                    <a:pt x="1315" y="1184"/>
                    <a:pt x="1301" y="1211"/>
                  </a:cubicBezTo>
                  <a:cubicBezTo>
                    <a:pt x="1294" y="1223"/>
                    <a:pt x="1281" y="1230"/>
                    <a:pt x="1262" y="1231"/>
                  </a:cubicBezTo>
                  <a:cubicBezTo>
                    <a:pt x="1194" y="1236"/>
                    <a:pt x="1175" y="1244"/>
                    <a:pt x="1175" y="1268"/>
                  </a:cubicBezTo>
                  <a:cubicBezTo>
                    <a:pt x="1175" y="1280"/>
                    <a:pt x="1172" y="1292"/>
                    <a:pt x="1168" y="1305"/>
                  </a:cubicBezTo>
                  <a:cubicBezTo>
                    <a:pt x="1164" y="1321"/>
                    <a:pt x="1160" y="1337"/>
                    <a:pt x="1165" y="1347"/>
                  </a:cubicBezTo>
                  <a:cubicBezTo>
                    <a:pt x="1169" y="1352"/>
                    <a:pt x="1177" y="1356"/>
                    <a:pt x="1188" y="1358"/>
                  </a:cubicBezTo>
                  <a:cubicBezTo>
                    <a:pt x="1228" y="1366"/>
                    <a:pt x="1237" y="1375"/>
                    <a:pt x="1243" y="1393"/>
                  </a:cubicBezTo>
                  <a:cubicBezTo>
                    <a:pt x="1244" y="1399"/>
                    <a:pt x="1246" y="1403"/>
                    <a:pt x="1254" y="1409"/>
                  </a:cubicBezTo>
                  <a:cubicBezTo>
                    <a:pt x="1268" y="1421"/>
                    <a:pt x="1284" y="1422"/>
                    <a:pt x="1310" y="1423"/>
                  </a:cubicBezTo>
                  <a:cubicBezTo>
                    <a:pt x="1327" y="1424"/>
                    <a:pt x="1348" y="1426"/>
                    <a:pt x="1374" y="1431"/>
                  </a:cubicBezTo>
                  <a:cubicBezTo>
                    <a:pt x="1401" y="1437"/>
                    <a:pt x="1411" y="1446"/>
                    <a:pt x="1410" y="1465"/>
                  </a:cubicBezTo>
                  <a:cubicBezTo>
                    <a:pt x="1410" y="1472"/>
                    <a:pt x="1410" y="1481"/>
                    <a:pt x="1456" y="1494"/>
                  </a:cubicBezTo>
                  <a:cubicBezTo>
                    <a:pt x="1521" y="1512"/>
                    <a:pt x="1535" y="1510"/>
                    <a:pt x="1561" y="1506"/>
                  </a:cubicBezTo>
                  <a:cubicBezTo>
                    <a:pt x="1574" y="1503"/>
                    <a:pt x="1590" y="1501"/>
                    <a:pt x="1615" y="1499"/>
                  </a:cubicBezTo>
                  <a:cubicBezTo>
                    <a:pt x="1670" y="1497"/>
                    <a:pt x="1698" y="1503"/>
                    <a:pt x="1705" y="1520"/>
                  </a:cubicBezTo>
                  <a:cubicBezTo>
                    <a:pt x="1708" y="1528"/>
                    <a:pt x="1708" y="1539"/>
                    <a:pt x="1692" y="1554"/>
                  </a:cubicBezTo>
                  <a:cubicBezTo>
                    <a:pt x="1678" y="1567"/>
                    <a:pt x="1664" y="1566"/>
                    <a:pt x="1653" y="1565"/>
                  </a:cubicBezTo>
                  <a:cubicBezTo>
                    <a:pt x="1642" y="1564"/>
                    <a:pt x="1637" y="1563"/>
                    <a:pt x="1628" y="1579"/>
                  </a:cubicBezTo>
                  <a:cubicBezTo>
                    <a:pt x="1619" y="1594"/>
                    <a:pt x="1602" y="1624"/>
                    <a:pt x="1607" y="1635"/>
                  </a:cubicBezTo>
                  <a:cubicBezTo>
                    <a:pt x="1609" y="1638"/>
                    <a:pt x="1613" y="1640"/>
                    <a:pt x="1620" y="1642"/>
                  </a:cubicBezTo>
                  <a:cubicBezTo>
                    <a:pt x="1633" y="1645"/>
                    <a:pt x="1644" y="1654"/>
                    <a:pt x="1657" y="1666"/>
                  </a:cubicBezTo>
                  <a:cubicBezTo>
                    <a:pt x="1689" y="1696"/>
                    <a:pt x="1738" y="1740"/>
                    <a:pt x="1876" y="1729"/>
                  </a:cubicBezTo>
                  <a:cubicBezTo>
                    <a:pt x="2021" y="1718"/>
                    <a:pt x="2106" y="1755"/>
                    <a:pt x="2187" y="1790"/>
                  </a:cubicBezTo>
                  <a:cubicBezTo>
                    <a:pt x="2218" y="1804"/>
                    <a:pt x="2247" y="1816"/>
                    <a:pt x="2280" y="1827"/>
                  </a:cubicBezTo>
                  <a:cubicBezTo>
                    <a:pt x="2326" y="1841"/>
                    <a:pt x="2364" y="1861"/>
                    <a:pt x="2401" y="1879"/>
                  </a:cubicBezTo>
                  <a:cubicBezTo>
                    <a:pt x="2462" y="1909"/>
                    <a:pt x="2520" y="1938"/>
                    <a:pt x="2606" y="1944"/>
                  </a:cubicBezTo>
                  <a:cubicBezTo>
                    <a:pt x="2699" y="1951"/>
                    <a:pt x="2720" y="1969"/>
                    <a:pt x="2752" y="1995"/>
                  </a:cubicBezTo>
                  <a:cubicBezTo>
                    <a:pt x="2770" y="2010"/>
                    <a:pt x="2792" y="2029"/>
                    <a:pt x="2835" y="2051"/>
                  </a:cubicBezTo>
                  <a:cubicBezTo>
                    <a:pt x="2883" y="2077"/>
                    <a:pt x="2913" y="2082"/>
                    <a:pt x="2940" y="2086"/>
                  </a:cubicBezTo>
                  <a:cubicBezTo>
                    <a:pt x="2978" y="2093"/>
                    <a:pt x="3008" y="2098"/>
                    <a:pt x="3065" y="2154"/>
                  </a:cubicBezTo>
                  <a:cubicBezTo>
                    <a:pt x="3114" y="2203"/>
                    <a:pt x="3115" y="2224"/>
                    <a:pt x="3111" y="2245"/>
                  </a:cubicBezTo>
                  <a:cubicBezTo>
                    <a:pt x="3109" y="2255"/>
                    <a:pt x="3108" y="2262"/>
                    <a:pt x="3142" y="2287"/>
                  </a:cubicBezTo>
                  <a:cubicBezTo>
                    <a:pt x="3200" y="2330"/>
                    <a:pt x="3204" y="2348"/>
                    <a:pt x="3208" y="2378"/>
                  </a:cubicBezTo>
                  <a:cubicBezTo>
                    <a:pt x="3209" y="2391"/>
                    <a:pt x="3210" y="2405"/>
                    <a:pt x="3218" y="2426"/>
                  </a:cubicBezTo>
                  <a:cubicBezTo>
                    <a:pt x="3226" y="2448"/>
                    <a:pt x="3226" y="2470"/>
                    <a:pt x="3225" y="2491"/>
                  </a:cubicBezTo>
                  <a:cubicBezTo>
                    <a:pt x="3224" y="2542"/>
                    <a:pt x="3222" y="2594"/>
                    <a:pt x="3340" y="2666"/>
                  </a:cubicBezTo>
                  <a:cubicBezTo>
                    <a:pt x="3494" y="2758"/>
                    <a:pt x="3560" y="2815"/>
                    <a:pt x="3560" y="2855"/>
                  </a:cubicBezTo>
                  <a:cubicBezTo>
                    <a:pt x="3560" y="2864"/>
                    <a:pt x="3557" y="2877"/>
                    <a:pt x="3539" y="2888"/>
                  </a:cubicBezTo>
                  <a:cubicBezTo>
                    <a:pt x="3495" y="2916"/>
                    <a:pt x="3475" y="2893"/>
                    <a:pt x="3454" y="2869"/>
                  </a:cubicBezTo>
                  <a:cubicBezTo>
                    <a:pt x="3446" y="2860"/>
                    <a:pt x="3437" y="2850"/>
                    <a:pt x="3426" y="2841"/>
                  </a:cubicBezTo>
                  <a:cubicBezTo>
                    <a:pt x="3398" y="2817"/>
                    <a:pt x="3349" y="2811"/>
                    <a:pt x="3322" y="2820"/>
                  </a:cubicBezTo>
                  <a:cubicBezTo>
                    <a:pt x="3314" y="2823"/>
                    <a:pt x="3305" y="2828"/>
                    <a:pt x="3303" y="2838"/>
                  </a:cubicBezTo>
                  <a:cubicBezTo>
                    <a:pt x="3301" y="2847"/>
                    <a:pt x="3303" y="2849"/>
                    <a:pt x="3329" y="2858"/>
                  </a:cubicBezTo>
                  <a:cubicBezTo>
                    <a:pt x="3351" y="2866"/>
                    <a:pt x="3382" y="2877"/>
                    <a:pt x="3408" y="2908"/>
                  </a:cubicBezTo>
                  <a:cubicBezTo>
                    <a:pt x="3430" y="2934"/>
                    <a:pt x="3456" y="2932"/>
                    <a:pt x="3478" y="2930"/>
                  </a:cubicBezTo>
                  <a:cubicBezTo>
                    <a:pt x="3493" y="2929"/>
                    <a:pt x="3507" y="2928"/>
                    <a:pt x="3518" y="2937"/>
                  </a:cubicBezTo>
                  <a:cubicBezTo>
                    <a:pt x="3524" y="2943"/>
                    <a:pt x="3527" y="2952"/>
                    <a:pt x="3528" y="2963"/>
                  </a:cubicBezTo>
                  <a:cubicBezTo>
                    <a:pt x="3529" y="2994"/>
                    <a:pt x="3517" y="3020"/>
                    <a:pt x="3496" y="3032"/>
                  </a:cubicBezTo>
                  <a:cubicBezTo>
                    <a:pt x="3477" y="3043"/>
                    <a:pt x="3455" y="3043"/>
                    <a:pt x="3435" y="3030"/>
                  </a:cubicBezTo>
                  <a:cubicBezTo>
                    <a:pt x="3417" y="3020"/>
                    <a:pt x="3403" y="3023"/>
                    <a:pt x="3398" y="3029"/>
                  </a:cubicBezTo>
                  <a:cubicBezTo>
                    <a:pt x="3393" y="3034"/>
                    <a:pt x="3399" y="3042"/>
                    <a:pt x="3402" y="3045"/>
                  </a:cubicBezTo>
                  <a:cubicBezTo>
                    <a:pt x="3409" y="3054"/>
                    <a:pt x="3427" y="3059"/>
                    <a:pt x="3444" y="3064"/>
                  </a:cubicBezTo>
                  <a:cubicBezTo>
                    <a:pt x="3468" y="3070"/>
                    <a:pt x="3493" y="3077"/>
                    <a:pt x="3503" y="3096"/>
                  </a:cubicBezTo>
                  <a:cubicBezTo>
                    <a:pt x="3508" y="3105"/>
                    <a:pt x="3509" y="3116"/>
                    <a:pt x="3505" y="3129"/>
                  </a:cubicBezTo>
                  <a:cubicBezTo>
                    <a:pt x="3494" y="3163"/>
                    <a:pt x="3474" y="3214"/>
                    <a:pt x="3458" y="3255"/>
                  </a:cubicBezTo>
                  <a:cubicBezTo>
                    <a:pt x="3449" y="3278"/>
                    <a:pt x="3441" y="3297"/>
                    <a:pt x="3436" y="3311"/>
                  </a:cubicBezTo>
                  <a:cubicBezTo>
                    <a:pt x="3432" y="3323"/>
                    <a:pt x="3424" y="3336"/>
                    <a:pt x="3418" y="3347"/>
                  </a:cubicBezTo>
                  <a:cubicBezTo>
                    <a:pt x="3413" y="3355"/>
                    <a:pt x="3406" y="3367"/>
                    <a:pt x="3405" y="3372"/>
                  </a:cubicBezTo>
                  <a:cubicBezTo>
                    <a:pt x="3406" y="3372"/>
                    <a:pt x="3408" y="3372"/>
                    <a:pt x="3412" y="3372"/>
                  </a:cubicBezTo>
                  <a:cubicBezTo>
                    <a:pt x="3448" y="3373"/>
                    <a:pt x="3502" y="3340"/>
                    <a:pt x="3511" y="3299"/>
                  </a:cubicBezTo>
                  <a:cubicBezTo>
                    <a:pt x="3518" y="3269"/>
                    <a:pt x="3540" y="3257"/>
                    <a:pt x="3560" y="3257"/>
                  </a:cubicBezTo>
                  <a:cubicBezTo>
                    <a:pt x="3584" y="3259"/>
                    <a:pt x="3602" y="3278"/>
                    <a:pt x="3605" y="3304"/>
                  </a:cubicBezTo>
                  <a:cubicBezTo>
                    <a:pt x="3606" y="3310"/>
                    <a:pt x="3606" y="3316"/>
                    <a:pt x="3607" y="3322"/>
                  </a:cubicBezTo>
                  <a:cubicBezTo>
                    <a:pt x="3609" y="3358"/>
                    <a:pt x="3611" y="3375"/>
                    <a:pt x="3661" y="3372"/>
                  </a:cubicBezTo>
                  <a:cubicBezTo>
                    <a:pt x="3694" y="3371"/>
                    <a:pt x="3720" y="3350"/>
                    <a:pt x="3748" y="3328"/>
                  </a:cubicBezTo>
                  <a:cubicBezTo>
                    <a:pt x="3777" y="3306"/>
                    <a:pt x="3807" y="3282"/>
                    <a:pt x="3846" y="3280"/>
                  </a:cubicBezTo>
                  <a:cubicBezTo>
                    <a:pt x="3876" y="3277"/>
                    <a:pt x="3890" y="3251"/>
                    <a:pt x="3902" y="3227"/>
                  </a:cubicBezTo>
                  <a:cubicBezTo>
                    <a:pt x="3910" y="3210"/>
                    <a:pt x="3918" y="3195"/>
                    <a:pt x="3932" y="3194"/>
                  </a:cubicBezTo>
                  <a:cubicBezTo>
                    <a:pt x="3933" y="3194"/>
                    <a:pt x="3934" y="3194"/>
                    <a:pt x="3934" y="31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5" name="Google Shape;485;p39"/>
            <p:cNvSpPr/>
            <p:nvPr/>
          </p:nvSpPr>
          <p:spPr>
            <a:xfrm>
              <a:off x="8135640" y="3633840"/>
              <a:ext cx="199080" cy="158760"/>
            </a:xfrm>
            <a:custGeom>
              <a:avLst/>
              <a:gdLst/>
              <a:ahLst/>
              <a:cxnLst/>
              <a:rect l="l" t="t" r="r" b="b"/>
              <a:pathLst>
                <a:path w="553" h="441" extrusionOk="0">
                  <a:moveTo>
                    <a:pt x="115" y="441"/>
                  </a:moveTo>
                  <a:cubicBezTo>
                    <a:pt x="64" y="441"/>
                    <a:pt x="20" y="434"/>
                    <a:pt x="6" y="417"/>
                  </a:cubicBezTo>
                  <a:cubicBezTo>
                    <a:pt x="2" y="411"/>
                    <a:pt x="-5" y="400"/>
                    <a:pt x="4" y="384"/>
                  </a:cubicBezTo>
                  <a:cubicBezTo>
                    <a:pt x="8" y="377"/>
                    <a:pt x="43" y="303"/>
                    <a:pt x="85" y="274"/>
                  </a:cubicBezTo>
                  <a:cubicBezTo>
                    <a:pt x="95" y="267"/>
                    <a:pt x="94" y="252"/>
                    <a:pt x="92" y="229"/>
                  </a:cubicBezTo>
                  <a:cubicBezTo>
                    <a:pt x="88" y="191"/>
                    <a:pt x="82" y="139"/>
                    <a:pt x="149" y="106"/>
                  </a:cubicBezTo>
                  <a:cubicBezTo>
                    <a:pt x="184" y="88"/>
                    <a:pt x="207" y="70"/>
                    <a:pt x="228" y="54"/>
                  </a:cubicBezTo>
                  <a:cubicBezTo>
                    <a:pt x="264" y="25"/>
                    <a:pt x="293" y="2"/>
                    <a:pt x="362" y="2"/>
                  </a:cubicBezTo>
                  <a:cubicBezTo>
                    <a:pt x="391" y="2"/>
                    <a:pt x="412" y="1"/>
                    <a:pt x="429" y="0"/>
                  </a:cubicBezTo>
                  <a:cubicBezTo>
                    <a:pt x="473" y="-2"/>
                    <a:pt x="492" y="-3"/>
                    <a:pt x="506" y="26"/>
                  </a:cubicBezTo>
                  <a:cubicBezTo>
                    <a:pt x="511" y="36"/>
                    <a:pt x="516" y="38"/>
                    <a:pt x="522" y="40"/>
                  </a:cubicBezTo>
                  <a:cubicBezTo>
                    <a:pt x="535" y="44"/>
                    <a:pt x="546" y="51"/>
                    <a:pt x="546" y="78"/>
                  </a:cubicBezTo>
                  <a:cubicBezTo>
                    <a:pt x="546" y="87"/>
                    <a:pt x="548" y="96"/>
                    <a:pt x="549" y="106"/>
                  </a:cubicBezTo>
                  <a:cubicBezTo>
                    <a:pt x="554" y="137"/>
                    <a:pt x="561" y="175"/>
                    <a:pt x="519" y="209"/>
                  </a:cubicBezTo>
                  <a:cubicBezTo>
                    <a:pt x="503" y="223"/>
                    <a:pt x="495" y="236"/>
                    <a:pt x="488" y="249"/>
                  </a:cubicBezTo>
                  <a:cubicBezTo>
                    <a:pt x="474" y="275"/>
                    <a:pt x="460" y="302"/>
                    <a:pt x="393" y="327"/>
                  </a:cubicBezTo>
                  <a:cubicBezTo>
                    <a:pt x="347" y="345"/>
                    <a:pt x="346" y="357"/>
                    <a:pt x="345" y="369"/>
                  </a:cubicBezTo>
                  <a:cubicBezTo>
                    <a:pt x="344" y="387"/>
                    <a:pt x="340" y="403"/>
                    <a:pt x="300" y="417"/>
                  </a:cubicBezTo>
                  <a:cubicBezTo>
                    <a:pt x="263" y="429"/>
                    <a:pt x="183" y="441"/>
                    <a:pt x="115" y="441"/>
                  </a:cubicBezTo>
                  <a:moveTo>
                    <a:pt x="457" y="23"/>
                  </a:moveTo>
                  <a:cubicBezTo>
                    <a:pt x="450" y="23"/>
                    <a:pt x="442" y="23"/>
                    <a:pt x="430" y="24"/>
                  </a:cubicBezTo>
                  <a:cubicBezTo>
                    <a:pt x="413" y="24"/>
                    <a:pt x="391" y="25"/>
                    <a:pt x="362" y="25"/>
                  </a:cubicBezTo>
                  <a:cubicBezTo>
                    <a:pt x="302" y="25"/>
                    <a:pt x="277" y="45"/>
                    <a:pt x="242" y="72"/>
                  </a:cubicBezTo>
                  <a:cubicBezTo>
                    <a:pt x="221" y="89"/>
                    <a:pt x="196" y="108"/>
                    <a:pt x="159" y="127"/>
                  </a:cubicBezTo>
                  <a:cubicBezTo>
                    <a:pt x="107" y="153"/>
                    <a:pt x="111" y="190"/>
                    <a:pt x="115" y="226"/>
                  </a:cubicBezTo>
                  <a:cubicBezTo>
                    <a:pt x="118" y="252"/>
                    <a:pt x="121" y="278"/>
                    <a:pt x="99" y="293"/>
                  </a:cubicBezTo>
                  <a:cubicBezTo>
                    <a:pt x="61" y="320"/>
                    <a:pt x="26" y="393"/>
                    <a:pt x="26" y="394"/>
                  </a:cubicBezTo>
                  <a:lnTo>
                    <a:pt x="25" y="395"/>
                  </a:lnTo>
                  <a:cubicBezTo>
                    <a:pt x="23" y="400"/>
                    <a:pt x="23" y="401"/>
                    <a:pt x="24" y="402"/>
                  </a:cubicBezTo>
                  <a:cubicBezTo>
                    <a:pt x="45" y="427"/>
                    <a:pt x="220" y="419"/>
                    <a:pt x="292" y="394"/>
                  </a:cubicBezTo>
                  <a:cubicBezTo>
                    <a:pt x="321" y="385"/>
                    <a:pt x="321" y="378"/>
                    <a:pt x="322" y="367"/>
                  </a:cubicBezTo>
                  <a:cubicBezTo>
                    <a:pt x="323" y="346"/>
                    <a:pt x="329" y="326"/>
                    <a:pt x="385" y="305"/>
                  </a:cubicBezTo>
                  <a:cubicBezTo>
                    <a:pt x="443" y="283"/>
                    <a:pt x="454" y="262"/>
                    <a:pt x="467" y="238"/>
                  </a:cubicBezTo>
                  <a:cubicBezTo>
                    <a:pt x="475" y="224"/>
                    <a:pt x="484" y="207"/>
                    <a:pt x="504" y="191"/>
                  </a:cubicBezTo>
                  <a:cubicBezTo>
                    <a:pt x="535" y="165"/>
                    <a:pt x="531" y="140"/>
                    <a:pt x="526" y="110"/>
                  </a:cubicBezTo>
                  <a:cubicBezTo>
                    <a:pt x="524" y="99"/>
                    <a:pt x="523" y="89"/>
                    <a:pt x="523" y="78"/>
                  </a:cubicBezTo>
                  <a:cubicBezTo>
                    <a:pt x="523" y="65"/>
                    <a:pt x="522" y="65"/>
                    <a:pt x="515" y="62"/>
                  </a:cubicBezTo>
                  <a:cubicBezTo>
                    <a:pt x="507" y="59"/>
                    <a:pt x="494" y="55"/>
                    <a:pt x="485" y="37"/>
                  </a:cubicBezTo>
                  <a:cubicBezTo>
                    <a:pt x="480" y="26"/>
                    <a:pt x="477" y="23"/>
                    <a:pt x="457"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6" name="Google Shape;486;p39"/>
            <p:cNvSpPr/>
            <p:nvPr/>
          </p:nvSpPr>
          <p:spPr>
            <a:xfrm>
              <a:off x="8284320" y="3756600"/>
              <a:ext cx="30240" cy="31680"/>
            </a:xfrm>
            <a:custGeom>
              <a:avLst/>
              <a:gdLst/>
              <a:ahLst/>
              <a:cxnLst/>
              <a:rect l="l" t="t" r="r" b="b"/>
              <a:pathLst>
                <a:path w="84" h="88" extrusionOk="0">
                  <a:moveTo>
                    <a:pt x="41" y="88"/>
                  </a:moveTo>
                  <a:cubicBezTo>
                    <a:pt x="35" y="88"/>
                    <a:pt x="30" y="86"/>
                    <a:pt x="25" y="83"/>
                  </a:cubicBezTo>
                  <a:cubicBezTo>
                    <a:pt x="0" y="69"/>
                    <a:pt x="-1" y="51"/>
                    <a:pt x="0" y="41"/>
                  </a:cubicBezTo>
                  <a:cubicBezTo>
                    <a:pt x="2" y="22"/>
                    <a:pt x="16" y="7"/>
                    <a:pt x="27" y="4"/>
                  </a:cubicBezTo>
                  <a:lnTo>
                    <a:pt x="27" y="4"/>
                  </a:lnTo>
                  <a:cubicBezTo>
                    <a:pt x="60" y="-7"/>
                    <a:pt x="74" y="6"/>
                    <a:pt x="79" y="15"/>
                  </a:cubicBezTo>
                  <a:cubicBezTo>
                    <a:pt x="90" y="33"/>
                    <a:pt x="81" y="60"/>
                    <a:pt x="67" y="75"/>
                  </a:cubicBezTo>
                  <a:cubicBezTo>
                    <a:pt x="59" y="83"/>
                    <a:pt x="50" y="88"/>
                    <a:pt x="41" y="88"/>
                  </a:cubicBezTo>
                  <a:moveTo>
                    <a:pt x="34" y="26"/>
                  </a:moveTo>
                  <a:cubicBezTo>
                    <a:pt x="32" y="27"/>
                    <a:pt x="24" y="34"/>
                    <a:pt x="23" y="43"/>
                  </a:cubicBezTo>
                  <a:cubicBezTo>
                    <a:pt x="22" y="51"/>
                    <a:pt x="27" y="57"/>
                    <a:pt x="36" y="63"/>
                  </a:cubicBezTo>
                  <a:cubicBezTo>
                    <a:pt x="38" y="64"/>
                    <a:pt x="43" y="67"/>
                    <a:pt x="50" y="59"/>
                  </a:cubicBezTo>
                  <a:cubicBezTo>
                    <a:pt x="59" y="49"/>
                    <a:pt x="63" y="33"/>
                    <a:pt x="59" y="27"/>
                  </a:cubicBezTo>
                  <a:cubicBezTo>
                    <a:pt x="56" y="22"/>
                    <a:pt x="47" y="22"/>
                    <a:pt x="34" y="2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7" name="Google Shape;487;p39"/>
            <p:cNvSpPr/>
            <p:nvPr/>
          </p:nvSpPr>
          <p:spPr>
            <a:xfrm>
              <a:off x="6874920" y="3682440"/>
              <a:ext cx="59040" cy="52200"/>
            </a:xfrm>
            <a:custGeom>
              <a:avLst/>
              <a:gdLst/>
              <a:ahLst/>
              <a:cxnLst/>
              <a:rect l="l" t="t" r="r" b="b"/>
              <a:pathLst>
                <a:path w="164" h="145" extrusionOk="0">
                  <a:moveTo>
                    <a:pt x="57" y="145"/>
                  </a:moveTo>
                  <a:cubicBezTo>
                    <a:pt x="41" y="145"/>
                    <a:pt x="28" y="140"/>
                    <a:pt x="18" y="131"/>
                  </a:cubicBezTo>
                  <a:cubicBezTo>
                    <a:pt x="-10" y="104"/>
                    <a:pt x="3" y="50"/>
                    <a:pt x="3" y="48"/>
                  </a:cubicBezTo>
                  <a:lnTo>
                    <a:pt x="4" y="47"/>
                  </a:lnTo>
                  <a:cubicBezTo>
                    <a:pt x="13" y="22"/>
                    <a:pt x="23" y="9"/>
                    <a:pt x="36" y="3"/>
                  </a:cubicBezTo>
                  <a:cubicBezTo>
                    <a:pt x="53" y="-4"/>
                    <a:pt x="71" y="1"/>
                    <a:pt x="98" y="13"/>
                  </a:cubicBezTo>
                  <a:cubicBezTo>
                    <a:pt x="110" y="18"/>
                    <a:pt x="166" y="43"/>
                    <a:pt x="164" y="82"/>
                  </a:cubicBezTo>
                  <a:cubicBezTo>
                    <a:pt x="163" y="105"/>
                    <a:pt x="141" y="123"/>
                    <a:pt x="97" y="138"/>
                  </a:cubicBezTo>
                  <a:cubicBezTo>
                    <a:pt x="82" y="142"/>
                    <a:pt x="69" y="145"/>
                    <a:pt x="57" y="145"/>
                  </a:cubicBezTo>
                  <a:moveTo>
                    <a:pt x="26" y="54"/>
                  </a:moveTo>
                  <a:cubicBezTo>
                    <a:pt x="23" y="67"/>
                    <a:pt x="19" y="100"/>
                    <a:pt x="34" y="114"/>
                  </a:cubicBezTo>
                  <a:cubicBezTo>
                    <a:pt x="47" y="126"/>
                    <a:pt x="72" y="121"/>
                    <a:pt x="90" y="115"/>
                  </a:cubicBezTo>
                  <a:cubicBezTo>
                    <a:pt x="122" y="105"/>
                    <a:pt x="140" y="92"/>
                    <a:pt x="141" y="80"/>
                  </a:cubicBezTo>
                  <a:cubicBezTo>
                    <a:pt x="141" y="67"/>
                    <a:pt x="119" y="47"/>
                    <a:pt x="89" y="34"/>
                  </a:cubicBezTo>
                  <a:cubicBezTo>
                    <a:pt x="69" y="26"/>
                    <a:pt x="54" y="21"/>
                    <a:pt x="45" y="25"/>
                  </a:cubicBezTo>
                  <a:cubicBezTo>
                    <a:pt x="39" y="28"/>
                    <a:pt x="33" y="37"/>
                    <a:pt x="26" y="54"/>
                  </a:cubicBezTo>
                  <a:close/>
                </a:path>
              </a:pathLst>
            </a:custGeom>
            <a:solidFill>
              <a:schemeClr val="dk1"/>
            </a:solidFill>
            <a:ln>
              <a:noFill/>
            </a:ln>
          </p:spPr>
          <p:txBody>
            <a:bodyPr spcFirstLastPara="1" wrap="square" lIns="90000" tIns="7200" rIns="90000" bIns="7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8" name="Google Shape;488;p39"/>
            <p:cNvSpPr/>
            <p:nvPr/>
          </p:nvSpPr>
          <p:spPr>
            <a:xfrm>
              <a:off x="7116120" y="3581280"/>
              <a:ext cx="94680" cy="140400"/>
            </a:xfrm>
            <a:custGeom>
              <a:avLst/>
              <a:gdLst/>
              <a:ahLst/>
              <a:cxnLst/>
              <a:rect l="l" t="t" r="r" b="b"/>
              <a:pathLst>
                <a:path w="263" h="390" extrusionOk="0">
                  <a:moveTo>
                    <a:pt x="31" y="390"/>
                  </a:moveTo>
                  <a:cubicBezTo>
                    <a:pt x="27" y="390"/>
                    <a:pt x="24" y="390"/>
                    <a:pt x="20" y="388"/>
                  </a:cubicBezTo>
                  <a:cubicBezTo>
                    <a:pt x="-2" y="379"/>
                    <a:pt x="0" y="343"/>
                    <a:pt x="0" y="331"/>
                  </a:cubicBezTo>
                  <a:cubicBezTo>
                    <a:pt x="2" y="290"/>
                    <a:pt x="18" y="262"/>
                    <a:pt x="34" y="235"/>
                  </a:cubicBezTo>
                  <a:cubicBezTo>
                    <a:pt x="45" y="216"/>
                    <a:pt x="56" y="197"/>
                    <a:pt x="60" y="174"/>
                  </a:cubicBezTo>
                  <a:cubicBezTo>
                    <a:pt x="68" y="135"/>
                    <a:pt x="83" y="130"/>
                    <a:pt x="102" y="127"/>
                  </a:cubicBezTo>
                  <a:cubicBezTo>
                    <a:pt x="112" y="125"/>
                    <a:pt x="121" y="124"/>
                    <a:pt x="132" y="111"/>
                  </a:cubicBezTo>
                  <a:cubicBezTo>
                    <a:pt x="162" y="78"/>
                    <a:pt x="190" y="33"/>
                    <a:pt x="192" y="29"/>
                  </a:cubicBezTo>
                  <a:cubicBezTo>
                    <a:pt x="197" y="20"/>
                    <a:pt x="213" y="-7"/>
                    <a:pt x="234" y="1"/>
                  </a:cubicBezTo>
                  <a:cubicBezTo>
                    <a:pt x="273" y="15"/>
                    <a:pt x="265" y="163"/>
                    <a:pt x="255" y="209"/>
                  </a:cubicBezTo>
                  <a:cubicBezTo>
                    <a:pt x="244" y="261"/>
                    <a:pt x="216" y="272"/>
                    <a:pt x="187" y="284"/>
                  </a:cubicBezTo>
                  <a:cubicBezTo>
                    <a:pt x="165" y="292"/>
                    <a:pt x="141" y="302"/>
                    <a:pt x="116" y="330"/>
                  </a:cubicBezTo>
                  <a:cubicBezTo>
                    <a:pt x="78" y="371"/>
                    <a:pt x="51" y="390"/>
                    <a:pt x="31" y="390"/>
                  </a:cubicBezTo>
                  <a:moveTo>
                    <a:pt x="225" y="23"/>
                  </a:moveTo>
                  <a:cubicBezTo>
                    <a:pt x="225" y="24"/>
                    <a:pt x="220" y="27"/>
                    <a:pt x="213" y="41"/>
                  </a:cubicBezTo>
                  <a:lnTo>
                    <a:pt x="212" y="41"/>
                  </a:lnTo>
                  <a:cubicBezTo>
                    <a:pt x="211" y="43"/>
                    <a:pt x="182" y="91"/>
                    <a:pt x="149" y="127"/>
                  </a:cubicBezTo>
                  <a:cubicBezTo>
                    <a:pt x="133" y="146"/>
                    <a:pt x="117" y="148"/>
                    <a:pt x="106" y="150"/>
                  </a:cubicBezTo>
                  <a:cubicBezTo>
                    <a:pt x="94" y="152"/>
                    <a:pt x="89" y="153"/>
                    <a:pt x="84" y="178"/>
                  </a:cubicBezTo>
                  <a:cubicBezTo>
                    <a:pt x="78" y="206"/>
                    <a:pt x="66" y="227"/>
                    <a:pt x="54" y="247"/>
                  </a:cubicBezTo>
                  <a:cubicBezTo>
                    <a:pt x="39" y="273"/>
                    <a:pt x="25" y="297"/>
                    <a:pt x="24" y="333"/>
                  </a:cubicBezTo>
                  <a:cubicBezTo>
                    <a:pt x="22" y="357"/>
                    <a:pt x="27" y="365"/>
                    <a:pt x="29" y="367"/>
                  </a:cubicBezTo>
                  <a:cubicBezTo>
                    <a:pt x="30" y="367"/>
                    <a:pt x="45" y="372"/>
                    <a:pt x="98" y="314"/>
                  </a:cubicBezTo>
                  <a:cubicBezTo>
                    <a:pt x="127" y="282"/>
                    <a:pt x="156" y="271"/>
                    <a:pt x="178" y="262"/>
                  </a:cubicBezTo>
                  <a:cubicBezTo>
                    <a:pt x="207" y="251"/>
                    <a:pt x="224" y="244"/>
                    <a:pt x="232" y="205"/>
                  </a:cubicBezTo>
                  <a:cubicBezTo>
                    <a:pt x="246" y="139"/>
                    <a:pt x="240" y="34"/>
                    <a:pt x="225" y="2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89" name="Google Shape;489;p39"/>
            <p:cNvSpPr/>
            <p:nvPr/>
          </p:nvSpPr>
          <p:spPr>
            <a:xfrm>
              <a:off x="7354080" y="3389760"/>
              <a:ext cx="73440" cy="104760"/>
            </a:xfrm>
            <a:custGeom>
              <a:avLst/>
              <a:gdLst/>
              <a:ahLst/>
              <a:cxnLst/>
              <a:rect l="l" t="t" r="r" b="b"/>
              <a:pathLst>
                <a:path w="204" h="291" extrusionOk="0">
                  <a:moveTo>
                    <a:pt x="56" y="291"/>
                  </a:moveTo>
                  <a:cubicBezTo>
                    <a:pt x="50" y="291"/>
                    <a:pt x="45" y="291"/>
                    <a:pt x="40" y="290"/>
                  </a:cubicBezTo>
                  <a:cubicBezTo>
                    <a:pt x="21" y="288"/>
                    <a:pt x="7" y="277"/>
                    <a:pt x="2" y="260"/>
                  </a:cubicBezTo>
                  <a:cubicBezTo>
                    <a:pt x="-8" y="229"/>
                    <a:pt x="13" y="178"/>
                    <a:pt x="48" y="146"/>
                  </a:cubicBezTo>
                  <a:cubicBezTo>
                    <a:pt x="80" y="118"/>
                    <a:pt x="77" y="113"/>
                    <a:pt x="49" y="75"/>
                  </a:cubicBezTo>
                  <a:lnTo>
                    <a:pt x="41" y="64"/>
                  </a:lnTo>
                  <a:cubicBezTo>
                    <a:pt x="24" y="40"/>
                    <a:pt x="29" y="25"/>
                    <a:pt x="36" y="16"/>
                  </a:cubicBezTo>
                  <a:cubicBezTo>
                    <a:pt x="51" y="-1"/>
                    <a:pt x="85" y="-3"/>
                    <a:pt x="92" y="1"/>
                  </a:cubicBezTo>
                  <a:lnTo>
                    <a:pt x="92" y="1"/>
                  </a:lnTo>
                  <a:cubicBezTo>
                    <a:pt x="143" y="26"/>
                    <a:pt x="186" y="73"/>
                    <a:pt x="199" y="119"/>
                  </a:cubicBezTo>
                  <a:cubicBezTo>
                    <a:pt x="208" y="148"/>
                    <a:pt x="205" y="175"/>
                    <a:pt x="191" y="199"/>
                  </a:cubicBezTo>
                  <a:cubicBezTo>
                    <a:pt x="146" y="273"/>
                    <a:pt x="95" y="291"/>
                    <a:pt x="56" y="291"/>
                  </a:cubicBezTo>
                  <a:moveTo>
                    <a:pt x="82" y="23"/>
                  </a:moveTo>
                  <a:cubicBezTo>
                    <a:pt x="74" y="23"/>
                    <a:pt x="58" y="25"/>
                    <a:pt x="54" y="32"/>
                  </a:cubicBezTo>
                  <a:cubicBezTo>
                    <a:pt x="52" y="35"/>
                    <a:pt x="54" y="42"/>
                    <a:pt x="60" y="51"/>
                  </a:cubicBezTo>
                  <a:lnTo>
                    <a:pt x="68" y="61"/>
                  </a:lnTo>
                  <a:cubicBezTo>
                    <a:pt x="95" y="99"/>
                    <a:pt x="112" y="121"/>
                    <a:pt x="64" y="164"/>
                  </a:cubicBezTo>
                  <a:cubicBezTo>
                    <a:pt x="36" y="188"/>
                    <a:pt x="18" y="231"/>
                    <a:pt x="25" y="253"/>
                  </a:cubicBezTo>
                  <a:cubicBezTo>
                    <a:pt x="27" y="261"/>
                    <a:pt x="33" y="266"/>
                    <a:pt x="43" y="267"/>
                  </a:cubicBezTo>
                  <a:cubicBezTo>
                    <a:pt x="91" y="273"/>
                    <a:pt x="135" y="245"/>
                    <a:pt x="171" y="187"/>
                  </a:cubicBezTo>
                  <a:cubicBezTo>
                    <a:pt x="181" y="169"/>
                    <a:pt x="183" y="148"/>
                    <a:pt x="177" y="126"/>
                  </a:cubicBezTo>
                  <a:cubicBezTo>
                    <a:pt x="165" y="86"/>
                    <a:pt x="128" y="45"/>
                    <a:pt x="83" y="23"/>
                  </a:cubicBezTo>
                  <a:lnTo>
                    <a:pt x="82" y="2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0" name="Google Shape;490;p39"/>
            <p:cNvSpPr/>
            <p:nvPr/>
          </p:nvSpPr>
          <p:spPr>
            <a:xfrm>
              <a:off x="7404120" y="3264480"/>
              <a:ext cx="64800" cy="141840"/>
            </a:xfrm>
            <a:custGeom>
              <a:avLst/>
              <a:gdLst/>
              <a:ahLst/>
              <a:cxnLst/>
              <a:rect l="l" t="t" r="r" b="b"/>
              <a:pathLst>
                <a:path w="180" h="394" extrusionOk="0">
                  <a:moveTo>
                    <a:pt x="132" y="394"/>
                  </a:moveTo>
                  <a:cubicBezTo>
                    <a:pt x="118" y="394"/>
                    <a:pt x="105" y="387"/>
                    <a:pt x="95" y="374"/>
                  </a:cubicBezTo>
                  <a:cubicBezTo>
                    <a:pt x="83" y="357"/>
                    <a:pt x="75" y="354"/>
                    <a:pt x="64" y="351"/>
                  </a:cubicBezTo>
                  <a:cubicBezTo>
                    <a:pt x="53" y="348"/>
                    <a:pt x="40" y="345"/>
                    <a:pt x="22" y="330"/>
                  </a:cubicBezTo>
                  <a:cubicBezTo>
                    <a:pt x="-22" y="292"/>
                    <a:pt x="10" y="135"/>
                    <a:pt x="25" y="84"/>
                  </a:cubicBezTo>
                  <a:cubicBezTo>
                    <a:pt x="46" y="7"/>
                    <a:pt x="109" y="0"/>
                    <a:pt x="111" y="0"/>
                  </a:cubicBezTo>
                  <a:lnTo>
                    <a:pt x="112" y="0"/>
                  </a:lnTo>
                  <a:lnTo>
                    <a:pt x="113" y="0"/>
                  </a:lnTo>
                  <a:cubicBezTo>
                    <a:pt x="134" y="1"/>
                    <a:pt x="147" y="5"/>
                    <a:pt x="155" y="13"/>
                  </a:cubicBezTo>
                  <a:cubicBezTo>
                    <a:pt x="163" y="24"/>
                    <a:pt x="162" y="36"/>
                    <a:pt x="160" y="47"/>
                  </a:cubicBezTo>
                  <a:cubicBezTo>
                    <a:pt x="159" y="57"/>
                    <a:pt x="158" y="66"/>
                    <a:pt x="162" y="74"/>
                  </a:cubicBezTo>
                  <a:cubicBezTo>
                    <a:pt x="178" y="101"/>
                    <a:pt x="187" y="145"/>
                    <a:pt x="142" y="204"/>
                  </a:cubicBezTo>
                  <a:cubicBezTo>
                    <a:pt x="128" y="223"/>
                    <a:pt x="129" y="223"/>
                    <a:pt x="140" y="236"/>
                  </a:cubicBezTo>
                  <a:cubicBezTo>
                    <a:pt x="150" y="246"/>
                    <a:pt x="165" y="263"/>
                    <a:pt x="175" y="297"/>
                  </a:cubicBezTo>
                  <a:cubicBezTo>
                    <a:pt x="189" y="346"/>
                    <a:pt x="172" y="379"/>
                    <a:pt x="150" y="390"/>
                  </a:cubicBezTo>
                  <a:cubicBezTo>
                    <a:pt x="144" y="393"/>
                    <a:pt x="138" y="394"/>
                    <a:pt x="132" y="394"/>
                  </a:cubicBezTo>
                  <a:moveTo>
                    <a:pt x="113" y="24"/>
                  </a:moveTo>
                  <a:cubicBezTo>
                    <a:pt x="107" y="25"/>
                    <a:pt x="64" y="33"/>
                    <a:pt x="47" y="90"/>
                  </a:cubicBezTo>
                  <a:cubicBezTo>
                    <a:pt x="25" y="167"/>
                    <a:pt x="11" y="289"/>
                    <a:pt x="38" y="312"/>
                  </a:cubicBezTo>
                  <a:cubicBezTo>
                    <a:pt x="51" y="323"/>
                    <a:pt x="60" y="326"/>
                    <a:pt x="70" y="329"/>
                  </a:cubicBezTo>
                  <a:cubicBezTo>
                    <a:pt x="83" y="332"/>
                    <a:pt x="97" y="336"/>
                    <a:pt x="114" y="360"/>
                  </a:cubicBezTo>
                  <a:cubicBezTo>
                    <a:pt x="121" y="370"/>
                    <a:pt x="131" y="373"/>
                    <a:pt x="139" y="369"/>
                  </a:cubicBezTo>
                  <a:cubicBezTo>
                    <a:pt x="153" y="362"/>
                    <a:pt x="163" y="339"/>
                    <a:pt x="152" y="303"/>
                  </a:cubicBezTo>
                  <a:cubicBezTo>
                    <a:pt x="144" y="275"/>
                    <a:pt x="132" y="261"/>
                    <a:pt x="123" y="252"/>
                  </a:cubicBezTo>
                  <a:cubicBezTo>
                    <a:pt x="107" y="235"/>
                    <a:pt x="100" y="222"/>
                    <a:pt x="123" y="190"/>
                  </a:cubicBezTo>
                  <a:cubicBezTo>
                    <a:pt x="153" y="151"/>
                    <a:pt x="159" y="115"/>
                    <a:pt x="142" y="86"/>
                  </a:cubicBezTo>
                  <a:cubicBezTo>
                    <a:pt x="133" y="71"/>
                    <a:pt x="135" y="56"/>
                    <a:pt x="137" y="44"/>
                  </a:cubicBezTo>
                  <a:cubicBezTo>
                    <a:pt x="138" y="38"/>
                    <a:pt x="139" y="31"/>
                    <a:pt x="137" y="29"/>
                  </a:cubicBezTo>
                  <a:cubicBezTo>
                    <a:pt x="136" y="28"/>
                    <a:pt x="131" y="24"/>
                    <a:pt x="113"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1" name="Google Shape;491;p39"/>
            <p:cNvSpPr/>
            <p:nvPr/>
          </p:nvSpPr>
          <p:spPr>
            <a:xfrm>
              <a:off x="7819920" y="2721600"/>
              <a:ext cx="164520" cy="54360"/>
            </a:xfrm>
            <a:custGeom>
              <a:avLst/>
              <a:gdLst/>
              <a:ahLst/>
              <a:cxnLst/>
              <a:rect l="l" t="t" r="r" b="b"/>
              <a:pathLst>
                <a:path w="457" h="151" extrusionOk="0">
                  <a:moveTo>
                    <a:pt x="362" y="151"/>
                  </a:moveTo>
                  <a:cubicBezTo>
                    <a:pt x="342" y="151"/>
                    <a:pt x="321" y="148"/>
                    <a:pt x="298" y="141"/>
                  </a:cubicBezTo>
                  <a:cubicBezTo>
                    <a:pt x="255" y="127"/>
                    <a:pt x="206" y="118"/>
                    <a:pt x="164" y="110"/>
                  </a:cubicBezTo>
                  <a:cubicBezTo>
                    <a:pt x="105" y="99"/>
                    <a:pt x="58" y="90"/>
                    <a:pt x="36" y="74"/>
                  </a:cubicBezTo>
                  <a:cubicBezTo>
                    <a:pt x="15" y="59"/>
                    <a:pt x="-7" y="34"/>
                    <a:pt x="2" y="14"/>
                  </a:cubicBezTo>
                  <a:cubicBezTo>
                    <a:pt x="8" y="1"/>
                    <a:pt x="27" y="-3"/>
                    <a:pt x="56" y="5"/>
                  </a:cubicBezTo>
                  <a:lnTo>
                    <a:pt x="57" y="5"/>
                  </a:lnTo>
                  <a:cubicBezTo>
                    <a:pt x="58" y="6"/>
                    <a:pt x="141" y="34"/>
                    <a:pt x="240" y="34"/>
                  </a:cubicBezTo>
                  <a:cubicBezTo>
                    <a:pt x="386" y="34"/>
                    <a:pt x="448" y="47"/>
                    <a:pt x="456" y="79"/>
                  </a:cubicBezTo>
                  <a:cubicBezTo>
                    <a:pt x="459" y="94"/>
                    <a:pt x="453" y="111"/>
                    <a:pt x="438" y="125"/>
                  </a:cubicBezTo>
                  <a:cubicBezTo>
                    <a:pt x="420" y="142"/>
                    <a:pt x="393" y="151"/>
                    <a:pt x="362" y="151"/>
                  </a:cubicBezTo>
                  <a:moveTo>
                    <a:pt x="29" y="24"/>
                  </a:moveTo>
                  <a:cubicBezTo>
                    <a:pt x="24" y="24"/>
                    <a:pt x="22" y="25"/>
                    <a:pt x="22" y="25"/>
                  </a:cubicBezTo>
                  <a:cubicBezTo>
                    <a:pt x="23" y="27"/>
                    <a:pt x="30" y="41"/>
                    <a:pt x="50" y="55"/>
                  </a:cubicBezTo>
                  <a:cubicBezTo>
                    <a:pt x="68" y="68"/>
                    <a:pt x="117" y="77"/>
                    <a:pt x="168" y="87"/>
                  </a:cubicBezTo>
                  <a:cubicBezTo>
                    <a:pt x="211" y="95"/>
                    <a:pt x="260" y="105"/>
                    <a:pt x="305" y="118"/>
                  </a:cubicBezTo>
                  <a:cubicBezTo>
                    <a:pt x="379" y="141"/>
                    <a:pt x="413" y="116"/>
                    <a:pt x="422" y="108"/>
                  </a:cubicBezTo>
                  <a:cubicBezTo>
                    <a:pt x="430" y="100"/>
                    <a:pt x="434" y="91"/>
                    <a:pt x="433" y="84"/>
                  </a:cubicBezTo>
                  <a:cubicBezTo>
                    <a:pt x="432" y="80"/>
                    <a:pt x="417" y="57"/>
                    <a:pt x="240" y="57"/>
                  </a:cubicBezTo>
                  <a:cubicBezTo>
                    <a:pt x="139" y="57"/>
                    <a:pt x="58" y="30"/>
                    <a:pt x="50" y="28"/>
                  </a:cubicBezTo>
                  <a:cubicBezTo>
                    <a:pt x="40" y="25"/>
                    <a:pt x="33" y="24"/>
                    <a:pt x="29" y="24"/>
                  </a:cubicBezTo>
                  <a:close/>
                </a:path>
              </a:pathLst>
            </a:custGeom>
            <a:solidFill>
              <a:schemeClr val="dk1"/>
            </a:solidFill>
            <a:ln>
              <a:noFill/>
            </a:ln>
          </p:spPr>
          <p:txBody>
            <a:bodyPr spcFirstLastPara="1" wrap="square" lIns="90000" tIns="9350" rIns="90000" bIns="93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2" name="Google Shape;492;p39"/>
            <p:cNvSpPr/>
            <p:nvPr/>
          </p:nvSpPr>
          <p:spPr>
            <a:xfrm>
              <a:off x="7837920" y="2574360"/>
              <a:ext cx="88200" cy="88200"/>
            </a:xfrm>
            <a:custGeom>
              <a:avLst/>
              <a:gdLst/>
              <a:ahLst/>
              <a:cxnLst/>
              <a:rect l="l" t="t" r="r" b="b"/>
              <a:pathLst>
                <a:path w="245" h="245" extrusionOk="0">
                  <a:moveTo>
                    <a:pt x="201" y="245"/>
                  </a:moveTo>
                  <a:cubicBezTo>
                    <a:pt x="194" y="245"/>
                    <a:pt x="186" y="245"/>
                    <a:pt x="176" y="243"/>
                  </a:cubicBezTo>
                  <a:lnTo>
                    <a:pt x="172" y="243"/>
                  </a:lnTo>
                  <a:cubicBezTo>
                    <a:pt x="86" y="229"/>
                    <a:pt x="63" y="226"/>
                    <a:pt x="25" y="146"/>
                  </a:cubicBezTo>
                  <a:cubicBezTo>
                    <a:pt x="-5" y="82"/>
                    <a:pt x="-2" y="55"/>
                    <a:pt x="3" y="39"/>
                  </a:cubicBezTo>
                  <a:lnTo>
                    <a:pt x="15" y="41"/>
                  </a:lnTo>
                  <a:lnTo>
                    <a:pt x="4" y="38"/>
                  </a:lnTo>
                  <a:cubicBezTo>
                    <a:pt x="12" y="5"/>
                    <a:pt x="30" y="0"/>
                    <a:pt x="40" y="0"/>
                  </a:cubicBezTo>
                  <a:lnTo>
                    <a:pt x="40" y="0"/>
                  </a:lnTo>
                  <a:cubicBezTo>
                    <a:pt x="66" y="0"/>
                    <a:pt x="90" y="32"/>
                    <a:pt x="97" y="61"/>
                  </a:cubicBezTo>
                  <a:cubicBezTo>
                    <a:pt x="105" y="96"/>
                    <a:pt x="123" y="124"/>
                    <a:pt x="183" y="151"/>
                  </a:cubicBezTo>
                  <a:cubicBezTo>
                    <a:pt x="219" y="166"/>
                    <a:pt x="252" y="198"/>
                    <a:pt x="244" y="223"/>
                  </a:cubicBezTo>
                  <a:cubicBezTo>
                    <a:pt x="241" y="234"/>
                    <a:pt x="231" y="245"/>
                    <a:pt x="201" y="245"/>
                  </a:cubicBezTo>
                  <a:moveTo>
                    <a:pt x="40" y="24"/>
                  </a:moveTo>
                  <a:cubicBezTo>
                    <a:pt x="32" y="24"/>
                    <a:pt x="28" y="38"/>
                    <a:pt x="27" y="44"/>
                  </a:cubicBezTo>
                  <a:lnTo>
                    <a:pt x="26" y="48"/>
                  </a:lnTo>
                  <a:cubicBezTo>
                    <a:pt x="23" y="54"/>
                    <a:pt x="16" y="72"/>
                    <a:pt x="46" y="136"/>
                  </a:cubicBezTo>
                  <a:cubicBezTo>
                    <a:pt x="79" y="204"/>
                    <a:pt x="92" y="206"/>
                    <a:pt x="176" y="219"/>
                  </a:cubicBezTo>
                  <a:lnTo>
                    <a:pt x="180" y="220"/>
                  </a:lnTo>
                  <a:cubicBezTo>
                    <a:pt x="212" y="225"/>
                    <a:pt x="221" y="219"/>
                    <a:pt x="221" y="217"/>
                  </a:cubicBezTo>
                  <a:cubicBezTo>
                    <a:pt x="224" y="210"/>
                    <a:pt x="207" y="187"/>
                    <a:pt x="173" y="172"/>
                  </a:cubicBezTo>
                  <a:cubicBezTo>
                    <a:pt x="115" y="146"/>
                    <a:pt x="86" y="116"/>
                    <a:pt x="74" y="66"/>
                  </a:cubicBezTo>
                  <a:cubicBezTo>
                    <a:pt x="68" y="43"/>
                    <a:pt x="51" y="24"/>
                    <a:pt x="40" y="24"/>
                  </a:cubicBezTo>
                  <a:close/>
                </a:path>
              </a:pathLst>
            </a:custGeom>
            <a:solidFill>
              <a:schemeClr val="dk1"/>
            </a:solidFill>
            <a:ln>
              <a:noFill/>
            </a:ln>
          </p:spPr>
          <p:txBody>
            <a:bodyPr spcFirstLastPara="1" wrap="square" lIns="90000" tIns="43200" rIns="90000" bIns="43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3" name="Google Shape;493;p39"/>
            <p:cNvSpPr/>
            <p:nvPr/>
          </p:nvSpPr>
          <p:spPr>
            <a:xfrm>
              <a:off x="1948320" y="1796040"/>
              <a:ext cx="69480" cy="345600"/>
            </a:xfrm>
            <a:custGeom>
              <a:avLst/>
              <a:gdLst/>
              <a:ahLst/>
              <a:cxnLst/>
              <a:rect l="l" t="t" r="r" b="b"/>
              <a:pathLst>
                <a:path w="193" h="960" extrusionOk="0">
                  <a:moveTo>
                    <a:pt x="152" y="960"/>
                  </a:moveTo>
                  <a:cubicBezTo>
                    <a:pt x="150" y="943"/>
                    <a:pt x="148" y="926"/>
                    <a:pt x="147" y="911"/>
                  </a:cubicBezTo>
                  <a:cubicBezTo>
                    <a:pt x="144" y="882"/>
                    <a:pt x="142" y="857"/>
                    <a:pt x="132" y="848"/>
                  </a:cubicBezTo>
                  <a:cubicBezTo>
                    <a:pt x="117" y="835"/>
                    <a:pt x="119" y="808"/>
                    <a:pt x="122" y="771"/>
                  </a:cubicBezTo>
                  <a:cubicBezTo>
                    <a:pt x="124" y="747"/>
                    <a:pt x="126" y="720"/>
                    <a:pt x="123" y="694"/>
                  </a:cubicBezTo>
                  <a:cubicBezTo>
                    <a:pt x="120" y="666"/>
                    <a:pt x="110" y="656"/>
                    <a:pt x="96" y="643"/>
                  </a:cubicBezTo>
                  <a:cubicBezTo>
                    <a:pt x="82" y="630"/>
                    <a:pt x="64" y="612"/>
                    <a:pt x="52" y="572"/>
                  </a:cubicBezTo>
                  <a:cubicBezTo>
                    <a:pt x="36" y="520"/>
                    <a:pt x="55" y="502"/>
                    <a:pt x="72" y="485"/>
                  </a:cubicBezTo>
                  <a:cubicBezTo>
                    <a:pt x="82" y="475"/>
                    <a:pt x="91" y="466"/>
                    <a:pt x="94" y="449"/>
                  </a:cubicBezTo>
                  <a:cubicBezTo>
                    <a:pt x="98" y="423"/>
                    <a:pt x="79" y="397"/>
                    <a:pt x="56" y="368"/>
                  </a:cubicBezTo>
                  <a:cubicBezTo>
                    <a:pt x="38" y="344"/>
                    <a:pt x="18" y="318"/>
                    <a:pt x="6" y="287"/>
                  </a:cubicBezTo>
                  <a:cubicBezTo>
                    <a:pt x="-13" y="238"/>
                    <a:pt x="18" y="217"/>
                    <a:pt x="46" y="197"/>
                  </a:cubicBezTo>
                  <a:cubicBezTo>
                    <a:pt x="66" y="183"/>
                    <a:pt x="87" y="169"/>
                    <a:pt x="94" y="144"/>
                  </a:cubicBezTo>
                  <a:cubicBezTo>
                    <a:pt x="101" y="121"/>
                    <a:pt x="103" y="103"/>
                    <a:pt x="105" y="89"/>
                  </a:cubicBezTo>
                  <a:cubicBezTo>
                    <a:pt x="108" y="62"/>
                    <a:pt x="110" y="43"/>
                    <a:pt x="142" y="33"/>
                  </a:cubicBezTo>
                  <a:cubicBezTo>
                    <a:pt x="169" y="24"/>
                    <a:pt x="170" y="3"/>
                    <a:pt x="170" y="1"/>
                  </a:cubicBezTo>
                  <a:lnTo>
                    <a:pt x="193" y="0"/>
                  </a:lnTo>
                  <a:cubicBezTo>
                    <a:pt x="194" y="14"/>
                    <a:pt x="186" y="44"/>
                    <a:pt x="149" y="55"/>
                  </a:cubicBezTo>
                  <a:cubicBezTo>
                    <a:pt x="132" y="60"/>
                    <a:pt x="131" y="66"/>
                    <a:pt x="128" y="92"/>
                  </a:cubicBezTo>
                  <a:cubicBezTo>
                    <a:pt x="126" y="106"/>
                    <a:pt x="124" y="125"/>
                    <a:pt x="117" y="150"/>
                  </a:cubicBezTo>
                  <a:cubicBezTo>
                    <a:pt x="108" y="183"/>
                    <a:pt x="82" y="201"/>
                    <a:pt x="60" y="217"/>
                  </a:cubicBezTo>
                  <a:cubicBezTo>
                    <a:pt x="30" y="237"/>
                    <a:pt x="16" y="249"/>
                    <a:pt x="28" y="278"/>
                  </a:cubicBezTo>
                  <a:cubicBezTo>
                    <a:pt x="39" y="306"/>
                    <a:pt x="57" y="330"/>
                    <a:pt x="75" y="353"/>
                  </a:cubicBezTo>
                  <a:cubicBezTo>
                    <a:pt x="100" y="386"/>
                    <a:pt x="123" y="417"/>
                    <a:pt x="117" y="452"/>
                  </a:cubicBezTo>
                  <a:cubicBezTo>
                    <a:pt x="113" y="478"/>
                    <a:pt x="100" y="491"/>
                    <a:pt x="89" y="502"/>
                  </a:cubicBezTo>
                  <a:cubicBezTo>
                    <a:pt x="74" y="517"/>
                    <a:pt x="63" y="527"/>
                    <a:pt x="74" y="565"/>
                  </a:cubicBezTo>
                  <a:cubicBezTo>
                    <a:pt x="84" y="600"/>
                    <a:pt x="99" y="613"/>
                    <a:pt x="112" y="626"/>
                  </a:cubicBezTo>
                  <a:cubicBezTo>
                    <a:pt x="127" y="640"/>
                    <a:pt x="143" y="655"/>
                    <a:pt x="147" y="691"/>
                  </a:cubicBezTo>
                  <a:cubicBezTo>
                    <a:pt x="150" y="720"/>
                    <a:pt x="148" y="748"/>
                    <a:pt x="146" y="773"/>
                  </a:cubicBezTo>
                  <a:cubicBezTo>
                    <a:pt x="144" y="798"/>
                    <a:pt x="142" y="825"/>
                    <a:pt x="148" y="831"/>
                  </a:cubicBezTo>
                  <a:cubicBezTo>
                    <a:pt x="164" y="846"/>
                    <a:pt x="167" y="874"/>
                    <a:pt x="170" y="909"/>
                  </a:cubicBezTo>
                  <a:cubicBezTo>
                    <a:pt x="172" y="924"/>
                    <a:pt x="173" y="940"/>
                    <a:pt x="176" y="956"/>
                  </a:cubicBezTo>
                  <a:lnTo>
                    <a:pt x="152" y="96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4" name="Google Shape;494;p39"/>
            <p:cNvSpPr/>
            <p:nvPr/>
          </p:nvSpPr>
          <p:spPr>
            <a:xfrm>
              <a:off x="2170800" y="2111400"/>
              <a:ext cx="195480" cy="317520"/>
            </a:xfrm>
            <a:custGeom>
              <a:avLst/>
              <a:gdLst/>
              <a:ahLst/>
              <a:cxnLst/>
              <a:rect l="l" t="t" r="r" b="b"/>
              <a:pathLst>
                <a:path w="543" h="882" extrusionOk="0">
                  <a:moveTo>
                    <a:pt x="23" y="882"/>
                  </a:moveTo>
                  <a:lnTo>
                    <a:pt x="0" y="875"/>
                  </a:lnTo>
                  <a:cubicBezTo>
                    <a:pt x="1" y="872"/>
                    <a:pt x="21" y="802"/>
                    <a:pt x="95" y="789"/>
                  </a:cubicBezTo>
                  <a:cubicBezTo>
                    <a:pt x="115" y="786"/>
                    <a:pt x="125" y="780"/>
                    <a:pt x="133" y="776"/>
                  </a:cubicBezTo>
                  <a:cubicBezTo>
                    <a:pt x="156" y="764"/>
                    <a:pt x="170" y="762"/>
                    <a:pt x="238" y="790"/>
                  </a:cubicBezTo>
                  <a:cubicBezTo>
                    <a:pt x="273" y="804"/>
                    <a:pt x="279" y="797"/>
                    <a:pt x="279" y="797"/>
                  </a:cubicBezTo>
                  <a:cubicBezTo>
                    <a:pt x="285" y="788"/>
                    <a:pt x="263" y="742"/>
                    <a:pt x="225" y="701"/>
                  </a:cubicBezTo>
                  <a:cubicBezTo>
                    <a:pt x="199" y="672"/>
                    <a:pt x="202" y="647"/>
                    <a:pt x="215" y="633"/>
                  </a:cubicBezTo>
                  <a:cubicBezTo>
                    <a:pt x="231" y="614"/>
                    <a:pt x="267" y="609"/>
                    <a:pt x="299" y="632"/>
                  </a:cubicBezTo>
                  <a:cubicBezTo>
                    <a:pt x="339" y="661"/>
                    <a:pt x="396" y="665"/>
                    <a:pt x="423" y="664"/>
                  </a:cubicBezTo>
                  <a:cubicBezTo>
                    <a:pt x="426" y="664"/>
                    <a:pt x="430" y="661"/>
                    <a:pt x="435" y="653"/>
                  </a:cubicBezTo>
                  <a:cubicBezTo>
                    <a:pt x="448" y="631"/>
                    <a:pt x="452" y="590"/>
                    <a:pt x="437" y="557"/>
                  </a:cubicBezTo>
                  <a:cubicBezTo>
                    <a:pt x="427" y="535"/>
                    <a:pt x="417" y="525"/>
                    <a:pt x="408" y="515"/>
                  </a:cubicBezTo>
                  <a:cubicBezTo>
                    <a:pt x="396" y="503"/>
                    <a:pt x="384" y="491"/>
                    <a:pt x="380" y="461"/>
                  </a:cubicBezTo>
                  <a:cubicBezTo>
                    <a:pt x="373" y="409"/>
                    <a:pt x="372" y="380"/>
                    <a:pt x="450" y="354"/>
                  </a:cubicBezTo>
                  <a:lnTo>
                    <a:pt x="467" y="348"/>
                  </a:lnTo>
                  <a:cubicBezTo>
                    <a:pt x="523" y="329"/>
                    <a:pt x="527" y="328"/>
                    <a:pt x="517" y="285"/>
                  </a:cubicBezTo>
                  <a:cubicBezTo>
                    <a:pt x="511" y="262"/>
                    <a:pt x="502" y="253"/>
                    <a:pt x="492" y="243"/>
                  </a:cubicBezTo>
                  <a:cubicBezTo>
                    <a:pt x="477" y="228"/>
                    <a:pt x="461" y="213"/>
                    <a:pt x="464" y="165"/>
                  </a:cubicBezTo>
                  <a:cubicBezTo>
                    <a:pt x="466" y="137"/>
                    <a:pt x="470" y="119"/>
                    <a:pt x="474" y="103"/>
                  </a:cubicBezTo>
                  <a:cubicBezTo>
                    <a:pt x="481" y="77"/>
                    <a:pt x="485" y="58"/>
                    <a:pt x="472" y="6"/>
                  </a:cubicBezTo>
                  <a:lnTo>
                    <a:pt x="495" y="0"/>
                  </a:lnTo>
                  <a:cubicBezTo>
                    <a:pt x="510" y="58"/>
                    <a:pt x="504" y="81"/>
                    <a:pt x="497" y="109"/>
                  </a:cubicBezTo>
                  <a:cubicBezTo>
                    <a:pt x="493" y="124"/>
                    <a:pt x="489" y="141"/>
                    <a:pt x="487" y="167"/>
                  </a:cubicBezTo>
                  <a:cubicBezTo>
                    <a:pt x="485" y="204"/>
                    <a:pt x="495" y="213"/>
                    <a:pt x="508" y="226"/>
                  </a:cubicBezTo>
                  <a:cubicBezTo>
                    <a:pt x="519" y="237"/>
                    <a:pt x="533" y="250"/>
                    <a:pt x="539" y="279"/>
                  </a:cubicBezTo>
                  <a:cubicBezTo>
                    <a:pt x="554" y="344"/>
                    <a:pt x="531" y="352"/>
                    <a:pt x="474" y="371"/>
                  </a:cubicBezTo>
                  <a:lnTo>
                    <a:pt x="457" y="376"/>
                  </a:lnTo>
                  <a:cubicBezTo>
                    <a:pt x="395" y="398"/>
                    <a:pt x="397" y="413"/>
                    <a:pt x="403" y="458"/>
                  </a:cubicBezTo>
                  <a:cubicBezTo>
                    <a:pt x="407" y="480"/>
                    <a:pt x="414" y="487"/>
                    <a:pt x="425" y="498"/>
                  </a:cubicBezTo>
                  <a:cubicBezTo>
                    <a:pt x="435" y="508"/>
                    <a:pt x="447" y="521"/>
                    <a:pt x="459" y="547"/>
                  </a:cubicBezTo>
                  <a:cubicBezTo>
                    <a:pt x="478" y="589"/>
                    <a:pt x="471" y="638"/>
                    <a:pt x="455" y="665"/>
                  </a:cubicBezTo>
                  <a:cubicBezTo>
                    <a:pt x="444" y="683"/>
                    <a:pt x="433" y="687"/>
                    <a:pt x="425" y="687"/>
                  </a:cubicBezTo>
                  <a:cubicBezTo>
                    <a:pt x="417" y="688"/>
                    <a:pt x="341" y="692"/>
                    <a:pt x="285" y="651"/>
                  </a:cubicBezTo>
                  <a:cubicBezTo>
                    <a:pt x="265" y="636"/>
                    <a:pt x="242" y="638"/>
                    <a:pt x="233" y="648"/>
                  </a:cubicBezTo>
                  <a:cubicBezTo>
                    <a:pt x="225" y="657"/>
                    <a:pt x="229" y="670"/>
                    <a:pt x="242" y="685"/>
                  </a:cubicBezTo>
                  <a:cubicBezTo>
                    <a:pt x="265" y="709"/>
                    <a:pt x="320" y="780"/>
                    <a:pt x="299" y="810"/>
                  </a:cubicBezTo>
                  <a:cubicBezTo>
                    <a:pt x="283" y="833"/>
                    <a:pt x="243" y="817"/>
                    <a:pt x="229" y="812"/>
                  </a:cubicBezTo>
                  <a:cubicBezTo>
                    <a:pt x="165" y="786"/>
                    <a:pt x="159" y="789"/>
                    <a:pt x="144" y="797"/>
                  </a:cubicBezTo>
                  <a:cubicBezTo>
                    <a:pt x="135" y="802"/>
                    <a:pt x="122" y="808"/>
                    <a:pt x="99" y="812"/>
                  </a:cubicBezTo>
                  <a:cubicBezTo>
                    <a:pt x="40" y="823"/>
                    <a:pt x="23" y="879"/>
                    <a:pt x="23" y="88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5" name="Google Shape;495;p39"/>
            <p:cNvSpPr/>
            <p:nvPr/>
          </p:nvSpPr>
          <p:spPr>
            <a:xfrm>
              <a:off x="2318760" y="2354040"/>
              <a:ext cx="495720" cy="294840"/>
            </a:xfrm>
            <a:custGeom>
              <a:avLst/>
              <a:gdLst/>
              <a:ahLst/>
              <a:cxnLst/>
              <a:rect l="l" t="t" r="r" b="b"/>
              <a:pathLst>
                <a:path w="1377" h="819" extrusionOk="0">
                  <a:moveTo>
                    <a:pt x="1013" y="819"/>
                  </a:moveTo>
                  <a:cubicBezTo>
                    <a:pt x="998" y="819"/>
                    <a:pt x="981" y="811"/>
                    <a:pt x="960" y="794"/>
                  </a:cubicBezTo>
                  <a:cubicBezTo>
                    <a:pt x="936" y="773"/>
                    <a:pt x="922" y="758"/>
                    <a:pt x="912" y="747"/>
                  </a:cubicBezTo>
                  <a:cubicBezTo>
                    <a:pt x="893" y="727"/>
                    <a:pt x="888" y="722"/>
                    <a:pt x="843" y="715"/>
                  </a:cubicBezTo>
                  <a:cubicBezTo>
                    <a:pt x="810" y="711"/>
                    <a:pt x="788" y="737"/>
                    <a:pt x="767" y="762"/>
                  </a:cubicBezTo>
                  <a:cubicBezTo>
                    <a:pt x="746" y="787"/>
                    <a:pt x="722" y="815"/>
                    <a:pt x="690" y="799"/>
                  </a:cubicBezTo>
                  <a:cubicBezTo>
                    <a:pt x="677" y="793"/>
                    <a:pt x="667" y="789"/>
                    <a:pt x="658" y="785"/>
                  </a:cubicBezTo>
                  <a:cubicBezTo>
                    <a:pt x="627" y="772"/>
                    <a:pt x="602" y="761"/>
                    <a:pt x="546" y="713"/>
                  </a:cubicBezTo>
                  <a:cubicBezTo>
                    <a:pt x="527" y="697"/>
                    <a:pt x="504" y="679"/>
                    <a:pt x="479" y="660"/>
                  </a:cubicBezTo>
                  <a:cubicBezTo>
                    <a:pt x="405" y="603"/>
                    <a:pt x="314" y="533"/>
                    <a:pt x="280" y="463"/>
                  </a:cubicBezTo>
                  <a:cubicBezTo>
                    <a:pt x="260" y="420"/>
                    <a:pt x="270" y="388"/>
                    <a:pt x="278" y="359"/>
                  </a:cubicBezTo>
                  <a:cubicBezTo>
                    <a:pt x="289" y="322"/>
                    <a:pt x="299" y="290"/>
                    <a:pt x="251" y="230"/>
                  </a:cubicBezTo>
                  <a:cubicBezTo>
                    <a:pt x="200" y="166"/>
                    <a:pt x="177" y="170"/>
                    <a:pt x="148" y="175"/>
                  </a:cubicBezTo>
                  <a:cubicBezTo>
                    <a:pt x="127" y="178"/>
                    <a:pt x="104" y="182"/>
                    <a:pt x="70" y="165"/>
                  </a:cubicBezTo>
                  <a:cubicBezTo>
                    <a:pt x="-16" y="122"/>
                    <a:pt x="1" y="5"/>
                    <a:pt x="2" y="0"/>
                  </a:cubicBezTo>
                  <a:lnTo>
                    <a:pt x="25" y="3"/>
                  </a:lnTo>
                  <a:cubicBezTo>
                    <a:pt x="25" y="4"/>
                    <a:pt x="10" y="109"/>
                    <a:pt x="80" y="144"/>
                  </a:cubicBezTo>
                  <a:cubicBezTo>
                    <a:pt x="108" y="157"/>
                    <a:pt x="126" y="154"/>
                    <a:pt x="145" y="151"/>
                  </a:cubicBezTo>
                  <a:cubicBezTo>
                    <a:pt x="184" y="145"/>
                    <a:pt x="214" y="146"/>
                    <a:pt x="269" y="215"/>
                  </a:cubicBezTo>
                  <a:cubicBezTo>
                    <a:pt x="325" y="285"/>
                    <a:pt x="312" y="328"/>
                    <a:pt x="301" y="366"/>
                  </a:cubicBezTo>
                  <a:cubicBezTo>
                    <a:pt x="292" y="394"/>
                    <a:pt x="285" y="418"/>
                    <a:pt x="302" y="453"/>
                  </a:cubicBezTo>
                  <a:cubicBezTo>
                    <a:pt x="332" y="518"/>
                    <a:pt x="421" y="586"/>
                    <a:pt x="493" y="641"/>
                  </a:cubicBezTo>
                  <a:cubicBezTo>
                    <a:pt x="518" y="660"/>
                    <a:pt x="542" y="679"/>
                    <a:pt x="561" y="695"/>
                  </a:cubicBezTo>
                  <a:cubicBezTo>
                    <a:pt x="615" y="741"/>
                    <a:pt x="638" y="751"/>
                    <a:pt x="667" y="763"/>
                  </a:cubicBezTo>
                  <a:cubicBezTo>
                    <a:pt x="677" y="767"/>
                    <a:pt x="687" y="772"/>
                    <a:pt x="700" y="778"/>
                  </a:cubicBezTo>
                  <a:cubicBezTo>
                    <a:pt x="715" y="785"/>
                    <a:pt x="726" y="774"/>
                    <a:pt x="749" y="747"/>
                  </a:cubicBezTo>
                  <a:cubicBezTo>
                    <a:pt x="771" y="720"/>
                    <a:pt x="800" y="686"/>
                    <a:pt x="846" y="692"/>
                  </a:cubicBezTo>
                  <a:cubicBezTo>
                    <a:pt x="898" y="699"/>
                    <a:pt x="907" y="707"/>
                    <a:pt x="929" y="731"/>
                  </a:cubicBezTo>
                  <a:cubicBezTo>
                    <a:pt x="939" y="742"/>
                    <a:pt x="952" y="756"/>
                    <a:pt x="975" y="775"/>
                  </a:cubicBezTo>
                  <a:cubicBezTo>
                    <a:pt x="993" y="790"/>
                    <a:pt x="1006" y="797"/>
                    <a:pt x="1015" y="796"/>
                  </a:cubicBezTo>
                  <a:cubicBezTo>
                    <a:pt x="1025" y="795"/>
                    <a:pt x="1033" y="783"/>
                    <a:pt x="1044" y="769"/>
                  </a:cubicBezTo>
                  <a:cubicBezTo>
                    <a:pt x="1055" y="755"/>
                    <a:pt x="1068" y="738"/>
                    <a:pt x="1088" y="724"/>
                  </a:cubicBezTo>
                  <a:cubicBezTo>
                    <a:pt x="1105" y="711"/>
                    <a:pt x="1114" y="701"/>
                    <a:pt x="1121" y="692"/>
                  </a:cubicBezTo>
                  <a:cubicBezTo>
                    <a:pt x="1141" y="669"/>
                    <a:pt x="1153" y="659"/>
                    <a:pt x="1229" y="659"/>
                  </a:cubicBezTo>
                  <a:cubicBezTo>
                    <a:pt x="1332" y="659"/>
                    <a:pt x="1371" y="650"/>
                    <a:pt x="1371" y="650"/>
                  </a:cubicBezTo>
                  <a:lnTo>
                    <a:pt x="1377" y="672"/>
                  </a:lnTo>
                  <a:cubicBezTo>
                    <a:pt x="1375" y="673"/>
                    <a:pt x="1336" y="682"/>
                    <a:pt x="1229" y="682"/>
                  </a:cubicBezTo>
                  <a:cubicBezTo>
                    <a:pt x="1161" y="682"/>
                    <a:pt x="1154" y="690"/>
                    <a:pt x="1139" y="708"/>
                  </a:cubicBezTo>
                  <a:cubicBezTo>
                    <a:pt x="1131" y="717"/>
                    <a:pt x="1121" y="729"/>
                    <a:pt x="1102" y="743"/>
                  </a:cubicBezTo>
                  <a:cubicBezTo>
                    <a:pt x="1085" y="755"/>
                    <a:pt x="1073" y="770"/>
                    <a:pt x="1063" y="784"/>
                  </a:cubicBezTo>
                  <a:cubicBezTo>
                    <a:pt x="1049" y="802"/>
                    <a:pt x="1037" y="817"/>
                    <a:pt x="1018" y="819"/>
                  </a:cubicBezTo>
                  <a:cubicBezTo>
                    <a:pt x="1016" y="819"/>
                    <a:pt x="1015" y="819"/>
                    <a:pt x="1013" y="81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6" name="Google Shape;496;p39"/>
            <p:cNvSpPr/>
            <p:nvPr/>
          </p:nvSpPr>
          <p:spPr>
            <a:xfrm>
              <a:off x="2457360" y="2637000"/>
              <a:ext cx="123840" cy="225360"/>
            </a:xfrm>
            <a:custGeom>
              <a:avLst/>
              <a:gdLst/>
              <a:ahLst/>
              <a:cxnLst/>
              <a:rect l="l" t="t" r="r" b="b"/>
              <a:pathLst>
                <a:path w="344" h="626" extrusionOk="0">
                  <a:moveTo>
                    <a:pt x="18" y="626"/>
                  </a:moveTo>
                  <a:lnTo>
                    <a:pt x="0" y="611"/>
                  </a:lnTo>
                  <a:cubicBezTo>
                    <a:pt x="30" y="577"/>
                    <a:pt x="40" y="570"/>
                    <a:pt x="56" y="560"/>
                  </a:cubicBezTo>
                  <a:cubicBezTo>
                    <a:pt x="62" y="555"/>
                    <a:pt x="70" y="550"/>
                    <a:pt x="81" y="541"/>
                  </a:cubicBezTo>
                  <a:cubicBezTo>
                    <a:pt x="102" y="526"/>
                    <a:pt x="112" y="514"/>
                    <a:pt x="117" y="507"/>
                  </a:cubicBezTo>
                  <a:cubicBezTo>
                    <a:pt x="69" y="454"/>
                    <a:pt x="37" y="401"/>
                    <a:pt x="27" y="354"/>
                  </a:cubicBezTo>
                  <a:lnTo>
                    <a:pt x="25" y="346"/>
                  </a:lnTo>
                  <a:cubicBezTo>
                    <a:pt x="20" y="327"/>
                    <a:pt x="17" y="313"/>
                    <a:pt x="26" y="302"/>
                  </a:cubicBezTo>
                  <a:cubicBezTo>
                    <a:pt x="37" y="288"/>
                    <a:pt x="60" y="286"/>
                    <a:pt x="129" y="288"/>
                  </a:cubicBezTo>
                  <a:cubicBezTo>
                    <a:pt x="228" y="290"/>
                    <a:pt x="240" y="230"/>
                    <a:pt x="252" y="166"/>
                  </a:cubicBezTo>
                  <a:lnTo>
                    <a:pt x="253" y="163"/>
                  </a:lnTo>
                  <a:cubicBezTo>
                    <a:pt x="262" y="116"/>
                    <a:pt x="283" y="102"/>
                    <a:pt x="299" y="90"/>
                  </a:cubicBezTo>
                  <a:cubicBezTo>
                    <a:pt x="307" y="85"/>
                    <a:pt x="314" y="81"/>
                    <a:pt x="318" y="73"/>
                  </a:cubicBezTo>
                  <a:cubicBezTo>
                    <a:pt x="328" y="56"/>
                    <a:pt x="315" y="23"/>
                    <a:pt x="309" y="11"/>
                  </a:cubicBezTo>
                  <a:lnTo>
                    <a:pt x="330" y="0"/>
                  </a:lnTo>
                  <a:cubicBezTo>
                    <a:pt x="332" y="6"/>
                    <a:pt x="356" y="53"/>
                    <a:pt x="338" y="85"/>
                  </a:cubicBezTo>
                  <a:cubicBezTo>
                    <a:pt x="331" y="97"/>
                    <a:pt x="322" y="104"/>
                    <a:pt x="313" y="110"/>
                  </a:cubicBezTo>
                  <a:cubicBezTo>
                    <a:pt x="298" y="120"/>
                    <a:pt x="283" y="130"/>
                    <a:pt x="276" y="167"/>
                  </a:cubicBezTo>
                  <a:lnTo>
                    <a:pt x="275" y="171"/>
                  </a:lnTo>
                  <a:cubicBezTo>
                    <a:pt x="263" y="235"/>
                    <a:pt x="247" y="314"/>
                    <a:pt x="129" y="311"/>
                  </a:cubicBezTo>
                  <a:cubicBezTo>
                    <a:pt x="101" y="311"/>
                    <a:pt x="50" y="309"/>
                    <a:pt x="44" y="316"/>
                  </a:cubicBezTo>
                  <a:cubicBezTo>
                    <a:pt x="42" y="319"/>
                    <a:pt x="45" y="331"/>
                    <a:pt x="48" y="341"/>
                  </a:cubicBezTo>
                  <a:lnTo>
                    <a:pt x="50" y="349"/>
                  </a:lnTo>
                  <a:cubicBezTo>
                    <a:pt x="60" y="394"/>
                    <a:pt x="91" y="445"/>
                    <a:pt x="141" y="498"/>
                  </a:cubicBezTo>
                  <a:lnTo>
                    <a:pt x="146" y="503"/>
                  </a:lnTo>
                  <a:lnTo>
                    <a:pt x="143" y="511"/>
                  </a:lnTo>
                  <a:cubicBezTo>
                    <a:pt x="142" y="513"/>
                    <a:pt x="133" y="531"/>
                    <a:pt x="96" y="560"/>
                  </a:cubicBezTo>
                  <a:cubicBezTo>
                    <a:pt x="84" y="569"/>
                    <a:pt x="76" y="575"/>
                    <a:pt x="69" y="579"/>
                  </a:cubicBezTo>
                  <a:cubicBezTo>
                    <a:pt x="54" y="589"/>
                    <a:pt x="45" y="595"/>
                    <a:pt x="18" y="62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7" name="Google Shape;497;p39"/>
            <p:cNvSpPr/>
            <p:nvPr/>
          </p:nvSpPr>
          <p:spPr>
            <a:xfrm>
              <a:off x="2503080" y="2815200"/>
              <a:ext cx="373680" cy="419400"/>
            </a:xfrm>
            <a:custGeom>
              <a:avLst/>
              <a:gdLst/>
              <a:ahLst/>
              <a:cxnLst/>
              <a:rect l="l" t="t" r="r" b="b"/>
              <a:pathLst>
                <a:path w="1038" h="1165" extrusionOk="0">
                  <a:moveTo>
                    <a:pt x="1036" y="1165"/>
                  </a:moveTo>
                  <a:lnTo>
                    <a:pt x="1012" y="1162"/>
                  </a:lnTo>
                  <a:cubicBezTo>
                    <a:pt x="1020" y="1097"/>
                    <a:pt x="1005" y="1073"/>
                    <a:pt x="991" y="1051"/>
                  </a:cubicBezTo>
                  <a:cubicBezTo>
                    <a:pt x="984" y="1039"/>
                    <a:pt x="976" y="1028"/>
                    <a:pt x="974" y="1011"/>
                  </a:cubicBezTo>
                  <a:lnTo>
                    <a:pt x="973" y="1002"/>
                  </a:lnTo>
                  <a:cubicBezTo>
                    <a:pt x="970" y="971"/>
                    <a:pt x="970" y="967"/>
                    <a:pt x="944" y="950"/>
                  </a:cubicBezTo>
                  <a:cubicBezTo>
                    <a:pt x="927" y="939"/>
                    <a:pt x="914" y="939"/>
                    <a:pt x="898" y="939"/>
                  </a:cubicBezTo>
                  <a:cubicBezTo>
                    <a:pt x="886" y="939"/>
                    <a:pt x="872" y="939"/>
                    <a:pt x="856" y="933"/>
                  </a:cubicBezTo>
                  <a:lnTo>
                    <a:pt x="847" y="930"/>
                  </a:lnTo>
                  <a:cubicBezTo>
                    <a:pt x="817" y="918"/>
                    <a:pt x="782" y="906"/>
                    <a:pt x="773" y="846"/>
                  </a:cubicBezTo>
                  <a:cubicBezTo>
                    <a:pt x="767" y="810"/>
                    <a:pt x="767" y="810"/>
                    <a:pt x="744" y="808"/>
                  </a:cubicBezTo>
                  <a:cubicBezTo>
                    <a:pt x="735" y="807"/>
                    <a:pt x="725" y="806"/>
                    <a:pt x="713" y="804"/>
                  </a:cubicBezTo>
                  <a:lnTo>
                    <a:pt x="702" y="802"/>
                  </a:lnTo>
                  <a:cubicBezTo>
                    <a:pt x="654" y="793"/>
                    <a:pt x="627" y="788"/>
                    <a:pt x="589" y="763"/>
                  </a:cubicBezTo>
                  <a:cubicBezTo>
                    <a:pt x="571" y="752"/>
                    <a:pt x="562" y="742"/>
                    <a:pt x="560" y="729"/>
                  </a:cubicBezTo>
                  <a:cubicBezTo>
                    <a:pt x="557" y="713"/>
                    <a:pt x="567" y="699"/>
                    <a:pt x="579" y="682"/>
                  </a:cubicBezTo>
                  <a:lnTo>
                    <a:pt x="582" y="677"/>
                  </a:lnTo>
                  <a:cubicBezTo>
                    <a:pt x="599" y="654"/>
                    <a:pt x="638" y="635"/>
                    <a:pt x="670" y="619"/>
                  </a:cubicBezTo>
                  <a:cubicBezTo>
                    <a:pt x="683" y="613"/>
                    <a:pt x="694" y="608"/>
                    <a:pt x="701" y="604"/>
                  </a:cubicBezTo>
                  <a:cubicBezTo>
                    <a:pt x="710" y="598"/>
                    <a:pt x="710" y="597"/>
                    <a:pt x="704" y="577"/>
                  </a:cubicBezTo>
                  <a:cubicBezTo>
                    <a:pt x="701" y="568"/>
                    <a:pt x="698" y="558"/>
                    <a:pt x="695" y="546"/>
                  </a:cubicBezTo>
                  <a:cubicBezTo>
                    <a:pt x="693" y="532"/>
                    <a:pt x="691" y="532"/>
                    <a:pt x="678" y="533"/>
                  </a:cubicBezTo>
                  <a:cubicBezTo>
                    <a:pt x="668" y="534"/>
                    <a:pt x="656" y="535"/>
                    <a:pt x="643" y="528"/>
                  </a:cubicBezTo>
                  <a:cubicBezTo>
                    <a:pt x="636" y="524"/>
                    <a:pt x="630" y="519"/>
                    <a:pt x="625" y="515"/>
                  </a:cubicBezTo>
                  <a:cubicBezTo>
                    <a:pt x="611" y="504"/>
                    <a:pt x="603" y="498"/>
                    <a:pt x="589" y="502"/>
                  </a:cubicBezTo>
                  <a:cubicBezTo>
                    <a:pt x="583" y="503"/>
                    <a:pt x="575" y="509"/>
                    <a:pt x="566" y="514"/>
                  </a:cubicBezTo>
                  <a:cubicBezTo>
                    <a:pt x="548" y="526"/>
                    <a:pt x="528" y="540"/>
                    <a:pt x="508" y="531"/>
                  </a:cubicBezTo>
                  <a:cubicBezTo>
                    <a:pt x="493" y="524"/>
                    <a:pt x="484" y="506"/>
                    <a:pt x="480" y="473"/>
                  </a:cubicBezTo>
                  <a:cubicBezTo>
                    <a:pt x="474" y="427"/>
                    <a:pt x="469" y="427"/>
                    <a:pt x="459" y="427"/>
                  </a:cubicBezTo>
                  <a:cubicBezTo>
                    <a:pt x="447" y="426"/>
                    <a:pt x="429" y="425"/>
                    <a:pt x="408" y="398"/>
                  </a:cubicBezTo>
                  <a:cubicBezTo>
                    <a:pt x="391" y="377"/>
                    <a:pt x="381" y="368"/>
                    <a:pt x="373" y="361"/>
                  </a:cubicBezTo>
                  <a:cubicBezTo>
                    <a:pt x="359" y="349"/>
                    <a:pt x="349" y="340"/>
                    <a:pt x="330" y="300"/>
                  </a:cubicBezTo>
                  <a:cubicBezTo>
                    <a:pt x="314" y="266"/>
                    <a:pt x="311" y="266"/>
                    <a:pt x="296" y="265"/>
                  </a:cubicBezTo>
                  <a:cubicBezTo>
                    <a:pt x="284" y="265"/>
                    <a:pt x="269" y="265"/>
                    <a:pt x="246" y="258"/>
                  </a:cubicBezTo>
                  <a:cubicBezTo>
                    <a:pt x="183" y="238"/>
                    <a:pt x="109" y="170"/>
                    <a:pt x="83" y="105"/>
                  </a:cubicBezTo>
                  <a:cubicBezTo>
                    <a:pt x="61" y="50"/>
                    <a:pt x="1" y="22"/>
                    <a:pt x="0" y="21"/>
                  </a:cubicBezTo>
                  <a:lnTo>
                    <a:pt x="10" y="0"/>
                  </a:lnTo>
                  <a:cubicBezTo>
                    <a:pt x="13" y="1"/>
                    <a:pt x="79" y="32"/>
                    <a:pt x="105" y="96"/>
                  </a:cubicBezTo>
                  <a:cubicBezTo>
                    <a:pt x="128" y="154"/>
                    <a:pt x="196" y="218"/>
                    <a:pt x="253" y="235"/>
                  </a:cubicBezTo>
                  <a:cubicBezTo>
                    <a:pt x="273" y="241"/>
                    <a:pt x="286" y="242"/>
                    <a:pt x="296" y="242"/>
                  </a:cubicBezTo>
                  <a:cubicBezTo>
                    <a:pt x="323" y="243"/>
                    <a:pt x="332" y="248"/>
                    <a:pt x="352" y="290"/>
                  </a:cubicBezTo>
                  <a:cubicBezTo>
                    <a:pt x="368" y="326"/>
                    <a:pt x="376" y="332"/>
                    <a:pt x="388" y="343"/>
                  </a:cubicBezTo>
                  <a:cubicBezTo>
                    <a:pt x="397" y="351"/>
                    <a:pt x="409" y="361"/>
                    <a:pt x="426" y="384"/>
                  </a:cubicBezTo>
                  <a:cubicBezTo>
                    <a:pt x="441" y="402"/>
                    <a:pt x="450" y="403"/>
                    <a:pt x="460" y="403"/>
                  </a:cubicBezTo>
                  <a:cubicBezTo>
                    <a:pt x="485" y="404"/>
                    <a:pt x="496" y="413"/>
                    <a:pt x="503" y="470"/>
                  </a:cubicBezTo>
                  <a:cubicBezTo>
                    <a:pt x="507" y="501"/>
                    <a:pt x="515" y="508"/>
                    <a:pt x="518" y="510"/>
                  </a:cubicBezTo>
                  <a:cubicBezTo>
                    <a:pt x="525" y="513"/>
                    <a:pt x="542" y="502"/>
                    <a:pt x="553" y="495"/>
                  </a:cubicBezTo>
                  <a:cubicBezTo>
                    <a:pt x="564" y="488"/>
                    <a:pt x="574" y="481"/>
                    <a:pt x="583" y="479"/>
                  </a:cubicBezTo>
                  <a:cubicBezTo>
                    <a:pt x="610" y="473"/>
                    <a:pt x="625" y="485"/>
                    <a:pt x="639" y="496"/>
                  </a:cubicBezTo>
                  <a:cubicBezTo>
                    <a:pt x="644" y="500"/>
                    <a:pt x="649" y="504"/>
                    <a:pt x="655" y="508"/>
                  </a:cubicBezTo>
                  <a:cubicBezTo>
                    <a:pt x="661" y="511"/>
                    <a:pt x="668" y="510"/>
                    <a:pt x="675" y="510"/>
                  </a:cubicBezTo>
                  <a:cubicBezTo>
                    <a:pt x="689" y="508"/>
                    <a:pt x="712" y="506"/>
                    <a:pt x="718" y="541"/>
                  </a:cubicBezTo>
                  <a:cubicBezTo>
                    <a:pt x="720" y="553"/>
                    <a:pt x="723" y="562"/>
                    <a:pt x="726" y="570"/>
                  </a:cubicBezTo>
                  <a:cubicBezTo>
                    <a:pt x="732" y="589"/>
                    <a:pt x="738" y="608"/>
                    <a:pt x="713" y="624"/>
                  </a:cubicBezTo>
                  <a:cubicBezTo>
                    <a:pt x="705" y="629"/>
                    <a:pt x="694" y="634"/>
                    <a:pt x="681" y="641"/>
                  </a:cubicBezTo>
                  <a:cubicBezTo>
                    <a:pt x="653" y="654"/>
                    <a:pt x="614" y="673"/>
                    <a:pt x="601" y="691"/>
                  </a:cubicBezTo>
                  <a:lnTo>
                    <a:pt x="598" y="696"/>
                  </a:lnTo>
                  <a:cubicBezTo>
                    <a:pt x="589" y="709"/>
                    <a:pt x="582" y="718"/>
                    <a:pt x="583" y="725"/>
                  </a:cubicBezTo>
                  <a:cubicBezTo>
                    <a:pt x="584" y="730"/>
                    <a:pt x="591" y="736"/>
                    <a:pt x="602" y="744"/>
                  </a:cubicBezTo>
                  <a:cubicBezTo>
                    <a:pt x="636" y="766"/>
                    <a:pt x="659" y="770"/>
                    <a:pt x="707" y="779"/>
                  </a:cubicBezTo>
                  <a:lnTo>
                    <a:pt x="717" y="781"/>
                  </a:lnTo>
                  <a:cubicBezTo>
                    <a:pt x="729" y="783"/>
                    <a:pt x="738" y="784"/>
                    <a:pt x="746" y="785"/>
                  </a:cubicBezTo>
                  <a:cubicBezTo>
                    <a:pt x="780" y="788"/>
                    <a:pt x="788" y="793"/>
                    <a:pt x="796" y="843"/>
                  </a:cubicBezTo>
                  <a:cubicBezTo>
                    <a:pt x="803" y="888"/>
                    <a:pt x="826" y="897"/>
                    <a:pt x="855" y="907"/>
                  </a:cubicBezTo>
                  <a:lnTo>
                    <a:pt x="864" y="911"/>
                  </a:lnTo>
                  <a:cubicBezTo>
                    <a:pt x="876" y="915"/>
                    <a:pt x="887" y="915"/>
                    <a:pt x="898" y="915"/>
                  </a:cubicBezTo>
                  <a:cubicBezTo>
                    <a:pt x="915" y="916"/>
                    <a:pt x="934" y="916"/>
                    <a:pt x="957" y="930"/>
                  </a:cubicBezTo>
                  <a:cubicBezTo>
                    <a:pt x="991" y="953"/>
                    <a:pt x="993" y="964"/>
                    <a:pt x="997" y="1000"/>
                  </a:cubicBezTo>
                  <a:lnTo>
                    <a:pt x="998" y="1008"/>
                  </a:lnTo>
                  <a:cubicBezTo>
                    <a:pt x="999" y="1020"/>
                    <a:pt x="1004" y="1028"/>
                    <a:pt x="1011" y="1039"/>
                  </a:cubicBezTo>
                  <a:cubicBezTo>
                    <a:pt x="1026" y="1062"/>
                    <a:pt x="1044" y="1091"/>
                    <a:pt x="1036" y="116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8" name="Google Shape;498;p39"/>
            <p:cNvSpPr/>
            <p:nvPr/>
          </p:nvSpPr>
          <p:spPr>
            <a:xfrm>
              <a:off x="2611800" y="2732040"/>
              <a:ext cx="373320" cy="178200"/>
            </a:xfrm>
            <a:custGeom>
              <a:avLst/>
              <a:gdLst/>
              <a:ahLst/>
              <a:cxnLst/>
              <a:rect l="l" t="t" r="r" b="b"/>
              <a:pathLst>
                <a:path w="1037" h="495" extrusionOk="0">
                  <a:moveTo>
                    <a:pt x="212" y="495"/>
                  </a:moveTo>
                  <a:cubicBezTo>
                    <a:pt x="186" y="495"/>
                    <a:pt x="160" y="483"/>
                    <a:pt x="137" y="473"/>
                  </a:cubicBezTo>
                  <a:cubicBezTo>
                    <a:pt x="121" y="465"/>
                    <a:pt x="106" y="459"/>
                    <a:pt x="94" y="457"/>
                  </a:cubicBezTo>
                  <a:cubicBezTo>
                    <a:pt x="62" y="454"/>
                    <a:pt x="28" y="482"/>
                    <a:pt x="17" y="494"/>
                  </a:cubicBezTo>
                  <a:lnTo>
                    <a:pt x="0" y="478"/>
                  </a:lnTo>
                  <a:cubicBezTo>
                    <a:pt x="2" y="476"/>
                    <a:pt x="46" y="427"/>
                    <a:pt x="97" y="435"/>
                  </a:cubicBezTo>
                  <a:cubicBezTo>
                    <a:pt x="113" y="437"/>
                    <a:pt x="129" y="444"/>
                    <a:pt x="147" y="452"/>
                  </a:cubicBezTo>
                  <a:cubicBezTo>
                    <a:pt x="184" y="468"/>
                    <a:pt x="219" y="484"/>
                    <a:pt x="248" y="457"/>
                  </a:cubicBezTo>
                  <a:cubicBezTo>
                    <a:pt x="267" y="440"/>
                    <a:pt x="277" y="415"/>
                    <a:pt x="286" y="390"/>
                  </a:cubicBezTo>
                  <a:cubicBezTo>
                    <a:pt x="301" y="350"/>
                    <a:pt x="316" y="310"/>
                    <a:pt x="367" y="303"/>
                  </a:cubicBezTo>
                  <a:cubicBezTo>
                    <a:pt x="403" y="299"/>
                    <a:pt x="430" y="310"/>
                    <a:pt x="449" y="317"/>
                  </a:cubicBezTo>
                  <a:cubicBezTo>
                    <a:pt x="473" y="327"/>
                    <a:pt x="476" y="328"/>
                    <a:pt x="484" y="310"/>
                  </a:cubicBezTo>
                  <a:cubicBezTo>
                    <a:pt x="488" y="300"/>
                    <a:pt x="495" y="287"/>
                    <a:pt x="508" y="284"/>
                  </a:cubicBezTo>
                  <a:cubicBezTo>
                    <a:pt x="522" y="281"/>
                    <a:pt x="533" y="292"/>
                    <a:pt x="548" y="305"/>
                  </a:cubicBezTo>
                  <a:cubicBezTo>
                    <a:pt x="561" y="318"/>
                    <a:pt x="578" y="334"/>
                    <a:pt x="602" y="344"/>
                  </a:cubicBezTo>
                  <a:cubicBezTo>
                    <a:pt x="606" y="346"/>
                    <a:pt x="612" y="348"/>
                    <a:pt x="615" y="346"/>
                  </a:cubicBezTo>
                  <a:cubicBezTo>
                    <a:pt x="627" y="338"/>
                    <a:pt x="628" y="294"/>
                    <a:pt x="628" y="261"/>
                  </a:cubicBezTo>
                  <a:cubicBezTo>
                    <a:pt x="629" y="228"/>
                    <a:pt x="630" y="193"/>
                    <a:pt x="639" y="170"/>
                  </a:cubicBezTo>
                  <a:cubicBezTo>
                    <a:pt x="663" y="112"/>
                    <a:pt x="755" y="17"/>
                    <a:pt x="855" y="58"/>
                  </a:cubicBezTo>
                  <a:cubicBezTo>
                    <a:pt x="908" y="80"/>
                    <a:pt x="958" y="65"/>
                    <a:pt x="986" y="43"/>
                  </a:cubicBezTo>
                  <a:cubicBezTo>
                    <a:pt x="1006" y="28"/>
                    <a:pt x="1014" y="12"/>
                    <a:pt x="1013" y="3"/>
                  </a:cubicBezTo>
                  <a:lnTo>
                    <a:pt x="1037" y="0"/>
                  </a:lnTo>
                  <a:cubicBezTo>
                    <a:pt x="1039" y="20"/>
                    <a:pt x="1025" y="43"/>
                    <a:pt x="1000" y="62"/>
                  </a:cubicBezTo>
                  <a:cubicBezTo>
                    <a:pt x="966" y="88"/>
                    <a:pt x="908" y="106"/>
                    <a:pt x="846" y="80"/>
                  </a:cubicBezTo>
                  <a:cubicBezTo>
                    <a:pt x="761" y="45"/>
                    <a:pt x="682" y="129"/>
                    <a:pt x="661" y="179"/>
                  </a:cubicBezTo>
                  <a:cubicBezTo>
                    <a:pt x="653" y="198"/>
                    <a:pt x="653" y="230"/>
                    <a:pt x="652" y="262"/>
                  </a:cubicBezTo>
                  <a:cubicBezTo>
                    <a:pt x="651" y="310"/>
                    <a:pt x="650" y="351"/>
                    <a:pt x="628" y="365"/>
                  </a:cubicBezTo>
                  <a:cubicBezTo>
                    <a:pt x="618" y="372"/>
                    <a:pt x="606" y="372"/>
                    <a:pt x="593" y="366"/>
                  </a:cubicBezTo>
                  <a:cubicBezTo>
                    <a:pt x="565" y="353"/>
                    <a:pt x="546" y="336"/>
                    <a:pt x="532" y="323"/>
                  </a:cubicBezTo>
                  <a:cubicBezTo>
                    <a:pt x="525" y="316"/>
                    <a:pt x="516" y="308"/>
                    <a:pt x="512" y="307"/>
                  </a:cubicBezTo>
                  <a:cubicBezTo>
                    <a:pt x="512" y="307"/>
                    <a:pt x="510" y="309"/>
                    <a:pt x="505" y="320"/>
                  </a:cubicBezTo>
                  <a:cubicBezTo>
                    <a:pt x="489" y="359"/>
                    <a:pt x="463" y="348"/>
                    <a:pt x="440" y="339"/>
                  </a:cubicBezTo>
                  <a:cubicBezTo>
                    <a:pt x="422" y="332"/>
                    <a:pt x="400" y="323"/>
                    <a:pt x="370" y="327"/>
                  </a:cubicBezTo>
                  <a:cubicBezTo>
                    <a:pt x="335" y="331"/>
                    <a:pt x="323" y="356"/>
                    <a:pt x="308" y="398"/>
                  </a:cubicBezTo>
                  <a:cubicBezTo>
                    <a:pt x="298" y="425"/>
                    <a:pt x="287" y="454"/>
                    <a:pt x="264" y="474"/>
                  </a:cubicBezTo>
                  <a:cubicBezTo>
                    <a:pt x="248" y="489"/>
                    <a:pt x="230" y="495"/>
                    <a:pt x="212" y="49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499" name="Google Shape;499;p39"/>
            <p:cNvSpPr/>
            <p:nvPr/>
          </p:nvSpPr>
          <p:spPr>
            <a:xfrm>
              <a:off x="2882160" y="3045600"/>
              <a:ext cx="315720" cy="204480"/>
            </a:xfrm>
            <a:custGeom>
              <a:avLst/>
              <a:gdLst/>
              <a:ahLst/>
              <a:cxnLst/>
              <a:rect l="l" t="t" r="r" b="b"/>
              <a:pathLst>
                <a:path w="877" h="568" extrusionOk="0">
                  <a:moveTo>
                    <a:pt x="94" y="568"/>
                  </a:moveTo>
                  <a:cubicBezTo>
                    <a:pt x="50" y="568"/>
                    <a:pt x="3" y="549"/>
                    <a:pt x="0" y="548"/>
                  </a:cubicBezTo>
                  <a:lnTo>
                    <a:pt x="9" y="526"/>
                  </a:lnTo>
                  <a:cubicBezTo>
                    <a:pt x="31" y="535"/>
                    <a:pt x="94" y="554"/>
                    <a:pt x="124" y="539"/>
                  </a:cubicBezTo>
                  <a:lnTo>
                    <a:pt x="135" y="533"/>
                  </a:lnTo>
                  <a:cubicBezTo>
                    <a:pt x="175" y="514"/>
                    <a:pt x="193" y="503"/>
                    <a:pt x="190" y="466"/>
                  </a:cubicBezTo>
                  <a:lnTo>
                    <a:pt x="189" y="454"/>
                  </a:lnTo>
                  <a:cubicBezTo>
                    <a:pt x="184" y="403"/>
                    <a:pt x="179" y="345"/>
                    <a:pt x="217" y="320"/>
                  </a:cubicBezTo>
                  <a:cubicBezTo>
                    <a:pt x="264" y="288"/>
                    <a:pt x="331" y="250"/>
                    <a:pt x="430" y="238"/>
                  </a:cubicBezTo>
                  <a:cubicBezTo>
                    <a:pt x="492" y="230"/>
                    <a:pt x="499" y="213"/>
                    <a:pt x="513" y="178"/>
                  </a:cubicBezTo>
                  <a:cubicBezTo>
                    <a:pt x="520" y="159"/>
                    <a:pt x="530" y="136"/>
                    <a:pt x="551" y="108"/>
                  </a:cubicBezTo>
                  <a:cubicBezTo>
                    <a:pt x="570" y="84"/>
                    <a:pt x="582" y="63"/>
                    <a:pt x="592" y="46"/>
                  </a:cubicBezTo>
                  <a:cubicBezTo>
                    <a:pt x="606" y="21"/>
                    <a:pt x="616" y="5"/>
                    <a:pt x="632" y="1"/>
                  </a:cubicBezTo>
                  <a:cubicBezTo>
                    <a:pt x="642" y="-2"/>
                    <a:pt x="653" y="1"/>
                    <a:pt x="667" y="9"/>
                  </a:cubicBezTo>
                  <a:cubicBezTo>
                    <a:pt x="713" y="38"/>
                    <a:pt x="740" y="65"/>
                    <a:pt x="771" y="116"/>
                  </a:cubicBezTo>
                  <a:cubicBezTo>
                    <a:pt x="785" y="138"/>
                    <a:pt x="805" y="146"/>
                    <a:pt x="825" y="154"/>
                  </a:cubicBezTo>
                  <a:cubicBezTo>
                    <a:pt x="846" y="162"/>
                    <a:pt x="868" y="171"/>
                    <a:pt x="877" y="196"/>
                  </a:cubicBezTo>
                  <a:lnTo>
                    <a:pt x="855" y="205"/>
                  </a:lnTo>
                  <a:cubicBezTo>
                    <a:pt x="850" y="190"/>
                    <a:pt x="837" y="184"/>
                    <a:pt x="816" y="176"/>
                  </a:cubicBezTo>
                  <a:cubicBezTo>
                    <a:pt x="795" y="168"/>
                    <a:pt x="769" y="157"/>
                    <a:pt x="751" y="128"/>
                  </a:cubicBezTo>
                  <a:cubicBezTo>
                    <a:pt x="722" y="81"/>
                    <a:pt x="697" y="56"/>
                    <a:pt x="654" y="29"/>
                  </a:cubicBezTo>
                  <a:cubicBezTo>
                    <a:pt x="647" y="25"/>
                    <a:pt x="642" y="23"/>
                    <a:pt x="638" y="24"/>
                  </a:cubicBezTo>
                  <a:cubicBezTo>
                    <a:pt x="631" y="25"/>
                    <a:pt x="623" y="40"/>
                    <a:pt x="612" y="57"/>
                  </a:cubicBezTo>
                  <a:cubicBezTo>
                    <a:pt x="602" y="75"/>
                    <a:pt x="589" y="97"/>
                    <a:pt x="570" y="123"/>
                  </a:cubicBezTo>
                  <a:cubicBezTo>
                    <a:pt x="551" y="147"/>
                    <a:pt x="542" y="169"/>
                    <a:pt x="535" y="187"/>
                  </a:cubicBezTo>
                  <a:cubicBezTo>
                    <a:pt x="520" y="223"/>
                    <a:pt x="509" y="252"/>
                    <a:pt x="433" y="261"/>
                  </a:cubicBezTo>
                  <a:cubicBezTo>
                    <a:pt x="327" y="274"/>
                    <a:pt x="259" y="320"/>
                    <a:pt x="230" y="339"/>
                  </a:cubicBezTo>
                  <a:cubicBezTo>
                    <a:pt x="204" y="357"/>
                    <a:pt x="209" y="407"/>
                    <a:pt x="213" y="452"/>
                  </a:cubicBezTo>
                  <a:lnTo>
                    <a:pt x="214" y="464"/>
                  </a:lnTo>
                  <a:cubicBezTo>
                    <a:pt x="218" y="518"/>
                    <a:pt x="183" y="536"/>
                    <a:pt x="146" y="554"/>
                  </a:cubicBezTo>
                  <a:lnTo>
                    <a:pt x="135" y="560"/>
                  </a:lnTo>
                  <a:cubicBezTo>
                    <a:pt x="123" y="566"/>
                    <a:pt x="109" y="568"/>
                    <a:pt x="94" y="56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0" name="Google Shape;500;p39"/>
            <p:cNvSpPr/>
            <p:nvPr/>
          </p:nvSpPr>
          <p:spPr>
            <a:xfrm>
              <a:off x="3317760" y="3403800"/>
              <a:ext cx="72360" cy="67320"/>
            </a:xfrm>
            <a:custGeom>
              <a:avLst/>
              <a:gdLst/>
              <a:ahLst/>
              <a:cxnLst/>
              <a:rect l="l" t="t" r="r" b="b"/>
              <a:pathLst>
                <a:path w="201" h="187" extrusionOk="0">
                  <a:moveTo>
                    <a:pt x="139" y="187"/>
                  </a:moveTo>
                  <a:cubicBezTo>
                    <a:pt x="118" y="187"/>
                    <a:pt x="98" y="173"/>
                    <a:pt x="63" y="145"/>
                  </a:cubicBezTo>
                  <a:cubicBezTo>
                    <a:pt x="9" y="101"/>
                    <a:pt x="0" y="35"/>
                    <a:pt x="0" y="32"/>
                  </a:cubicBezTo>
                  <a:lnTo>
                    <a:pt x="23" y="30"/>
                  </a:lnTo>
                  <a:cubicBezTo>
                    <a:pt x="23" y="30"/>
                    <a:pt x="31" y="89"/>
                    <a:pt x="78" y="126"/>
                  </a:cubicBezTo>
                  <a:cubicBezTo>
                    <a:pt x="129" y="168"/>
                    <a:pt x="136" y="170"/>
                    <a:pt x="161" y="156"/>
                  </a:cubicBezTo>
                  <a:cubicBezTo>
                    <a:pt x="169" y="152"/>
                    <a:pt x="165" y="115"/>
                    <a:pt x="163" y="95"/>
                  </a:cubicBezTo>
                  <a:cubicBezTo>
                    <a:pt x="160" y="59"/>
                    <a:pt x="156" y="25"/>
                    <a:pt x="173" y="8"/>
                  </a:cubicBezTo>
                  <a:cubicBezTo>
                    <a:pt x="178" y="4"/>
                    <a:pt x="187" y="-1"/>
                    <a:pt x="201" y="0"/>
                  </a:cubicBezTo>
                  <a:lnTo>
                    <a:pt x="198" y="24"/>
                  </a:lnTo>
                  <a:cubicBezTo>
                    <a:pt x="192" y="23"/>
                    <a:pt x="190" y="25"/>
                    <a:pt x="190" y="25"/>
                  </a:cubicBezTo>
                  <a:cubicBezTo>
                    <a:pt x="181" y="34"/>
                    <a:pt x="184" y="68"/>
                    <a:pt x="187" y="93"/>
                  </a:cubicBezTo>
                  <a:cubicBezTo>
                    <a:pt x="190" y="132"/>
                    <a:pt x="193" y="165"/>
                    <a:pt x="173" y="177"/>
                  </a:cubicBezTo>
                  <a:cubicBezTo>
                    <a:pt x="160" y="184"/>
                    <a:pt x="149" y="187"/>
                    <a:pt x="139" y="187"/>
                  </a:cubicBezTo>
                  <a:close/>
                </a:path>
              </a:pathLst>
            </a:custGeom>
            <a:solidFill>
              <a:schemeClr val="dk1"/>
            </a:solidFill>
            <a:ln>
              <a:noFill/>
            </a:ln>
          </p:spPr>
          <p:txBody>
            <a:bodyPr spcFirstLastPara="1" wrap="square" lIns="90000" tIns="22300" rIns="90000" bIns="223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1" name="Google Shape;501;p39"/>
            <p:cNvSpPr/>
            <p:nvPr/>
          </p:nvSpPr>
          <p:spPr>
            <a:xfrm>
              <a:off x="3285360" y="3456000"/>
              <a:ext cx="69120" cy="103320"/>
            </a:xfrm>
            <a:custGeom>
              <a:avLst/>
              <a:gdLst/>
              <a:ahLst/>
              <a:cxnLst/>
              <a:rect l="l" t="t" r="r" b="b"/>
              <a:pathLst>
                <a:path w="192" h="287" extrusionOk="0">
                  <a:moveTo>
                    <a:pt x="29" y="287"/>
                  </a:moveTo>
                  <a:lnTo>
                    <a:pt x="17" y="267"/>
                  </a:lnTo>
                  <a:cubicBezTo>
                    <a:pt x="39" y="253"/>
                    <a:pt x="56" y="223"/>
                    <a:pt x="54" y="203"/>
                  </a:cubicBezTo>
                  <a:cubicBezTo>
                    <a:pt x="53" y="193"/>
                    <a:pt x="47" y="186"/>
                    <a:pt x="37" y="183"/>
                  </a:cubicBezTo>
                  <a:cubicBezTo>
                    <a:pt x="-10" y="167"/>
                    <a:pt x="-1" y="121"/>
                    <a:pt x="6" y="80"/>
                  </a:cubicBezTo>
                  <a:cubicBezTo>
                    <a:pt x="8" y="71"/>
                    <a:pt x="10" y="61"/>
                    <a:pt x="11" y="52"/>
                  </a:cubicBezTo>
                  <a:cubicBezTo>
                    <a:pt x="14" y="31"/>
                    <a:pt x="22" y="17"/>
                    <a:pt x="35" y="10"/>
                  </a:cubicBezTo>
                  <a:cubicBezTo>
                    <a:pt x="58" y="-2"/>
                    <a:pt x="87" y="10"/>
                    <a:pt x="107" y="20"/>
                  </a:cubicBezTo>
                  <a:cubicBezTo>
                    <a:pt x="131" y="32"/>
                    <a:pt x="165" y="10"/>
                    <a:pt x="176" y="0"/>
                  </a:cubicBezTo>
                  <a:lnTo>
                    <a:pt x="192" y="18"/>
                  </a:lnTo>
                  <a:cubicBezTo>
                    <a:pt x="189" y="19"/>
                    <a:pt x="139" y="62"/>
                    <a:pt x="96" y="41"/>
                  </a:cubicBezTo>
                  <a:cubicBezTo>
                    <a:pt x="72" y="29"/>
                    <a:pt x="56" y="26"/>
                    <a:pt x="47" y="30"/>
                  </a:cubicBezTo>
                  <a:cubicBezTo>
                    <a:pt x="40" y="34"/>
                    <a:pt x="36" y="42"/>
                    <a:pt x="35" y="55"/>
                  </a:cubicBezTo>
                  <a:cubicBezTo>
                    <a:pt x="33" y="65"/>
                    <a:pt x="31" y="74"/>
                    <a:pt x="30" y="84"/>
                  </a:cubicBezTo>
                  <a:cubicBezTo>
                    <a:pt x="21" y="131"/>
                    <a:pt x="20" y="152"/>
                    <a:pt x="45" y="161"/>
                  </a:cubicBezTo>
                  <a:cubicBezTo>
                    <a:pt x="63" y="167"/>
                    <a:pt x="75" y="181"/>
                    <a:pt x="77" y="200"/>
                  </a:cubicBezTo>
                  <a:cubicBezTo>
                    <a:pt x="81" y="230"/>
                    <a:pt x="60" y="268"/>
                    <a:pt x="29" y="28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2" name="Google Shape;502;p39"/>
            <p:cNvSpPr/>
            <p:nvPr/>
          </p:nvSpPr>
          <p:spPr>
            <a:xfrm>
              <a:off x="3614400" y="3540960"/>
              <a:ext cx="57600" cy="129240"/>
            </a:xfrm>
            <a:custGeom>
              <a:avLst/>
              <a:gdLst/>
              <a:ahLst/>
              <a:cxnLst/>
              <a:rect l="l" t="t" r="r" b="b"/>
              <a:pathLst>
                <a:path w="160" h="359" extrusionOk="0">
                  <a:moveTo>
                    <a:pt x="159" y="359"/>
                  </a:moveTo>
                  <a:cubicBezTo>
                    <a:pt x="128" y="357"/>
                    <a:pt x="99" y="352"/>
                    <a:pt x="89" y="298"/>
                  </a:cubicBezTo>
                  <a:cubicBezTo>
                    <a:pt x="82" y="258"/>
                    <a:pt x="82" y="258"/>
                    <a:pt x="44" y="245"/>
                  </a:cubicBezTo>
                  <a:cubicBezTo>
                    <a:pt x="17" y="236"/>
                    <a:pt x="7" y="220"/>
                    <a:pt x="3" y="208"/>
                  </a:cubicBezTo>
                  <a:cubicBezTo>
                    <a:pt x="-4" y="188"/>
                    <a:pt x="3" y="164"/>
                    <a:pt x="22" y="138"/>
                  </a:cubicBezTo>
                  <a:cubicBezTo>
                    <a:pt x="38" y="114"/>
                    <a:pt x="61" y="112"/>
                    <a:pt x="77" y="111"/>
                  </a:cubicBezTo>
                  <a:cubicBezTo>
                    <a:pt x="96" y="109"/>
                    <a:pt x="105" y="109"/>
                    <a:pt x="109" y="86"/>
                  </a:cubicBezTo>
                  <a:cubicBezTo>
                    <a:pt x="119" y="26"/>
                    <a:pt x="139" y="1"/>
                    <a:pt x="139" y="0"/>
                  </a:cubicBezTo>
                  <a:lnTo>
                    <a:pt x="158" y="15"/>
                  </a:lnTo>
                  <a:cubicBezTo>
                    <a:pt x="158" y="15"/>
                    <a:pt x="141" y="37"/>
                    <a:pt x="132" y="90"/>
                  </a:cubicBezTo>
                  <a:cubicBezTo>
                    <a:pt x="125" y="130"/>
                    <a:pt x="99" y="133"/>
                    <a:pt x="79" y="134"/>
                  </a:cubicBezTo>
                  <a:cubicBezTo>
                    <a:pt x="64" y="136"/>
                    <a:pt x="51" y="137"/>
                    <a:pt x="41" y="152"/>
                  </a:cubicBezTo>
                  <a:cubicBezTo>
                    <a:pt x="27" y="171"/>
                    <a:pt x="21" y="189"/>
                    <a:pt x="25" y="201"/>
                  </a:cubicBezTo>
                  <a:cubicBezTo>
                    <a:pt x="28" y="211"/>
                    <a:pt x="37" y="218"/>
                    <a:pt x="51" y="223"/>
                  </a:cubicBezTo>
                  <a:cubicBezTo>
                    <a:pt x="95" y="238"/>
                    <a:pt x="103" y="244"/>
                    <a:pt x="112" y="293"/>
                  </a:cubicBezTo>
                  <a:cubicBezTo>
                    <a:pt x="119" y="331"/>
                    <a:pt x="134" y="334"/>
                    <a:pt x="160" y="335"/>
                  </a:cubicBezTo>
                  <a:lnTo>
                    <a:pt x="159" y="35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3" name="Google Shape;503;p39"/>
            <p:cNvSpPr/>
            <p:nvPr/>
          </p:nvSpPr>
          <p:spPr>
            <a:xfrm>
              <a:off x="3850920" y="3646800"/>
              <a:ext cx="131760" cy="104760"/>
            </a:xfrm>
            <a:custGeom>
              <a:avLst/>
              <a:gdLst/>
              <a:ahLst/>
              <a:cxnLst/>
              <a:rect l="l" t="t" r="r" b="b"/>
              <a:pathLst>
                <a:path w="366" h="291" extrusionOk="0">
                  <a:moveTo>
                    <a:pt x="354" y="291"/>
                  </a:moveTo>
                  <a:lnTo>
                    <a:pt x="331" y="284"/>
                  </a:lnTo>
                  <a:cubicBezTo>
                    <a:pt x="352" y="216"/>
                    <a:pt x="341" y="200"/>
                    <a:pt x="323" y="173"/>
                  </a:cubicBezTo>
                  <a:cubicBezTo>
                    <a:pt x="318" y="165"/>
                    <a:pt x="312" y="156"/>
                    <a:pt x="307" y="145"/>
                  </a:cubicBezTo>
                  <a:cubicBezTo>
                    <a:pt x="299" y="131"/>
                    <a:pt x="284" y="130"/>
                    <a:pt x="260" y="130"/>
                  </a:cubicBezTo>
                  <a:cubicBezTo>
                    <a:pt x="233" y="130"/>
                    <a:pt x="195" y="129"/>
                    <a:pt x="191" y="82"/>
                  </a:cubicBezTo>
                  <a:cubicBezTo>
                    <a:pt x="187" y="42"/>
                    <a:pt x="173" y="25"/>
                    <a:pt x="165" y="23"/>
                  </a:cubicBezTo>
                  <a:cubicBezTo>
                    <a:pt x="159" y="22"/>
                    <a:pt x="152" y="28"/>
                    <a:pt x="146" y="39"/>
                  </a:cubicBezTo>
                  <a:cubicBezTo>
                    <a:pt x="127" y="71"/>
                    <a:pt x="110" y="72"/>
                    <a:pt x="89" y="73"/>
                  </a:cubicBezTo>
                  <a:cubicBezTo>
                    <a:pt x="79" y="73"/>
                    <a:pt x="67" y="74"/>
                    <a:pt x="52" y="79"/>
                  </a:cubicBezTo>
                  <a:cubicBezTo>
                    <a:pt x="16" y="91"/>
                    <a:pt x="24" y="153"/>
                    <a:pt x="25" y="153"/>
                  </a:cubicBezTo>
                  <a:lnTo>
                    <a:pt x="1" y="157"/>
                  </a:lnTo>
                  <a:cubicBezTo>
                    <a:pt x="1" y="153"/>
                    <a:pt x="-11" y="75"/>
                    <a:pt x="44" y="57"/>
                  </a:cubicBezTo>
                  <a:cubicBezTo>
                    <a:pt x="63" y="50"/>
                    <a:pt x="77" y="50"/>
                    <a:pt x="88" y="49"/>
                  </a:cubicBezTo>
                  <a:cubicBezTo>
                    <a:pt x="106" y="49"/>
                    <a:pt x="113" y="48"/>
                    <a:pt x="125" y="27"/>
                  </a:cubicBezTo>
                  <a:cubicBezTo>
                    <a:pt x="142" y="-2"/>
                    <a:pt x="162" y="-1"/>
                    <a:pt x="170" y="0"/>
                  </a:cubicBezTo>
                  <a:cubicBezTo>
                    <a:pt x="194" y="5"/>
                    <a:pt x="210" y="35"/>
                    <a:pt x="214" y="79"/>
                  </a:cubicBezTo>
                  <a:cubicBezTo>
                    <a:pt x="217" y="104"/>
                    <a:pt x="228" y="106"/>
                    <a:pt x="260" y="106"/>
                  </a:cubicBezTo>
                  <a:cubicBezTo>
                    <a:pt x="284" y="106"/>
                    <a:pt x="313" y="106"/>
                    <a:pt x="327" y="134"/>
                  </a:cubicBezTo>
                  <a:cubicBezTo>
                    <a:pt x="333" y="144"/>
                    <a:pt x="338" y="152"/>
                    <a:pt x="343" y="160"/>
                  </a:cubicBezTo>
                  <a:cubicBezTo>
                    <a:pt x="364" y="192"/>
                    <a:pt x="377" y="216"/>
                    <a:pt x="354" y="29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4" name="Google Shape;504;p39"/>
            <p:cNvSpPr/>
            <p:nvPr/>
          </p:nvSpPr>
          <p:spPr>
            <a:xfrm>
              <a:off x="3987360" y="3516480"/>
              <a:ext cx="114480" cy="235800"/>
            </a:xfrm>
            <a:custGeom>
              <a:avLst/>
              <a:gdLst/>
              <a:ahLst/>
              <a:cxnLst/>
              <a:rect l="l" t="t" r="r" b="b"/>
              <a:pathLst>
                <a:path w="318" h="655" extrusionOk="0">
                  <a:moveTo>
                    <a:pt x="20" y="655"/>
                  </a:moveTo>
                  <a:lnTo>
                    <a:pt x="0" y="644"/>
                  </a:lnTo>
                  <a:cubicBezTo>
                    <a:pt x="2" y="641"/>
                    <a:pt x="43" y="569"/>
                    <a:pt x="99" y="563"/>
                  </a:cubicBezTo>
                  <a:cubicBezTo>
                    <a:pt x="124" y="560"/>
                    <a:pt x="145" y="548"/>
                    <a:pt x="155" y="530"/>
                  </a:cubicBezTo>
                  <a:cubicBezTo>
                    <a:pt x="164" y="515"/>
                    <a:pt x="165" y="498"/>
                    <a:pt x="158" y="480"/>
                  </a:cubicBezTo>
                  <a:cubicBezTo>
                    <a:pt x="151" y="464"/>
                    <a:pt x="143" y="457"/>
                    <a:pt x="135" y="451"/>
                  </a:cubicBezTo>
                  <a:cubicBezTo>
                    <a:pt x="117" y="437"/>
                    <a:pt x="105" y="423"/>
                    <a:pt x="103" y="374"/>
                  </a:cubicBezTo>
                  <a:cubicBezTo>
                    <a:pt x="103" y="355"/>
                    <a:pt x="101" y="337"/>
                    <a:pt x="99" y="321"/>
                  </a:cubicBezTo>
                  <a:cubicBezTo>
                    <a:pt x="95" y="284"/>
                    <a:pt x="92" y="255"/>
                    <a:pt x="108" y="238"/>
                  </a:cubicBezTo>
                  <a:cubicBezTo>
                    <a:pt x="116" y="228"/>
                    <a:pt x="129" y="224"/>
                    <a:pt x="146" y="224"/>
                  </a:cubicBezTo>
                  <a:cubicBezTo>
                    <a:pt x="173" y="225"/>
                    <a:pt x="192" y="233"/>
                    <a:pt x="207" y="240"/>
                  </a:cubicBezTo>
                  <a:cubicBezTo>
                    <a:pt x="225" y="249"/>
                    <a:pt x="232" y="253"/>
                    <a:pt x="248" y="239"/>
                  </a:cubicBezTo>
                  <a:cubicBezTo>
                    <a:pt x="282" y="209"/>
                    <a:pt x="290" y="186"/>
                    <a:pt x="285" y="128"/>
                  </a:cubicBezTo>
                  <a:cubicBezTo>
                    <a:pt x="283" y="101"/>
                    <a:pt x="287" y="82"/>
                    <a:pt x="291" y="67"/>
                  </a:cubicBezTo>
                  <a:cubicBezTo>
                    <a:pt x="296" y="46"/>
                    <a:pt x="298" y="35"/>
                    <a:pt x="281" y="15"/>
                  </a:cubicBezTo>
                  <a:lnTo>
                    <a:pt x="299" y="0"/>
                  </a:lnTo>
                  <a:cubicBezTo>
                    <a:pt x="324" y="29"/>
                    <a:pt x="319" y="49"/>
                    <a:pt x="314" y="72"/>
                  </a:cubicBezTo>
                  <a:cubicBezTo>
                    <a:pt x="310" y="87"/>
                    <a:pt x="307" y="103"/>
                    <a:pt x="309" y="126"/>
                  </a:cubicBezTo>
                  <a:cubicBezTo>
                    <a:pt x="314" y="192"/>
                    <a:pt x="304" y="221"/>
                    <a:pt x="264" y="257"/>
                  </a:cubicBezTo>
                  <a:cubicBezTo>
                    <a:pt x="236" y="281"/>
                    <a:pt x="216" y="271"/>
                    <a:pt x="196" y="262"/>
                  </a:cubicBezTo>
                  <a:cubicBezTo>
                    <a:pt x="183" y="255"/>
                    <a:pt x="168" y="248"/>
                    <a:pt x="146" y="248"/>
                  </a:cubicBezTo>
                  <a:cubicBezTo>
                    <a:pt x="136" y="248"/>
                    <a:pt x="129" y="249"/>
                    <a:pt x="125" y="253"/>
                  </a:cubicBezTo>
                  <a:cubicBezTo>
                    <a:pt x="117" y="263"/>
                    <a:pt x="119" y="288"/>
                    <a:pt x="122" y="318"/>
                  </a:cubicBezTo>
                  <a:cubicBezTo>
                    <a:pt x="124" y="335"/>
                    <a:pt x="126" y="353"/>
                    <a:pt x="127" y="373"/>
                  </a:cubicBezTo>
                  <a:cubicBezTo>
                    <a:pt x="128" y="416"/>
                    <a:pt x="137" y="423"/>
                    <a:pt x="149" y="432"/>
                  </a:cubicBezTo>
                  <a:cubicBezTo>
                    <a:pt x="159" y="440"/>
                    <a:pt x="171" y="449"/>
                    <a:pt x="180" y="471"/>
                  </a:cubicBezTo>
                  <a:cubicBezTo>
                    <a:pt x="190" y="496"/>
                    <a:pt x="188" y="521"/>
                    <a:pt x="176" y="542"/>
                  </a:cubicBezTo>
                  <a:cubicBezTo>
                    <a:pt x="161" y="567"/>
                    <a:pt x="133" y="583"/>
                    <a:pt x="102" y="586"/>
                  </a:cubicBezTo>
                  <a:cubicBezTo>
                    <a:pt x="58" y="591"/>
                    <a:pt x="21" y="655"/>
                    <a:pt x="20" y="65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5" name="Google Shape;505;p39"/>
            <p:cNvSpPr/>
            <p:nvPr/>
          </p:nvSpPr>
          <p:spPr>
            <a:xfrm>
              <a:off x="3973320" y="2254680"/>
              <a:ext cx="529560" cy="687960"/>
            </a:xfrm>
            <a:custGeom>
              <a:avLst/>
              <a:gdLst/>
              <a:ahLst/>
              <a:cxnLst/>
              <a:rect l="l" t="t" r="r" b="b"/>
              <a:pathLst>
                <a:path w="1471" h="1911" extrusionOk="0">
                  <a:moveTo>
                    <a:pt x="8" y="1911"/>
                  </a:moveTo>
                  <a:lnTo>
                    <a:pt x="0" y="1889"/>
                  </a:lnTo>
                  <a:cubicBezTo>
                    <a:pt x="0" y="1889"/>
                    <a:pt x="56" y="1869"/>
                    <a:pt x="92" y="1817"/>
                  </a:cubicBezTo>
                  <a:cubicBezTo>
                    <a:pt x="129" y="1766"/>
                    <a:pt x="136" y="1742"/>
                    <a:pt x="130" y="1697"/>
                  </a:cubicBezTo>
                  <a:cubicBezTo>
                    <a:pt x="128" y="1681"/>
                    <a:pt x="116" y="1660"/>
                    <a:pt x="104" y="1637"/>
                  </a:cubicBezTo>
                  <a:cubicBezTo>
                    <a:pt x="82" y="1595"/>
                    <a:pt x="53" y="1542"/>
                    <a:pt x="62" y="1487"/>
                  </a:cubicBezTo>
                  <a:cubicBezTo>
                    <a:pt x="66" y="1462"/>
                    <a:pt x="71" y="1443"/>
                    <a:pt x="74" y="1427"/>
                  </a:cubicBezTo>
                  <a:cubicBezTo>
                    <a:pt x="82" y="1394"/>
                    <a:pt x="85" y="1382"/>
                    <a:pt x="71" y="1358"/>
                  </a:cubicBezTo>
                  <a:cubicBezTo>
                    <a:pt x="55" y="1330"/>
                    <a:pt x="51" y="1309"/>
                    <a:pt x="60" y="1292"/>
                  </a:cubicBezTo>
                  <a:cubicBezTo>
                    <a:pt x="70" y="1273"/>
                    <a:pt x="94" y="1263"/>
                    <a:pt x="133" y="1260"/>
                  </a:cubicBezTo>
                  <a:cubicBezTo>
                    <a:pt x="172" y="1257"/>
                    <a:pt x="201" y="1227"/>
                    <a:pt x="240" y="1184"/>
                  </a:cubicBezTo>
                  <a:cubicBezTo>
                    <a:pt x="267" y="1154"/>
                    <a:pt x="302" y="1117"/>
                    <a:pt x="349" y="1081"/>
                  </a:cubicBezTo>
                  <a:cubicBezTo>
                    <a:pt x="392" y="1049"/>
                    <a:pt x="414" y="1019"/>
                    <a:pt x="432" y="995"/>
                  </a:cubicBezTo>
                  <a:cubicBezTo>
                    <a:pt x="462" y="955"/>
                    <a:pt x="484" y="925"/>
                    <a:pt x="566" y="924"/>
                  </a:cubicBezTo>
                  <a:cubicBezTo>
                    <a:pt x="602" y="924"/>
                    <a:pt x="629" y="926"/>
                    <a:pt x="650" y="928"/>
                  </a:cubicBezTo>
                  <a:cubicBezTo>
                    <a:pt x="701" y="933"/>
                    <a:pt x="721" y="935"/>
                    <a:pt x="783" y="889"/>
                  </a:cubicBezTo>
                  <a:cubicBezTo>
                    <a:pt x="803" y="875"/>
                    <a:pt x="819" y="861"/>
                    <a:pt x="833" y="850"/>
                  </a:cubicBezTo>
                  <a:cubicBezTo>
                    <a:pt x="887" y="806"/>
                    <a:pt x="916" y="782"/>
                    <a:pt x="980" y="820"/>
                  </a:cubicBezTo>
                  <a:cubicBezTo>
                    <a:pt x="1022" y="845"/>
                    <a:pt x="1047" y="846"/>
                    <a:pt x="1057" y="839"/>
                  </a:cubicBezTo>
                  <a:cubicBezTo>
                    <a:pt x="1067" y="832"/>
                    <a:pt x="1065" y="816"/>
                    <a:pt x="1063" y="806"/>
                  </a:cubicBezTo>
                  <a:cubicBezTo>
                    <a:pt x="1061" y="793"/>
                    <a:pt x="1056" y="784"/>
                    <a:pt x="1052" y="775"/>
                  </a:cubicBezTo>
                  <a:cubicBezTo>
                    <a:pt x="1036" y="743"/>
                    <a:pt x="1040" y="728"/>
                    <a:pt x="1100" y="690"/>
                  </a:cubicBezTo>
                  <a:cubicBezTo>
                    <a:pt x="1151" y="657"/>
                    <a:pt x="1133" y="624"/>
                    <a:pt x="1112" y="587"/>
                  </a:cubicBezTo>
                  <a:cubicBezTo>
                    <a:pt x="1105" y="572"/>
                    <a:pt x="1097" y="558"/>
                    <a:pt x="1094" y="545"/>
                  </a:cubicBezTo>
                  <a:cubicBezTo>
                    <a:pt x="1091" y="526"/>
                    <a:pt x="1097" y="514"/>
                    <a:pt x="1103" y="507"/>
                  </a:cubicBezTo>
                  <a:cubicBezTo>
                    <a:pt x="1122" y="486"/>
                    <a:pt x="1161" y="484"/>
                    <a:pt x="1191" y="486"/>
                  </a:cubicBezTo>
                  <a:cubicBezTo>
                    <a:pt x="1208" y="487"/>
                    <a:pt x="1218" y="470"/>
                    <a:pt x="1235" y="439"/>
                  </a:cubicBezTo>
                  <a:cubicBezTo>
                    <a:pt x="1242" y="427"/>
                    <a:pt x="1250" y="412"/>
                    <a:pt x="1260" y="398"/>
                  </a:cubicBezTo>
                  <a:cubicBezTo>
                    <a:pt x="1273" y="379"/>
                    <a:pt x="1288" y="364"/>
                    <a:pt x="1302" y="351"/>
                  </a:cubicBezTo>
                  <a:cubicBezTo>
                    <a:pt x="1321" y="331"/>
                    <a:pt x="1339" y="313"/>
                    <a:pt x="1343" y="291"/>
                  </a:cubicBezTo>
                  <a:cubicBezTo>
                    <a:pt x="1346" y="277"/>
                    <a:pt x="1333" y="262"/>
                    <a:pt x="1320" y="249"/>
                  </a:cubicBezTo>
                  <a:cubicBezTo>
                    <a:pt x="1307" y="235"/>
                    <a:pt x="1295" y="221"/>
                    <a:pt x="1296" y="205"/>
                  </a:cubicBezTo>
                  <a:cubicBezTo>
                    <a:pt x="1296" y="196"/>
                    <a:pt x="1301" y="188"/>
                    <a:pt x="1309" y="181"/>
                  </a:cubicBezTo>
                  <a:cubicBezTo>
                    <a:pt x="1328" y="165"/>
                    <a:pt x="1347" y="157"/>
                    <a:pt x="1366" y="149"/>
                  </a:cubicBezTo>
                  <a:cubicBezTo>
                    <a:pt x="1385" y="141"/>
                    <a:pt x="1404" y="134"/>
                    <a:pt x="1418" y="119"/>
                  </a:cubicBezTo>
                  <a:cubicBezTo>
                    <a:pt x="1436" y="100"/>
                    <a:pt x="1463" y="60"/>
                    <a:pt x="1439" y="10"/>
                  </a:cubicBezTo>
                  <a:lnTo>
                    <a:pt x="1460" y="0"/>
                  </a:lnTo>
                  <a:cubicBezTo>
                    <a:pt x="1482" y="47"/>
                    <a:pt x="1473" y="95"/>
                    <a:pt x="1435" y="135"/>
                  </a:cubicBezTo>
                  <a:cubicBezTo>
                    <a:pt x="1417" y="154"/>
                    <a:pt x="1396" y="163"/>
                    <a:pt x="1375" y="171"/>
                  </a:cubicBezTo>
                  <a:cubicBezTo>
                    <a:pt x="1357" y="179"/>
                    <a:pt x="1340" y="186"/>
                    <a:pt x="1325" y="199"/>
                  </a:cubicBezTo>
                  <a:cubicBezTo>
                    <a:pt x="1321" y="202"/>
                    <a:pt x="1320" y="204"/>
                    <a:pt x="1319" y="206"/>
                  </a:cubicBezTo>
                  <a:cubicBezTo>
                    <a:pt x="1319" y="213"/>
                    <a:pt x="1329" y="223"/>
                    <a:pt x="1337" y="233"/>
                  </a:cubicBezTo>
                  <a:cubicBezTo>
                    <a:pt x="1353" y="249"/>
                    <a:pt x="1371" y="270"/>
                    <a:pt x="1366" y="295"/>
                  </a:cubicBezTo>
                  <a:cubicBezTo>
                    <a:pt x="1360" y="325"/>
                    <a:pt x="1340" y="346"/>
                    <a:pt x="1318" y="367"/>
                  </a:cubicBezTo>
                  <a:cubicBezTo>
                    <a:pt x="1305" y="381"/>
                    <a:pt x="1291" y="394"/>
                    <a:pt x="1279" y="412"/>
                  </a:cubicBezTo>
                  <a:cubicBezTo>
                    <a:pt x="1270" y="425"/>
                    <a:pt x="1263" y="438"/>
                    <a:pt x="1256" y="451"/>
                  </a:cubicBezTo>
                  <a:cubicBezTo>
                    <a:pt x="1238" y="482"/>
                    <a:pt x="1222" y="512"/>
                    <a:pt x="1189" y="509"/>
                  </a:cubicBezTo>
                  <a:cubicBezTo>
                    <a:pt x="1156" y="507"/>
                    <a:pt x="1130" y="512"/>
                    <a:pt x="1121" y="522"/>
                  </a:cubicBezTo>
                  <a:cubicBezTo>
                    <a:pt x="1119" y="525"/>
                    <a:pt x="1115" y="530"/>
                    <a:pt x="1118" y="540"/>
                  </a:cubicBezTo>
                  <a:cubicBezTo>
                    <a:pt x="1119" y="550"/>
                    <a:pt x="1126" y="563"/>
                    <a:pt x="1133" y="575"/>
                  </a:cubicBezTo>
                  <a:cubicBezTo>
                    <a:pt x="1154" y="613"/>
                    <a:pt x="1182" y="665"/>
                    <a:pt x="1112" y="709"/>
                  </a:cubicBezTo>
                  <a:cubicBezTo>
                    <a:pt x="1062" y="742"/>
                    <a:pt x="1064" y="747"/>
                    <a:pt x="1073" y="765"/>
                  </a:cubicBezTo>
                  <a:cubicBezTo>
                    <a:pt x="1078" y="774"/>
                    <a:pt x="1083" y="785"/>
                    <a:pt x="1087" y="802"/>
                  </a:cubicBezTo>
                  <a:cubicBezTo>
                    <a:pt x="1093" y="837"/>
                    <a:pt x="1080" y="852"/>
                    <a:pt x="1071" y="858"/>
                  </a:cubicBezTo>
                  <a:cubicBezTo>
                    <a:pt x="1049" y="874"/>
                    <a:pt x="1014" y="867"/>
                    <a:pt x="968" y="840"/>
                  </a:cubicBezTo>
                  <a:cubicBezTo>
                    <a:pt x="918" y="810"/>
                    <a:pt x="901" y="825"/>
                    <a:pt x="848" y="868"/>
                  </a:cubicBezTo>
                  <a:cubicBezTo>
                    <a:pt x="834" y="880"/>
                    <a:pt x="817" y="893"/>
                    <a:pt x="797" y="908"/>
                  </a:cubicBezTo>
                  <a:cubicBezTo>
                    <a:pt x="728" y="959"/>
                    <a:pt x="702" y="957"/>
                    <a:pt x="648" y="952"/>
                  </a:cubicBezTo>
                  <a:cubicBezTo>
                    <a:pt x="627" y="950"/>
                    <a:pt x="601" y="948"/>
                    <a:pt x="566" y="948"/>
                  </a:cubicBezTo>
                  <a:cubicBezTo>
                    <a:pt x="496" y="949"/>
                    <a:pt x="480" y="970"/>
                    <a:pt x="451" y="1009"/>
                  </a:cubicBezTo>
                  <a:cubicBezTo>
                    <a:pt x="432" y="1034"/>
                    <a:pt x="409" y="1066"/>
                    <a:pt x="364" y="1100"/>
                  </a:cubicBezTo>
                  <a:cubicBezTo>
                    <a:pt x="318" y="1135"/>
                    <a:pt x="286" y="1170"/>
                    <a:pt x="257" y="1200"/>
                  </a:cubicBezTo>
                  <a:cubicBezTo>
                    <a:pt x="216" y="1245"/>
                    <a:pt x="183" y="1280"/>
                    <a:pt x="135" y="1284"/>
                  </a:cubicBezTo>
                  <a:cubicBezTo>
                    <a:pt x="105" y="1286"/>
                    <a:pt x="87" y="1292"/>
                    <a:pt x="81" y="1303"/>
                  </a:cubicBezTo>
                  <a:cubicBezTo>
                    <a:pt x="75" y="1314"/>
                    <a:pt x="83" y="1332"/>
                    <a:pt x="91" y="1346"/>
                  </a:cubicBezTo>
                  <a:cubicBezTo>
                    <a:pt x="111" y="1378"/>
                    <a:pt x="106" y="1399"/>
                    <a:pt x="97" y="1433"/>
                  </a:cubicBezTo>
                  <a:cubicBezTo>
                    <a:pt x="94" y="1448"/>
                    <a:pt x="89" y="1466"/>
                    <a:pt x="85" y="1491"/>
                  </a:cubicBezTo>
                  <a:cubicBezTo>
                    <a:pt x="78" y="1538"/>
                    <a:pt x="103" y="1585"/>
                    <a:pt x="125" y="1626"/>
                  </a:cubicBezTo>
                  <a:cubicBezTo>
                    <a:pt x="139" y="1652"/>
                    <a:pt x="151" y="1674"/>
                    <a:pt x="153" y="1694"/>
                  </a:cubicBezTo>
                  <a:cubicBezTo>
                    <a:pt x="160" y="1745"/>
                    <a:pt x="151" y="1775"/>
                    <a:pt x="111" y="1831"/>
                  </a:cubicBezTo>
                  <a:cubicBezTo>
                    <a:pt x="71" y="1888"/>
                    <a:pt x="10" y="1911"/>
                    <a:pt x="8" y="191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6" name="Google Shape;506;p39"/>
            <p:cNvSpPr/>
            <p:nvPr/>
          </p:nvSpPr>
          <p:spPr>
            <a:xfrm>
              <a:off x="4444560" y="2358720"/>
              <a:ext cx="305280" cy="626760"/>
            </a:xfrm>
            <a:custGeom>
              <a:avLst/>
              <a:gdLst/>
              <a:ahLst/>
              <a:cxnLst/>
              <a:rect l="l" t="t" r="r" b="b"/>
              <a:pathLst>
                <a:path w="848" h="1741" extrusionOk="0">
                  <a:moveTo>
                    <a:pt x="221" y="1741"/>
                  </a:moveTo>
                  <a:lnTo>
                    <a:pt x="208" y="1722"/>
                  </a:lnTo>
                  <a:cubicBezTo>
                    <a:pt x="233" y="1704"/>
                    <a:pt x="243" y="1688"/>
                    <a:pt x="245" y="1627"/>
                  </a:cubicBezTo>
                  <a:cubicBezTo>
                    <a:pt x="246" y="1574"/>
                    <a:pt x="268" y="1564"/>
                    <a:pt x="304" y="1548"/>
                  </a:cubicBezTo>
                  <a:cubicBezTo>
                    <a:pt x="314" y="1543"/>
                    <a:pt x="327" y="1537"/>
                    <a:pt x="341" y="1530"/>
                  </a:cubicBezTo>
                  <a:cubicBezTo>
                    <a:pt x="400" y="1498"/>
                    <a:pt x="418" y="1489"/>
                    <a:pt x="437" y="1366"/>
                  </a:cubicBezTo>
                  <a:cubicBezTo>
                    <a:pt x="449" y="1286"/>
                    <a:pt x="470" y="1281"/>
                    <a:pt x="505" y="1283"/>
                  </a:cubicBezTo>
                  <a:cubicBezTo>
                    <a:pt x="523" y="1285"/>
                    <a:pt x="542" y="1286"/>
                    <a:pt x="568" y="1263"/>
                  </a:cubicBezTo>
                  <a:cubicBezTo>
                    <a:pt x="625" y="1212"/>
                    <a:pt x="624" y="1154"/>
                    <a:pt x="623" y="1087"/>
                  </a:cubicBezTo>
                  <a:cubicBezTo>
                    <a:pt x="623" y="1078"/>
                    <a:pt x="623" y="1069"/>
                    <a:pt x="623" y="1060"/>
                  </a:cubicBezTo>
                  <a:cubicBezTo>
                    <a:pt x="623" y="986"/>
                    <a:pt x="637" y="918"/>
                    <a:pt x="738" y="918"/>
                  </a:cubicBezTo>
                  <a:cubicBezTo>
                    <a:pt x="772" y="918"/>
                    <a:pt x="795" y="911"/>
                    <a:pt x="808" y="897"/>
                  </a:cubicBezTo>
                  <a:cubicBezTo>
                    <a:pt x="822" y="882"/>
                    <a:pt x="827" y="857"/>
                    <a:pt x="824" y="818"/>
                  </a:cubicBezTo>
                  <a:cubicBezTo>
                    <a:pt x="822" y="783"/>
                    <a:pt x="802" y="774"/>
                    <a:pt x="769" y="759"/>
                  </a:cubicBezTo>
                  <a:cubicBezTo>
                    <a:pt x="747" y="749"/>
                    <a:pt x="720" y="737"/>
                    <a:pt x="693" y="712"/>
                  </a:cubicBezTo>
                  <a:cubicBezTo>
                    <a:pt x="631" y="655"/>
                    <a:pt x="616" y="543"/>
                    <a:pt x="606" y="468"/>
                  </a:cubicBezTo>
                  <a:lnTo>
                    <a:pt x="603" y="451"/>
                  </a:lnTo>
                  <a:cubicBezTo>
                    <a:pt x="598" y="414"/>
                    <a:pt x="606" y="393"/>
                    <a:pt x="612" y="377"/>
                  </a:cubicBezTo>
                  <a:cubicBezTo>
                    <a:pt x="618" y="360"/>
                    <a:pt x="620" y="354"/>
                    <a:pt x="606" y="337"/>
                  </a:cubicBezTo>
                  <a:cubicBezTo>
                    <a:pt x="601" y="332"/>
                    <a:pt x="598" y="332"/>
                    <a:pt x="597" y="332"/>
                  </a:cubicBezTo>
                  <a:cubicBezTo>
                    <a:pt x="585" y="332"/>
                    <a:pt x="566" y="358"/>
                    <a:pt x="552" y="377"/>
                  </a:cubicBezTo>
                  <a:cubicBezTo>
                    <a:pt x="540" y="394"/>
                    <a:pt x="529" y="408"/>
                    <a:pt x="518" y="415"/>
                  </a:cubicBezTo>
                  <a:cubicBezTo>
                    <a:pt x="503" y="425"/>
                    <a:pt x="484" y="423"/>
                    <a:pt x="471" y="411"/>
                  </a:cubicBezTo>
                  <a:cubicBezTo>
                    <a:pt x="463" y="404"/>
                    <a:pt x="440" y="374"/>
                    <a:pt x="478" y="305"/>
                  </a:cubicBezTo>
                  <a:cubicBezTo>
                    <a:pt x="498" y="269"/>
                    <a:pt x="486" y="260"/>
                    <a:pt x="467" y="243"/>
                  </a:cubicBezTo>
                  <a:cubicBezTo>
                    <a:pt x="450" y="229"/>
                    <a:pt x="430" y="212"/>
                    <a:pt x="437" y="175"/>
                  </a:cubicBezTo>
                  <a:cubicBezTo>
                    <a:pt x="444" y="143"/>
                    <a:pt x="468" y="117"/>
                    <a:pt x="490" y="94"/>
                  </a:cubicBezTo>
                  <a:cubicBezTo>
                    <a:pt x="506" y="77"/>
                    <a:pt x="523" y="59"/>
                    <a:pt x="523" y="47"/>
                  </a:cubicBezTo>
                  <a:cubicBezTo>
                    <a:pt x="522" y="46"/>
                    <a:pt x="522" y="41"/>
                    <a:pt x="513" y="34"/>
                  </a:cubicBezTo>
                  <a:cubicBezTo>
                    <a:pt x="485" y="11"/>
                    <a:pt x="436" y="33"/>
                    <a:pt x="384" y="57"/>
                  </a:cubicBezTo>
                  <a:cubicBezTo>
                    <a:pt x="356" y="70"/>
                    <a:pt x="327" y="83"/>
                    <a:pt x="300" y="89"/>
                  </a:cubicBezTo>
                  <a:cubicBezTo>
                    <a:pt x="234" y="104"/>
                    <a:pt x="186" y="89"/>
                    <a:pt x="135" y="73"/>
                  </a:cubicBezTo>
                  <a:cubicBezTo>
                    <a:pt x="126" y="69"/>
                    <a:pt x="116" y="66"/>
                    <a:pt x="106" y="63"/>
                  </a:cubicBezTo>
                  <a:cubicBezTo>
                    <a:pt x="49" y="46"/>
                    <a:pt x="15" y="72"/>
                    <a:pt x="15" y="73"/>
                  </a:cubicBezTo>
                  <a:lnTo>
                    <a:pt x="0" y="54"/>
                  </a:lnTo>
                  <a:cubicBezTo>
                    <a:pt x="2" y="53"/>
                    <a:pt x="44" y="20"/>
                    <a:pt x="113" y="41"/>
                  </a:cubicBezTo>
                  <a:cubicBezTo>
                    <a:pt x="123" y="44"/>
                    <a:pt x="133" y="47"/>
                    <a:pt x="143" y="50"/>
                  </a:cubicBezTo>
                  <a:cubicBezTo>
                    <a:pt x="192" y="66"/>
                    <a:pt x="235" y="80"/>
                    <a:pt x="295" y="66"/>
                  </a:cubicBezTo>
                  <a:cubicBezTo>
                    <a:pt x="320" y="61"/>
                    <a:pt x="348" y="48"/>
                    <a:pt x="375" y="36"/>
                  </a:cubicBezTo>
                  <a:cubicBezTo>
                    <a:pt x="431" y="10"/>
                    <a:pt x="489" y="-16"/>
                    <a:pt x="528" y="15"/>
                  </a:cubicBezTo>
                  <a:cubicBezTo>
                    <a:pt x="539" y="24"/>
                    <a:pt x="545" y="34"/>
                    <a:pt x="546" y="46"/>
                  </a:cubicBezTo>
                  <a:cubicBezTo>
                    <a:pt x="548" y="68"/>
                    <a:pt x="529" y="88"/>
                    <a:pt x="507" y="110"/>
                  </a:cubicBezTo>
                  <a:cubicBezTo>
                    <a:pt x="488" y="131"/>
                    <a:pt x="465" y="154"/>
                    <a:pt x="460" y="180"/>
                  </a:cubicBezTo>
                  <a:cubicBezTo>
                    <a:pt x="456" y="203"/>
                    <a:pt x="467" y="212"/>
                    <a:pt x="482" y="225"/>
                  </a:cubicBezTo>
                  <a:cubicBezTo>
                    <a:pt x="501" y="242"/>
                    <a:pt x="528" y="264"/>
                    <a:pt x="498" y="317"/>
                  </a:cubicBezTo>
                  <a:cubicBezTo>
                    <a:pt x="475" y="359"/>
                    <a:pt x="478" y="385"/>
                    <a:pt x="487" y="394"/>
                  </a:cubicBezTo>
                  <a:cubicBezTo>
                    <a:pt x="492" y="399"/>
                    <a:pt x="499" y="399"/>
                    <a:pt x="506" y="395"/>
                  </a:cubicBezTo>
                  <a:cubicBezTo>
                    <a:pt x="513" y="391"/>
                    <a:pt x="523" y="377"/>
                    <a:pt x="533" y="363"/>
                  </a:cubicBezTo>
                  <a:cubicBezTo>
                    <a:pt x="552" y="336"/>
                    <a:pt x="572" y="309"/>
                    <a:pt x="596" y="308"/>
                  </a:cubicBezTo>
                  <a:cubicBezTo>
                    <a:pt x="606" y="308"/>
                    <a:pt x="616" y="313"/>
                    <a:pt x="624" y="322"/>
                  </a:cubicBezTo>
                  <a:cubicBezTo>
                    <a:pt x="647" y="349"/>
                    <a:pt x="641" y="367"/>
                    <a:pt x="634" y="385"/>
                  </a:cubicBezTo>
                  <a:cubicBezTo>
                    <a:pt x="628" y="400"/>
                    <a:pt x="622" y="417"/>
                    <a:pt x="627" y="448"/>
                  </a:cubicBezTo>
                  <a:lnTo>
                    <a:pt x="629" y="465"/>
                  </a:lnTo>
                  <a:cubicBezTo>
                    <a:pt x="639" y="536"/>
                    <a:pt x="653" y="644"/>
                    <a:pt x="709" y="695"/>
                  </a:cubicBezTo>
                  <a:cubicBezTo>
                    <a:pt x="733" y="717"/>
                    <a:pt x="757" y="728"/>
                    <a:pt x="779" y="738"/>
                  </a:cubicBezTo>
                  <a:cubicBezTo>
                    <a:pt x="813" y="753"/>
                    <a:pt x="844" y="767"/>
                    <a:pt x="848" y="816"/>
                  </a:cubicBezTo>
                  <a:cubicBezTo>
                    <a:pt x="851" y="863"/>
                    <a:pt x="845" y="893"/>
                    <a:pt x="826" y="913"/>
                  </a:cubicBezTo>
                  <a:cubicBezTo>
                    <a:pt x="808" y="932"/>
                    <a:pt x="779" y="942"/>
                    <a:pt x="738" y="942"/>
                  </a:cubicBezTo>
                  <a:cubicBezTo>
                    <a:pt x="661" y="942"/>
                    <a:pt x="647" y="985"/>
                    <a:pt x="647" y="1060"/>
                  </a:cubicBezTo>
                  <a:cubicBezTo>
                    <a:pt x="647" y="1069"/>
                    <a:pt x="647" y="1078"/>
                    <a:pt x="647" y="1086"/>
                  </a:cubicBezTo>
                  <a:cubicBezTo>
                    <a:pt x="648" y="1153"/>
                    <a:pt x="649" y="1223"/>
                    <a:pt x="583" y="1281"/>
                  </a:cubicBezTo>
                  <a:cubicBezTo>
                    <a:pt x="551" y="1310"/>
                    <a:pt x="523" y="1308"/>
                    <a:pt x="503" y="1307"/>
                  </a:cubicBezTo>
                  <a:cubicBezTo>
                    <a:pt x="480" y="1306"/>
                    <a:pt x="470" y="1305"/>
                    <a:pt x="460" y="1369"/>
                  </a:cubicBezTo>
                  <a:cubicBezTo>
                    <a:pt x="441" y="1497"/>
                    <a:pt x="420" y="1514"/>
                    <a:pt x="352" y="1550"/>
                  </a:cubicBezTo>
                  <a:cubicBezTo>
                    <a:pt x="337" y="1558"/>
                    <a:pt x="324" y="1564"/>
                    <a:pt x="313" y="1569"/>
                  </a:cubicBezTo>
                  <a:cubicBezTo>
                    <a:pt x="279" y="1584"/>
                    <a:pt x="269" y="1589"/>
                    <a:pt x="268" y="1628"/>
                  </a:cubicBezTo>
                  <a:cubicBezTo>
                    <a:pt x="267" y="1690"/>
                    <a:pt x="255" y="1718"/>
                    <a:pt x="221" y="17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7" name="Google Shape;507;p39"/>
            <p:cNvSpPr/>
            <p:nvPr/>
          </p:nvSpPr>
          <p:spPr>
            <a:xfrm>
              <a:off x="4704840" y="2689560"/>
              <a:ext cx="163080" cy="167040"/>
            </a:xfrm>
            <a:custGeom>
              <a:avLst/>
              <a:gdLst/>
              <a:ahLst/>
              <a:cxnLst/>
              <a:rect l="l" t="t" r="r" b="b"/>
              <a:pathLst>
                <a:path w="453" h="464" extrusionOk="0">
                  <a:moveTo>
                    <a:pt x="448" y="464"/>
                  </a:moveTo>
                  <a:lnTo>
                    <a:pt x="429" y="451"/>
                  </a:lnTo>
                  <a:cubicBezTo>
                    <a:pt x="430" y="449"/>
                    <a:pt x="430" y="448"/>
                    <a:pt x="430" y="448"/>
                  </a:cubicBezTo>
                  <a:cubicBezTo>
                    <a:pt x="423" y="432"/>
                    <a:pt x="322" y="433"/>
                    <a:pt x="267" y="434"/>
                  </a:cubicBezTo>
                  <a:cubicBezTo>
                    <a:pt x="209" y="434"/>
                    <a:pt x="158" y="434"/>
                    <a:pt x="136" y="426"/>
                  </a:cubicBezTo>
                  <a:cubicBezTo>
                    <a:pt x="102" y="413"/>
                    <a:pt x="103" y="390"/>
                    <a:pt x="105" y="366"/>
                  </a:cubicBezTo>
                  <a:cubicBezTo>
                    <a:pt x="106" y="343"/>
                    <a:pt x="107" y="315"/>
                    <a:pt x="85" y="274"/>
                  </a:cubicBezTo>
                  <a:cubicBezTo>
                    <a:pt x="52" y="212"/>
                    <a:pt x="53" y="167"/>
                    <a:pt x="54" y="128"/>
                  </a:cubicBezTo>
                  <a:cubicBezTo>
                    <a:pt x="54" y="110"/>
                    <a:pt x="54" y="92"/>
                    <a:pt x="51" y="75"/>
                  </a:cubicBezTo>
                  <a:cubicBezTo>
                    <a:pt x="41" y="30"/>
                    <a:pt x="2" y="23"/>
                    <a:pt x="0" y="23"/>
                  </a:cubicBezTo>
                  <a:lnTo>
                    <a:pt x="3" y="0"/>
                  </a:lnTo>
                  <a:cubicBezTo>
                    <a:pt x="6" y="0"/>
                    <a:pt x="61" y="9"/>
                    <a:pt x="74" y="70"/>
                  </a:cubicBezTo>
                  <a:cubicBezTo>
                    <a:pt x="78" y="90"/>
                    <a:pt x="78" y="109"/>
                    <a:pt x="77" y="128"/>
                  </a:cubicBezTo>
                  <a:cubicBezTo>
                    <a:pt x="77" y="165"/>
                    <a:pt x="76" y="206"/>
                    <a:pt x="106" y="263"/>
                  </a:cubicBezTo>
                  <a:cubicBezTo>
                    <a:pt x="131" y="310"/>
                    <a:pt x="129" y="344"/>
                    <a:pt x="128" y="367"/>
                  </a:cubicBezTo>
                  <a:cubicBezTo>
                    <a:pt x="127" y="391"/>
                    <a:pt x="126" y="397"/>
                    <a:pt x="145" y="404"/>
                  </a:cubicBezTo>
                  <a:cubicBezTo>
                    <a:pt x="163" y="411"/>
                    <a:pt x="216" y="410"/>
                    <a:pt x="267" y="410"/>
                  </a:cubicBezTo>
                  <a:cubicBezTo>
                    <a:pt x="372" y="409"/>
                    <a:pt x="436" y="411"/>
                    <a:pt x="451" y="436"/>
                  </a:cubicBezTo>
                  <a:cubicBezTo>
                    <a:pt x="454" y="442"/>
                    <a:pt x="456" y="452"/>
                    <a:pt x="448" y="46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8" name="Google Shape;508;p39"/>
            <p:cNvSpPr/>
            <p:nvPr/>
          </p:nvSpPr>
          <p:spPr>
            <a:xfrm>
              <a:off x="5888880" y="2348640"/>
              <a:ext cx="60480" cy="73080"/>
            </a:xfrm>
            <a:custGeom>
              <a:avLst/>
              <a:gdLst/>
              <a:ahLst/>
              <a:cxnLst/>
              <a:rect l="l" t="t" r="r" b="b"/>
              <a:pathLst>
                <a:path w="168" h="203" extrusionOk="0">
                  <a:moveTo>
                    <a:pt x="161" y="203"/>
                  </a:moveTo>
                  <a:lnTo>
                    <a:pt x="138" y="199"/>
                  </a:lnTo>
                  <a:cubicBezTo>
                    <a:pt x="152" y="132"/>
                    <a:pt x="141" y="126"/>
                    <a:pt x="121" y="114"/>
                  </a:cubicBezTo>
                  <a:cubicBezTo>
                    <a:pt x="112" y="109"/>
                    <a:pt x="100" y="103"/>
                    <a:pt x="88" y="90"/>
                  </a:cubicBezTo>
                  <a:cubicBezTo>
                    <a:pt x="55" y="53"/>
                    <a:pt x="1" y="20"/>
                    <a:pt x="0" y="20"/>
                  </a:cubicBezTo>
                  <a:lnTo>
                    <a:pt x="12" y="0"/>
                  </a:lnTo>
                  <a:cubicBezTo>
                    <a:pt x="15" y="1"/>
                    <a:pt x="70" y="35"/>
                    <a:pt x="106" y="74"/>
                  </a:cubicBezTo>
                  <a:cubicBezTo>
                    <a:pt x="115" y="84"/>
                    <a:pt x="124" y="89"/>
                    <a:pt x="133" y="94"/>
                  </a:cubicBezTo>
                  <a:cubicBezTo>
                    <a:pt x="161" y="110"/>
                    <a:pt x="178" y="125"/>
                    <a:pt x="161" y="203"/>
                  </a:cubicBezTo>
                  <a:close/>
                </a:path>
              </a:pathLst>
            </a:custGeom>
            <a:solidFill>
              <a:schemeClr val="dk1"/>
            </a:solidFill>
            <a:ln>
              <a:noFill/>
            </a:ln>
          </p:spPr>
          <p:txBody>
            <a:bodyPr spcFirstLastPara="1" wrap="square" lIns="90000" tIns="28075" rIns="90000" bIns="280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09" name="Google Shape;509;p39"/>
            <p:cNvSpPr/>
            <p:nvPr/>
          </p:nvSpPr>
          <p:spPr>
            <a:xfrm>
              <a:off x="5572440" y="2322360"/>
              <a:ext cx="134640" cy="72720"/>
            </a:xfrm>
            <a:custGeom>
              <a:avLst/>
              <a:gdLst/>
              <a:ahLst/>
              <a:cxnLst/>
              <a:rect l="l" t="t" r="r" b="b"/>
              <a:pathLst>
                <a:path w="374" h="202" extrusionOk="0">
                  <a:moveTo>
                    <a:pt x="63" y="202"/>
                  </a:moveTo>
                  <a:cubicBezTo>
                    <a:pt x="53" y="198"/>
                    <a:pt x="7" y="181"/>
                    <a:pt x="2" y="150"/>
                  </a:cubicBezTo>
                  <a:cubicBezTo>
                    <a:pt x="2" y="148"/>
                    <a:pt x="2" y="145"/>
                    <a:pt x="1" y="143"/>
                  </a:cubicBezTo>
                  <a:cubicBezTo>
                    <a:pt x="-4" y="113"/>
                    <a:pt x="-4" y="82"/>
                    <a:pt x="63" y="63"/>
                  </a:cubicBezTo>
                  <a:cubicBezTo>
                    <a:pt x="89" y="56"/>
                    <a:pt x="104" y="48"/>
                    <a:pt x="117" y="41"/>
                  </a:cubicBezTo>
                  <a:cubicBezTo>
                    <a:pt x="140" y="29"/>
                    <a:pt x="156" y="20"/>
                    <a:pt x="197" y="29"/>
                  </a:cubicBezTo>
                  <a:cubicBezTo>
                    <a:pt x="224" y="35"/>
                    <a:pt x="251" y="26"/>
                    <a:pt x="279" y="16"/>
                  </a:cubicBezTo>
                  <a:cubicBezTo>
                    <a:pt x="310" y="5"/>
                    <a:pt x="342" y="-6"/>
                    <a:pt x="374" y="4"/>
                  </a:cubicBezTo>
                  <a:lnTo>
                    <a:pt x="367" y="27"/>
                  </a:lnTo>
                  <a:cubicBezTo>
                    <a:pt x="342" y="19"/>
                    <a:pt x="315" y="28"/>
                    <a:pt x="286" y="38"/>
                  </a:cubicBezTo>
                  <a:cubicBezTo>
                    <a:pt x="256" y="48"/>
                    <a:pt x="225" y="59"/>
                    <a:pt x="193" y="52"/>
                  </a:cubicBezTo>
                  <a:cubicBezTo>
                    <a:pt x="159" y="45"/>
                    <a:pt x="149" y="51"/>
                    <a:pt x="128" y="61"/>
                  </a:cubicBezTo>
                  <a:cubicBezTo>
                    <a:pt x="115" y="69"/>
                    <a:pt x="98" y="77"/>
                    <a:pt x="70" y="85"/>
                  </a:cubicBezTo>
                  <a:cubicBezTo>
                    <a:pt x="17" y="100"/>
                    <a:pt x="20" y="117"/>
                    <a:pt x="24" y="138"/>
                  </a:cubicBezTo>
                  <a:cubicBezTo>
                    <a:pt x="25" y="141"/>
                    <a:pt x="25" y="144"/>
                    <a:pt x="26" y="147"/>
                  </a:cubicBezTo>
                  <a:cubicBezTo>
                    <a:pt x="27" y="159"/>
                    <a:pt x="53" y="173"/>
                    <a:pt x="70" y="179"/>
                  </a:cubicBezTo>
                  <a:lnTo>
                    <a:pt x="63" y="202"/>
                  </a:lnTo>
                  <a:close/>
                </a:path>
              </a:pathLst>
            </a:custGeom>
            <a:solidFill>
              <a:schemeClr val="dk1"/>
            </a:solidFill>
            <a:ln>
              <a:noFill/>
            </a:ln>
          </p:spPr>
          <p:txBody>
            <a:bodyPr spcFirstLastPara="1" wrap="square" lIns="90000" tIns="27700" rIns="90000" bIns="277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0" name="Google Shape;510;p39"/>
            <p:cNvSpPr/>
            <p:nvPr/>
          </p:nvSpPr>
          <p:spPr>
            <a:xfrm>
              <a:off x="5317920" y="2618280"/>
              <a:ext cx="433080" cy="348840"/>
            </a:xfrm>
            <a:custGeom>
              <a:avLst/>
              <a:gdLst/>
              <a:ahLst/>
              <a:cxnLst/>
              <a:rect l="l" t="t" r="r" b="b"/>
              <a:pathLst>
                <a:path w="1203" h="969" extrusionOk="0">
                  <a:moveTo>
                    <a:pt x="1161" y="969"/>
                  </a:moveTo>
                  <a:cubicBezTo>
                    <a:pt x="1132" y="969"/>
                    <a:pt x="1092" y="963"/>
                    <a:pt x="1054" y="936"/>
                  </a:cubicBezTo>
                  <a:cubicBezTo>
                    <a:pt x="995" y="895"/>
                    <a:pt x="938" y="926"/>
                    <a:pt x="935" y="927"/>
                  </a:cubicBezTo>
                  <a:lnTo>
                    <a:pt x="924" y="933"/>
                  </a:lnTo>
                  <a:lnTo>
                    <a:pt x="919" y="921"/>
                  </a:lnTo>
                  <a:cubicBezTo>
                    <a:pt x="917" y="917"/>
                    <a:pt x="903" y="880"/>
                    <a:pt x="957" y="806"/>
                  </a:cubicBezTo>
                  <a:cubicBezTo>
                    <a:pt x="983" y="772"/>
                    <a:pt x="982" y="771"/>
                    <a:pt x="957" y="752"/>
                  </a:cubicBezTo>
                  <a:cubicBezTo>
                    <a:pt x="941" y="739"/>
                    <a:pt x="917" y="720"/>
                    <a:pt x="890" y="684"/>
                  </a:cubicBezTo>
                  <a:cubicBezTo>
                    <a:pt x="849" y="628"/>
                    <a:pt x="819" y="627"/>
                    <a:pt x="770" y="625"/>
                  </a:cubicBezTo>
                  <a:cubicBezTo>
                    <a:pt x="742" y="623"/>
                    <a:pt x="712" y="622"/>
                    <a:pt x="673" y="611"/>
                  </a:cubicBezTo>
                  <a:cubicBezTo>
                    <a:pt x="581" y="587"/>
                    <a:pt x="566" y="576"/>
                    <a:pt x="529" y="552"/>
                  </a:cubicBezTo>
                  <a:cubicBezTo>
                    <a:pt x="521" y="547"/>
                    <a:pt x="513" y="541"/>
                    <a:pt x="502" y="535"/>
                  </a:cubicBezTo>
                  <a:cubicBezTo>
                    <a:pt x="472" y="516"/>
                    <a:pt x="460" y="492"/>
                    <a:pt x="450" y="470"/>
                  </a:cubicBezTo>
                  <a:cubicBezTo>
                    <a:pt x="438" y="447"/>
                    <a:pt x="430" y="430"/>
                    <a:pt x="400" y="425"/>
                  </a:cubicBezTo>
                  <a:cubicBezTo>
                    <a:pt x="374" y="420"/>
                    <a:pt x="360" y="425"/>
                    <a:pt x="346" y="431"/>
                  </a:cubicBezTo>
                  <a:cubicBezTo>
                    <a:pt x="327" y="438"/>
                    <a:pt x="307" y="446"/>
                    <a:pt x="264" y="429"/>
                  </a:cubicBezTo>
                  <a:cubicBezTo>
                    <a:pt x="233" y="417"/>
                    <a:pt x="220" y="434"/>
                    <a:pt x="203" y="463"/>
                  </a:cubicBezTo>
                  <a:cubicBezTo>
                    <a:pt x="192" y="481"/>
                    <a:pt x="181" y="501"/>
                    <a:pt x="160" y="497"/>
                  </a:cubicBezTo>
                  <a:cubicBezTo>
                    <a:pt x="124" y="489"/>
                    <a:pt x="105" y="415"/>
                    <a:pt x="103" y="277"/>
                  </a:cubicBezTo>
                  <a:cubicBezTo>
                    <a:pt x="103" y="225"/>
                    <a:pt x="83" y="225"/>
                    <a:pt x="56" y="224"/>
                  </a:cubicBezTo>
                  <a:cubicBezTo>
                    <a:pt x="38" y="224"/>
                    <a:pt x="16" y="224"/>
                    <a:pt x="6" y="203"/>
                  </a:cubicBezTo>
                  <a:cubicBezTo>
                    <a:pt x="-8" y="176"/>
                    <a:pt x="5" y="157"/>
                    <a:pt x="16" y="142"/>
                  </a:cubicBezTo>
                  <a:cubicBezTo>
                    <a:pt x="24" y="130"/>
                    <a:pt x="32" y="120"/>
                    <a:pt x="29" y="104"/>
                  </a:cubicBezTo>
                  <a:cubicBezTo>
                    <a:pt x="21" y="61"/>
                    <a:pt x="29" y="3"/>
                    <a:pt x="29" y="0"/>
                  </a:cubicBezTo>
                  <a:lnTo>
                    <a:pt x="52" y="3"/>
                  </a:lnTo>
                  <a:cubicBezTo>
                    <a:pt x="52" y="4"/>
                    <a:pt x="45" y="60"/>
                    <a:pt x="52" y="100"/>
                  </a:cubicBezTo>
                  <a:cubicBezTo>
                    <a:pt x="57" y="125"/>
                    <a:pt x="45" y="142"/>
                    <a:pt x="35" y="156"/>
                  </a:cubicBezTo>
                  <a:cubicBezTo>
                    <a:pt x="25" y="171"/>
                    <a:pt x="20" y="179"/>
                    <a:pt x="27" y="192"/>
                  </a:cubicBezTo>
                  <a:cubicBezTo>
                    <a:pt x="30" y="200"/>
                    <a:pt x="39" y="200"/>
                    <a:pt x="56" y="201"/>
                  </a:cubicBezTo>
                  <a:cubicBezTo>
                    <a:pt x="84" y="201"/>
                    <a:pt x="126" y="202"/>
                    <a:pt x="127" y="277"/>
                  </a:cubicBezTo>
                  <a:cubicBezTo>
                    <a:pt x="129" y="427"/>
                    <a:pt x="152" y="471"/>
                    <a:pt x="164" y="474"/>
                  </a:cubicBezTo>
                  <a:cubicBezTo>
                    <a:pt x="169" y="475"/>
                    <a:pt x="177" y="462"/>
                    <a:pt x="183" y="451"/>
                  </a:cubicBezTo>
                  <a:cubicBezTo>
                    <a:pt x="198" y="426"/>
                    <a:pt x="220" y="387"/>
                    <a:pt x="273" y="407"/>
                  </a:cubicBezTo>
                  <a:cubicBezTo>
                    <a:pt x="307" y="421"/>
                    <a:pt x="320" y="415"/>
                    <a:pt x="338" y="409"/>
                  </a:cubicBezTo>
                  <a:cubicBezTo>
                    <a:pt x="353" y="403"/>
                    <a:pt x="371" y="395"/>
                    <a:pt x="404" y="402"/>
                  </a:cubicBezTo>
                  <a:cubicBezTo>
                    <a:pt x="446" y="409"/>
                    <a:pt x="458" y="435"/>
                    <a:pt x="471" y="460"/>
                  </a:cubicBezTo>
                  <a:cubicBezTo>
                    <a:pt x="480" y="479"/>
                    <a:pt x="490" y="499"/>
                    <a:pt x="515" y="515"/>
                  </a:cubicBezTo>
                  <a:cubicBezTo>
                    <a:pt x="525" y="521"/>
                    <a:pt x="534" y="527"/>
                    <a:pt x="542" y="532"/>
                  </a:cubicBezTo>
                  <a:cubicBezTo>
                    <a:pt x="577" y="555"/>
                    <a:pt x="591" y="565"/>
                    <a:pt x="679" y="589"/>
                  </a:cubicBezTo>
                  <a:cubicBezTo>
                    <a:pt x="716" y="599"/>
                    <a:pt x="745" y="600"/>
                    <a:pt x="771" y="601"/>
                  </a:cubicBezTo>
                  <a:cubicBezTo>
                    <a:pt x="821" y="603"/>
                    <a:pt x="861" y="605"/>
                    <a:pt x="909" y="670"/>
                  </a:cubicBezTo>
                  <a:cubicBezTo>
                    <a:pt x="934" y="704"/>
                    <a:pt x="956" y="721"/>
                    <a:pt x="972" y="733"/>
                  </a:cubicBezTo>
                  <a:cubicBezTo>
                    <a:pt x="1004" y="758"/>
                    <a:pt x="1012" y="771"/>
                    <a:pt x="976" y="820"/>
                  </a:cubicBezTo>
                  <a:cubicBezTo>
                    <a:pt x="948" y="859"/>
                    <a:pt x="941" y="885"/>
                    <a:pt x="940" y="900"/>
                  </a:cubicBezTo>
                  <a:cubicBezTo>
                    <a:pt x="965" y="891"/>
                    <a:pt x="1016" y="881"/>
                    <a:pt x="1067" y="917"/>
                  </a:cubicBezTo>
                  <a:cubicBezTo>
                    <a:pt x="1128" y="959"/>
                    <a:pt x="1196" y="942"/>
                    <a:pt x="1197" y="942"/>
                  </a:cubicBezTo>
                  <a:lnTo>
                    <a:pt x="1203" y="965"/>
                  </a:lnTo>
                  <a:cubicBezTo>
                    <a:pt x="1202" y="965"/>
                    <a:pt x="1185" y="969"/>
                    <a:pt x="1161" y="96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1" name="Google Shape;511;p39"/>
            <p:cNvSpPr/>
            <p:nvPr/>
          </p:nvSpPr>
          <p:spPr>
            <a:xfrm>
              <a:off x="5574240" y="2925720"/>
              <a:ext cx="81000" cy="32040"/>
            </a:xfrm>
            <a:custGeom>
              <a:avLst/>
              <a:gdLst/>
              <a:ahLst/>
              <a:cxnLst/>
              <a:rect l="l" t="t" r="r" b="b"/>
              <a:pathLst>
                <a:path w="225" h="89" extrusionOk="0">
                  <a:moveTo>
                    <a:pt x="173" y="89"/>
                  </a:moveTo>
                  <a:cubicBezTo>
                    <a:pt x="164" y="89"/>
                    <a:pt x="155" y="88"/>
                    <a:pt x="144" y="85"/>
                  </a:cubicBezTo>
                  <a:cubicBezTo>
                    <a:pt x="126" y="80"/>
                    <a:pt x="114" y="69"/>
                    <a:pt x="102" y="59"/>
                  </a:cubicBezTo>
                  <a:cubicBezTo>
                    <a:pt x="81" y="42"/>
                    <a:pt x="59" y="24"/>
                    <a:pt x="3" y="24"/>
                  </a:cubicBezTo>
                  <a:cubicBezTo>
                    <a:pt x="2" y="24"/>
                    <a:pt x="1" y="24"/>
                    <a:pt x="0" y="24"/>
                  </a:cubicBezTo>
                  <a:lnTo>
                    <a:pt x="0" y="0"/>
                  </a:lnTo>
                  <a:cubicBezTo>
                    <a:pt x="1" y="0"/>
                    <a:pt x="2" y="0"/>
                    <a:pt x="2" y="0"/>
                  </a:cubicBezTo>
                  <a:cubicBezTo>
                    <a:pt x="67" y="0"/>
                    <a:pt x="95" y="23"/>
                    <a:pt x="117" y="41"/>
                  </a:cubicBezTo>
                  <a:cubicBezTo>
                    <a:pt x="128" y="51"/>
                    <a:pt x="138" y="59"/>
                    <a:pt x="151" y="62"/>
                  </a:cubicBezTo>
                  <a:cubicBezTo>
                    <a:pt x="187" y="73"/>
                    <a:pt x="209" y="55"/>
                    <a:pt x="210" y="54"/>
                  </a:cubicBezTo>
                  <a:lnTo>
                    <a:pt x="225" y="72"/>
                  </a:lnTo>
                  <a:cubicBezTo>
                    <a:pt x="224" y="72"/>
                    <a:pt x="205" y="89"/>
                    <a:pt x="173" y="8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2" name="Google Shape;512;p39"/>
            <p:cNvSpPr/>
            <p:nvPr/>
          </p:nvSpPr>
          <p:spPr>
            <a:xfrm>
              <a:off x="5303880" y="2783880"/>
              <a:ext cx="68760" cy="222120"/>
            </a:xfrm>
            <a:custGeom>
              <a:avLst/>
              <a:gdLst/>
              <a:ahLst/>
              <a:cxnLst/>
              <a:rect l="l" t="t" r="r" b="b"/>
              <a:pathLst>
                <a:path w="191" h="617" extrusionOk="0">
                  <a:moveTo>
                    <a:pt x="7" y="617"/>
                  </a:moveTo>
                  <a:lnTo>
                    <a:pt x="5" y="605"/>
                  </a:lnTo>
                  <a:lnTo>
                    <a:pt x="0" y="595"/>
                  </a:lnTo>
                  <a:cubicBezTo>
                    <a:pt x="0" y="595"/>
                    <a:pt x="11" y="585"/>
                    <a:pt x="13" y="529"/>
                  </a:cubicBezTo>
                  <a:cubicBezTo>
                    <a:pt x="14" y="483"/>
                    <a:pt x="44" y="483"/>
                    <a:pt x="60" y="483"/>
                  </a:cubicBezTo>
                  <a:cubicBezTo>
                    <a:pt x="65" y="483"/>
                    <a:pt x="72" y="483"/>
                    <a:pt x="74" y="482"/>
                  </a:cubicBezTo>
                  <a:cubicBezTo>
                    <a:pt x="74" y="481"/>
                    <a:pt x="78" y="477"/>
                    <a:pt x="73" y="455"/>
                  </a:cubicBezTo>
                  <a:cubicBezTo>
                    <a:pt x="66" y="424"/>
                    <a:pt x="54" y="403"/>
                    <a:pt x="44" y="387"/>
                  </a:cubicBezTo>
                  <a:cubicBezTo>
                    <a:pt x="29" y="360"/>
                    <a:pt x="15" y="336"/>
                    <a:pt x="60" y="308"/>
                  </a:cubicBezTo>
                  <a:cubicBezTo>
                    <a:pt x="87" y="292"/>
                    <a:pt x="108" y="290"/>
                    <a:pt x="121" y="288"/>
                  </a:cubicBezTo>
                  <a:cubicBezTo>
                    <a:pt x="123" y="288"/>
                    <a:pt x="126" y="288"/>
                    <a:pt x="128" y="287"/>
                  </a:cubicBezTo>
                  <a:cubicBezTo>
                    <a:pt x="128" y="285"/>
                    <a:pt x="127" y="279"/>
                    <a:pt x="124" y="268"/>
                  </a:cubicBezTo>
                  <a:cubicBezTo>
                    <a:pt x="118" y="248"/>
                    <a:pt x="108" y="234"/>
                    <a:pt x="98" y="219"/>
                  </a:cubicBezTo>
                  <a:cubicBezTo>
                    <a:pt x="80" y="194"/>
                    <a:pt x="62" y="168"/>
                    <a:pt x="73" y="122"/>
                  </a:cubicBezTo>
                  <a:cubicBezTo>
                    <a:pt x="82" y="84"/>
                    <a:pt x="106" y="66"/>
                    <a:pt x="127" y="51"/>
                  </a:cubicBezTo>
                  <a:cubicBezTo>
                    <a:pt x="147" y="37"/>
                    <a:pt x="163" y="25"/>
                    <a:pt x="168" y="0"/>
                  </a:cubicBezTo>
                  <a:lnTo>
                    <a:pt x="191" y="5"/>
                  </a:lnTo>
                  <a:cubicBezTo>
                    <a:pt x="184" y="38"/>
                    <a:pt x="163" y="54"/>
                    <a:pt x="141" y="70"/>
                  </a:cubicBezTo>
                  <a:cubicBezTo>
                    <a:pt x="122" y="84"/>
                    <a:pt x="103" y="98"/>
                    <a:pt x="96" y="127"/>
                  </a:cubicBezTo>
                  <a:cubicBezTo>
                    <a:pt x="87" y="163"/>
                    <a:pt x="101" y="182"/>
                    <a:pt x="117" y="206"/>
                  </a:cubicBezTo>
                  <a:cubicBezTo>
                    <a:pt x="127" y="221"/>
                    <a:pt x="139" y="238"/>
                    <a:pt x="146" y="261"/>
                  </a:cubicBezTo>
                  <a:cubicBezTo>
                    <a:pt x="152" y="280"/>
                    <a:pt x="154" y="292"/>
                    <a:pt x="148" y="301"/>
                  </a:cubicBezTo>
                  <a:cubicBezTo>
                    <a:pt x="143" y="310"/>
                    <a:pt x="133" y="311"/>
                    <a:pt x="123" y="312"/>
                  </a:cubicBezTo>
                  <a:cubicBezTo>
                    <a:pt x="111" y="312"/>
                    <a:pt x="95" y="314"/>
                    <a:pt x="73" y="328"/>
                  </a:cubicBezTo>
                  <a:cubicBezTo>
                    <a:pt x="47" y="344"/>
                    <a:pt x="49" y="348"/>
                    <a:pt x="65" y="375"/>
                  </a:cubicBezTo>
                  <a:cubicBezTo>
                    <a:pt x="75" y="392"/>
                    <a:pt x="89" y="415"/>
                    <a:pt x="96" y="450"/>
                  </a:cubicBezTo>
                  <a:cubicBezTo>
                    <a:pt x="101" y="473"/>
                    <a:pt x="100" y="488"/>
                    <a:pt x="92" y="497"/>
                  </a:cubicBezTo>
                  <a:cubicBezTo>
                    <a:pt x="84" y="507"/>
                    <a:pt x="70" y="507"/>
                    <a:pt x="60" y="507"/>
                  </a:cubicBezTo>
                  <a:cubicBezTo>
                    <a:pt x="44" y="507"/>
                    <a:pt x="37" y="506"/>
                    <a:pt x="36" y="530"/>
                  </a:cubicBezTo>
                  <a:cubicBezTo>
                    <a:pt x="34" y="598"/>
                    <a:pt x="19" y="615"/>
                    <a:pt x="7" y="61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13" name="Google Shape;513;p39"/>
            <p:cNvSpPr/>
            <p:nvPr/>
          </p:nvSpPr>
          <p:spPr>
            <a:xfrm>
              <a:off x="7601760" y="2931480"/>
              <a:ext cx="168840" cy="211320"/>
            </a:xfrm>
            <a:custGeom>
              <a:avLst/>
              <a:gdLst/>
              <a:ahLst/>
              <a:cxnLst/>
              <a:rect l="l" t="t" r="r" b="b"/>
              <a:pathLst>
                <a:path w="469" h="587" extrusionOk="0">
                  <a:moveTo>
                    <a:pt x="285" y="587"/>
                  </a:moveTo>
                  <a:cubicBezTo>
                    <a:pt x="278" y="587"/>
                    <a:pt x="272" y="585"/>
                    <a:pt x="266" y="581"/>
                  </a:cubicBezTo>
                  <a:lnTo>
                    <a:pt x="279" y="561"/>
                  </a:lnTo>
                  <a:cubicBezTo>
                    <a:pt x="282" y="563"/>
                    <a:pt x="284" y="564"/>
                    <a:pt x="288" y="563"/>
                  </a:cubicBezTo>
                  <a:cubicBezTo>
                    <a:pt x="313" y="557"/>
                    <a:pt x="353" y="485"/>
                    <a:pt x="366" y="462"/>
                  </a:cubicBezTo>
                  <a:cubicBezTo>
                    <a:pt x="385" y="428"/>
                    <a:pt x="399" y="412"/>
                    <a:pt x="411" y="397"/>
                  </a:cubicBezTo>
                  <a:cubicBezTo>
                    <a:pt x="421" y="386"/>
                    <a:pt x="430" y="376"/>
                    <a:pt x="439" y="358"/>
                  </a:cubicBezTo>
                  <a:cubicBezTo>
                    <a:pt x="445" y="347"/>
                    <a:pt x="446" y="343"/>
                    <a:pt x="445" y="342"/>
                  </a:cubicBezTo>
                  <a:cubicBezTo>
                    <a:pt x="442" y="340"/>
                    <a:pt x="419" y="336"/>
                    <a:pt x="395" y="332"/>
                  </a:cubicBezTo>
                  <a:cubicBezTo>
                    <a:pt x="375" y="328"/>
                    <a:pt x="351" y="324"/>
                    <a:pt x="321" y="318"/>
                  </a:cubicBezTo>
                  <a:cubicBezTo>
                    <a:pt x="248" y="303"/>
                    <a:pt x="209" y="287"/>
                    <a:pt x="171" y="271"/>
                  </a:cubicBezTo>
                  <a:cubicBezTo>
                    <a:pt x="141" y="258"/>
                    <a:pt x="113" y="247"/>
                    <a:pt x="69" y="235"/>
                  </a:cubicBezTo>
                  <a:cubicBezTo>
                    <a:pt x="30" y="225"/>
                    <a:pt x="8" y="209"/>
                    <a:pt x="2" y="186"/>
                  </a:cubicBezTo>
                  <a:cubicBezTo>
                    <a:pt x="-8" y="151"/>
                    <a:pt x="26" y="112"/>
                    <a:pt x="64" y="75"/>
                  </a:cubicBezTo>
                  <a:cubicBezTo>
                    <a:pt x="111" y="29"/>
                    <a:pt x="111" y="3"/>
                    <a:pt x="111" y="3"/>
                  </a:cubicBezTo>
                  <a:lnTo>
                    <a:pt x="134" y="0"/>
                  </a:lnTo>
                  <a:cubicBezTo>
                    <a:pt x="135" y="4"/>
                    <a:pt x="137" y="37"/>
                    <a:pt x="80" y="92"/>
                  </a:cubicBezTo>
                  <a:cubicBezTo>
                    <a:pt x="63" y="109"/>
                    <a:pt x="17" y="153"/>
                    <a:pt x="25" y="180"/>
                  </a:cubicBezTo>
                  <a:cubicBezTo>
                    <a:pt x="29" y="197"/>
                    <a:pt x="54" y="207"/>
                    <a:pt x="75" y="212"/>
                  </a:cubicBezTo>
                  <a:cubicBezTo>
                    <a:pt x="121" y="224"/>
                    <a:pt x="151" y="237"/>
                    <a:pt x="180" y="249"/>
                  </a:cubicBezTo>
                  <a:cubicBezTo>
                    <a:pt x="219" y="265"/>
                    <a:pt x="255" y="281"/>
                    <a:pt x="326" y="295"/>
                  </a:cubicBezTo>
                  <a:cubicBezTo>
                    <a:pt x="356" y="301"/>
                    <a:pt x="380" y="305"/>
                    <a:pt x="398" y="308"/>
                  </a:cubicBezTo>
                  <a:cubicBezTo>
                    <a:pt x="442" y="316"/>
                    <a:pt x="460" y="319"/>
                    <a:pt x="467" y="333"/>
                  </a:cubicBezTo>
                  <a:cubicBezTo>
                    <a:pt x="472" y="344"/>
                    <a:pt x="467" y="356"/>
                    <a:pt x="460" y="369"/>
                  </a:cubicBezTo>
                  <a:cubicBezTo>
                    <a:pt x="449" y="389"/>
                    <a:pt x="439" y="400"/>
                    <a:pt x="429" y="413"/>
                  </a:cubicBezTo>
                  <a:cubicBezTo>
                    <a:pt x="417" y="426"/>
                    <a:pt x="404" y="442"/>
                    <a:pt x="387" y="473"/>
                  </a:cubicBezTo>
                  <a:cubicBezTo>
                    <a:pt x="357" y="527"/>
                    <a:pt x="325" y="578"/>
                    <a:pt x="293" y="586"/>
                  </a:cubicBezTo>
                  <a:cubicBezTo>
                    <a:pt x="290" y="586"/>
                    <a:pt x="287" y="587"/>
                    <a:pt x="285" y="58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514" name="Google Shape;514;p39"/>
          <p:cNvSpPr/>
          <p:nvPr/>
        </p:nvSpPr>
        <p:spPr>
          <a:xfrm>
            <a:off x="4995635" y="4131690"/>
            <a:ext cx="132120" cy="75600"/>
          </a:xfrm>
          <a:custGeom>
            <a:avLst/>
            <a:gdLst/>
            <a:ahLst/>
            <a:cxnLst/>
            <a:rect l="l" t="t" r="r" b="b"/>
            <a:pathLst>
              <a:path w="367" h="210" extrusionOk="0">
                <a:moveTo>
                  <a:pt x="150" y="210"/>
                </a:moveTo>
                <a:cubicBezTo>
                  <a:pt x="221" y="187"/>
                  <a:pt x="293" y="178"/>
                  <a:pt x="367" y="180"/>
                </a:cubicBezTo>
                <a:cubicBezTo>
                  <a:pt x="366" y="180"/>
                  <a:pt x="343" y="151"/>
                  <a:pt x="345" y="154"/>
                </a:cubicBezTo>
                <a:cubicBezTo>
                  <a:pt x="328" y="134"/>
                  <a:pt x="310" y="111"/>
                  <a:pt x="293" y="91"/>
                </a:cubicBezTo>
                <a:cubicBezTo>
                  <a:pt x="274" y="70"/>
                  <a:pt x="257" y="47"/>
                  <a:pt x="240" y="27"/>
                </a:cubicBezTo>
                <a:cubicBezTo>
                  <a:pt x="235" y="23"/>
                  <a:pt x="231" y="18"/>
                  <a:pt x="228" y="13"/>
                </a:cubicBezTo>
                <a:cubicBezTo>
                  <a:pt x="224" y="10"/>
                  <a:pt x="221" y="4"/>
                  <a:pt x="216" y="1"/>
                </a:cubicBezTo>
                <a:cubicBezTo>
                  <a:pt x="143" y="-3"/>
                  <a:pt x="69" y="8"/>
                  <a:pt x="0" y="30"/>
                </a:cubicBezTo>
                <a:cubicBezTo>
                  <a:pt x="0" y="30"/>
                  <a:pt x="24" y="61"/>
                  <a:pt x="21" y="58"/>
                </a:cubicBezTo>
                <a:cubicBezTo>
                  <a:pt x="38" y="78"/>
                  <a:pt x="57" y="101"/>
                  <a:pt x="74" y="122"/>
                </a:cubicBezTo>
                <a:cubicBezTo>
                  <a:pt x="91" y="142"/>
                  <a:pt x="110" y="163"/>
                  <a:pt x="128" y="185"/>
                </a:cubicBezTo>
                <a:cubicBezTo>
                  <a:pt x="131" y="187"/>
                  <a:pt x="148" y="211"/>
                  <a:pt x="150" y="210"/>
                </a:cubicBezTo>
                <a:close/>
              </a:path>
            </a:pathLst>
          </a:custGeom>
          <a:solidFill>
            <a:schemeClr val="dk2"/>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p6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Environmental challenges</a:t>
            </a:r>
            <a:endParaRPr/>
          </a:p>
        </p:txBody>
      </p:sp>
      <p:sp>
        <p:nvSpPr>
          <p:cNvPr id="1199" name="Google Shape;1199;p66"/>
          <p:cNvSpPr txBox="1">
            <a:spLocks noGrp="1"/>
          </p:cNvSpPr>
          <p:nvPr>
            <p:ph type="subTitle" idx="1"/>
          </p:nvPr>
        </p:nvSpPr>
        <p:spPr>
          <a:xfrm>
            <a:off x="713225" y="2172350"/>
            <a:ext cx="23985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p:txBody>
      </p:sp>
      <p:sp>
        <p:nvSpPr>
          <p:cNvPr id="1200" name="Google Shape;1200;p66"/>
          <p:cNvSpPr txBox="1">
            <a:spLocks noGrp="1"/>
          </p:cNvSpPr>
          <p:nvPr>
            <p:ph type="subTitle" idx="2"/>
          </p:nvPr>
        </p:nvSpPr>
        <p:spPr>
          <a:xfrm>
            <a:off x="3368993" y="2172350"/>
            <a:ext cx="23985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Saturn is a gas giant and has several rings</a:t>
            </a:r>
            <a:endParaRPr/>
          </a:p>
        </p:txBody>
      </p:sp>
      <p:sp>
        <p:nvSpPr>
          <p:cNvPr id="1201" name="Google Shape;1201;p66"/>
          <p:cNvSpPr txBox="1">
            <a:spLocks noGrp="1"/>
          </p:cNvSpPr>
          <p:nvPr>
            <p:ph type="subTitle" idx="3"/>
          </p:nvPr>
        </p:nvSpPr>
        <p:spPr>
          <a:xfrm>
            <a:off x="1880989" y="3938600"/>
            <a:ext cx="23985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Jupiter is the biggest planet of them all</a:t>
            </a:r>
            <a:endParaRPr/>
          </a:p>
        </p:txBody>
      </p:sp>
      <p:sp>
        <p:nvSpPr>
          <p:cNvPr id="1202" name="Google Shape;1202;p66"/>
          <p:cNvSpPr txBox="1">
            <a:spLocks noGrp="1"/>
          </p:cNvSpPr>
          <p:nvPr>
            <p:ph type="subTitle" idx="4"/>
          </p:nvPr>
        </p:nvSpPr>
        <p:spPr>
          <a:xfrm>
            <a:off x="4864507" y="3938600"/>
            <a:ext cx="23985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Venus has extremely high temperatures</a:t>
            </a:r>
            <a:endParaRPr/>
          </a:p>
        </p:txBody>
      </p:sp>
      <p:sp>
        <p:nvSpPr>
          <p:cNvPr id="1203" name="Google Shape;1203;p66"/>
          <p:cNvSpPr txBox="1">
            <a:spLocks noGrp="1"/>
          </p:cNvSpPr>
          <p:nvPr>
            <p:ph type="subTitle" idx="5"/>
          </p:nvPr>
        </p:nvSpPr>
        <p:spPr>
          <a:xfrm>
            <a:off x="6025512" y="2172350"/>
            <a:ext cx="23985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204" name="Google Shape;1204;p66"/>
          <p:cNvSpPr txBox="1">
            <a:spLocks noGrp="1"/>
          </p:cNvSpPr>
          <p:nvPr>
            <p:ph type="subTitle" idx="6"/>
          </p:nvPr>
        </p:nvSpPr>
        <p:spPr>
          <a:xfrm>
            <a:off x="714300" y="1730975"/>
            <a:ext cx="2396700" cy="5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Deforestation</a:t>
            </a:r>
            <a:endParaRPr/>
          </a:p>
        </p:txBody>
      </p:sp>
      <p:sp>
        <p:nvSpPr>
          <p:cNvPr id="1205" name="Google Shape;1205;p66"/>
          <p:cNvSpPr txBox="1">
            <a:spLocks noGrp="1"/>
          </p:cNvSpPr>
          <p:nvPr>
            <p:ph type="subTitle" idx="7"/>
          </p:nvPr>
        </p:nvSpPr>
        <p:spPr>
          <a:xfrm>
            <a:off x="3370075" y="1730975"/>
            <a:ext cx="2396700" cy="5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Illegal logging</a:t>
            </a:r>
            <a:endParaRPr/>
          </a:p>
        </p:txBody>
      </p:sp>
      <p:sp>
        <p:nvSpPr>
          <p:cNvPr id="1206" name="Google Shape;1206;p66"/>
          <p:cNvSpPr txBox="1">
            <a:spLocks noGrp="1"/>
          </p:cNvSpPr>
          <p:nvPr>
            <p:ph type="subTitle" idx="8"/>
          </p:nvPr>
        </p:nvSpPr>
        <p:spPr>
          <a:xfrm>
            <a:off x="6026600" y="1730975"/>
            <a:ext cx="2396700" cy="5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Pollution</a:t>
            </a:r>
            <a:endParaRPr/>
          </a:p>
        </p:txBody>
      </p:sp>
      <p:sp>
        <p:nvSpPr>
          <p:cNvPr id="1207" name="Google Shape;1207;p66"/>
          <p:cNvSpPr txBox="1">
            <a:spLocks noGrp="1"/>
          </p:cNvSpPr>
          <p:nvPr>
            <p:ph type="subTitle" idx="9"/>
          </p:nvPr>
        </p:nvSpPr>
        <p:spPr>
          <a:xfrm>
            <a:off x="1882075" y="3497300"/>
            <a:ext cx="2396700" cy="5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Land degradation</a:t>
            </a:r>
            <a:endParaRPr/>
          </a:p>
        </p:txBody>
      </p:sp>
      <p:sp>
        <p:nvSpPr>
          <p:cNvPr id="1208" name="Google Shape;1208;p66"/>
          <p:cNvSpPr txBox="1">
            <a:spLocks noGrp="1"/>
          </p:cNvSpPr>
          <p:nvPr>
            <p:ph type="subTitle" idx="13"/>
          </p:nvPr>
        </p:nvSpPr>
        <p:spPr>
          <a:xfrm>
            <a:off x="4865599" y="3497300"/>
            <a:ext cx="2396700" cy="5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Climate change </a:t>
            </a:r>
            <a:endParaRPr/>
          </a:p>
        </p:txBody>
      </p:sp>
      <p:sp>
        <p:nvSpPr>
          <p:cNvPr id="1209" name="Google Shape;1209;p66"/>
          <p:cNvSpPr/>
          <p:nvPr/>
        </p:nvSpPr>
        <p:spPr>
          <a:xfrm>
            <a:off x="1670238" y="1169975"/>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210" name="Google Shape;1210;p66"/>
          <p:cNvSpPr/>
          <p:nvPr/>
        </p:nvSpPr>
        <p:spPr>
          <a:xfrm>
            <a:off x="4326388" y="1169975"/>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211" name="Google Shape;1211;p66"/>
          <p:cNvSpPr/>
          <p:nvPr/>
        </p:nvSpPr>
        <p:spPr>
          <a:xfrm>
            <a:off x="6981788" y="1169975"/>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212" name="Google Shape;1212;p66"/>
          <p:cNvSpPr/>
          <p:nvPr/>
        </p:nvSpPr>
        <p:spPr>
          <a:xfrm>
            <a:off x="2838013" y="293630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213" name="Google Shape;1213;p66"/>
          <p:cNvSpPr/>
          <p:nvPr/>
        </p:nvSpPr>
        <p:spPr>
          <a:xfrm>
            <a:off x="5821538" y="293630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grpSp>
        <p:nvGrpSpPr>
          <p:cNvPr id="1214" name="Google Shape;1214;p66"/>
          <p:cNvGrpSpPr/>
          <p:nvPr/>
        </p:nvGrpSpPr>
        <p:grpSpPr>
          <a:xfrm>
            <a:off x="1744723" y="1243672"/>
            <a:ext cx="337700" cy="337407"/>
            <a:chOff x="5511098" y="2259509"/>
            <a:chExt cx="337700" cy="337407"/>
          </a:xfrm>
        </p:grpSpPr>
        <p:sp>
          <p:nvSpPr>
            <p:cNvPr id="1215" name="Google Shape;1215;p66"/>
            <p:cNvSpPr/>
            <p:nvPr/>
          </p:nvSpPr>
          <p:spPr>
            <a:xfrm>
              <a:off x="5798290" y="2586931"/>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6" name="Google Shape;1216;p66"/>
            <p:cNvSpPr/>
            <p:nvPr/>
          </p:nvSpPr>
          <p:spPr>
            <a:xfrm>
              <a:off x="5511098" y="2259509"/>
              <a:ext cx="337700" cy="337407"/>
            </a:xfrm>
            <a:custGeom>
              <a:avLst/>
              <a:gdLst/>
              <a:ahLst/>
              <a:cxnLst/>
              <a:rect l="l" t="t" r="r" b="b"/>
              <a:pathLst>
                <a:path w="1150" h="1149" extrusionOk="0">
                  <a:moveTo>
                    <a:pt x="1149" y="911"/>
                  </a:moveTo>
                  <a:cubicBezTo>
                    <a:pt x="1149" y="867"/>
                    <a:pt x="1120" y="830"/>
                    <a:pt x="1081" y="816"/>
                  </a:cubicBezTo>
                  <a:lnTo>
                    <a:pt x="1081" y="727"/>
                  </a:lnTo>
                  <a:cubicBezTo>
                    <a:pt x="1120" y="720"/>
                    <a:pt x="1150" y="685"/>
                    <a:pt x="1150" y="643"/>
                  </a:cubicBezTo>
                  <a:cubicBezTo>
                    <a:pt x="1150" y="595"/>
                    <a:pt x="1112" y="557"/>
                    <a:pt x="1064" y="557"/>
                  </a:cubicBezTo>
                  <a:cubicBezTo>
                    <a:pt x="1017" y="557"/>
                    <a:pt x="978" y="595"/>
                    <a:pt x="978" y="643"/>
                  </a:cubicBezTo>
                  <a:cubicBezTo>
                    <a:pt x="978" y="685"/>
                    <a:pt x="1007" y="720"/>
                    <a:pt x="1046" y="727"/>
                  </a:cubicBezTo>
                  <a:cubicBezTo>
                    <a:pt x="1046" y="727"/>
                    <a:pt x="1047" y="810"/>
                    <a:pt x="1046" y="810"/>
                  </a:cubicBezTo>
                  <a:cubicBezTo>
                    <a:pt x="1002" y="810"/>
                    <a:pt x="963" y="839"/>
                    <a:pt x="950" y="881"/>
                  </a:cubicBezTo>
                  <a:cubicBezTo>
                    <a:pt x="936" y="877"/>
                    <a:pt x="921" y="877"/>
                    <a:pt x="907" y="881"/>
                  </a:cubicBezTo>
                  <a:cubicBezTo>
                    <a:pt x="881" y="811"/>
                    <a:pt x="810" y="810"/>
                    <a:pt x="810" y="810"/>
                  </a:cubicBezTo>
                  <a:lnTo>
                    <a:pt x="810" y="708"/>
                  </a:lnTo>
                  <a:lnTo>
                    <a:pt x="876" y="708"/>
                  </a:lnTo>
                  <a:lnTo>
                    <a:pt x="876" y="776"/>
                  </a:lnTo>
                  <a:lnTo>
                    <a:pt x="910" y="776"/>
                  </a:lnTo>
                  <a:lnTo>
                    <a:pt x="910" y="705"/>
                  </a:lnTo>
                  <a:cubicBezTo>
                    <a:pt x="929" y="698"/>
                    <a:pt x="944" y="679"/>
                    <a:pt x="944" y="657"/>
                  </a:cubicBezTo>
                  <a:cubicBezTo>
                    <a:pt x="944" y="629"/>
                    <a:pt x="921" y="606"/>
                    <a:pt x="893" y="606"/>
                  </a:cubicBezTo>
                  <a:lnTo>
                    <a:pt x="810" y="606"/>
                  </a:lnTo>
                  <a:cubicBezTo>
                    <a:pt x="809" y="580"/>
                    <a:pt x="798" y="554"/>
                    <a:pt x="779" y="535"/>
                  </a:cubicBezTo>
                  <a:cubicBezTo>
                    <a:pt x="768" y="525"/>
                    <a:pt x="756" y="517"/>
                    <a:pt x="743" y="513"/>
                  </a:cubicBezTo>
                  <a:lnTo>
                    <a:pt x="743" y="439"/>
                  </a:lnTo>
                  <a:lnTo>
                    <a:pt x="810" y="439"/>
                  </a:lnTo>
                  <a:lnTo>
                    <a:pt x="810" y="405"/>
                  </a:lnTo>
                  <a:lnTo>
                    <a:pt x="742" y="405"/>
                  </a:lnTo>
                  <a:cubicBezTo>
                    <a:pt x="696" y="405"/>
                    <a:pt x="658" y="367"/>
                    <a:pt x="658" y="321"/>
                  </a:cubicBezTo>
                  <a:cubicBezTo>
                    <a:pt x="658" y="274"/>
                    <a:pt x="696" y="237"/>
                    <a:pt x="742" y="237"/>
                  </a:cubicBezTo>
                  <a:cubicBezTo>
                    <a:pt x="783" y="236"/>
                    <a:pt x="816" y="266"/>
                    <a:pt x="826" y="305"/>
                  </a:cubicBezTo>
                  <a:cubicBezTo>
                    <a:pt x="860" y="299"/>
                    <a:pt x="892" y="317"/>
                    <a:pt x="893" y="355"/>
                  </a:cubicBezTo>
                  <a:lnTo>
                    <a:pt x="893" y="372"/>
                  </a:lnTo>
                  <a:lnTo>
                    <a:pt x="962" y="372"/>
                  </a:lnTo>
                  <a:cubicBezTo>
                    <a:pt x="971" y="372"/>
                    <a:pt x="978" y="378"/>
                    <a:pt x="978" y="388"/>
                  </a:cubicBezTo>
                  <a:cubicBezTo>
                    <a:pt x="978" y="397"/>
                    <a:pt x="971" y="405"/>
                    <a:pt x="962" y="405"/>
                  </a:cubicBezTo>
                  <a:lnTo>
                    <a:pt x="843" y="405"/>
                  </a:lnTo>
                  <a:lnTo>
                    <a:pt x="843" y="439"/>
                  </a:lnTo>
                  <a:lnTo>
                    <a:pt x="876" y="439"/>
                  </a:lnTo>
                  <a:lnTo>
                    <a:pt x="876" y="540"/>
                  </a:lnTo>
                  <a:lnTo>
                    <a:pt x="910" y="540"/>
                  </a:lnTo>
                  <a:lnTo>
                    <a:pt x="910" y="439"/>
                  </a:lnTo>
                  <a:lnTo>
                    <a:pt x="945" y="439"/>
                  </a:lnTo>
                  <a:lnTo>
                    <a:pt x="945" y="473"/>
                  </a:lnTo>
                  <a:lnTo>
                    <a:pt x="978" y="473"/>
                  </a:lnTo>
                  <a:lnTo>
                    <a:pt x="978" y="436"/>
                  </a:lnTo>
                  <a:cubicBezTo>
                    <a:pt x="998" y="429"/>
                    <a:pt x="1012" y="410"/>
                    <a:pt x="1012" y="388"/>
                  </a:cubicBezTo>
                  <a:cubicBezTo>
                    <a:pt x="1012" y="361"/>
                    <a:pt x="989" y="338"/>
                    <a:pt x="962" y="338"/>
                  </a:cubicBezTo>
                  <a:lnTo>
                    <a:pt x="925" y="338"/>
                  </a:lnTo>
                  <a:cubicBezTo>
                    <a:pt x="918" y="301"/>
                    <a:pt x="887" y="273"/>
                    <a:pt x="848" y="271"/>
                  </a:cubicBezTo>
                  <a:cubicBezTo>
                    <a:pt x="844" y="262"/>
                    <a:pt x="839" y="254"/>
                    <a:pt x="833" y="246"/>
                  </a:cubicBezTo>
                  <a:cubicBezTo>
                    <a:pt x="870" y="171"/>
                    <a:pt x="798" y="83"/>
                    <a:pt x="717" y="104"/>
                  </a:cubicBezTo>
                  <a:cubicBezTo>
                    <a:pt x="697" y="43"/>
                    <a:pt x="639" y="0"/>
                    <a:pt x="573" y="0"/>
                  </a:cubicBezTo>
                  <a:cubicBezTo>
                    <a:pt x="507" y="0"/>
                    <a:pt x="450" y="43"/>
                    <a:pt x="429" y="104"/>
                  </a:cubicBezTo>
                  <a:cubicBezTo>
                    <a:pt x="367" y="88"/>
                    <a:pt x="304" y="138"/>
                    <a:pt x="304" y="202"/>
                  </a:cubicBezTo>
                  <a:lnTo>
                    <a:pt x="288" y="202"/>
                  </a:lnTo>
                  <a:cubicBezTo>
                    <a:pt x="260" y="202"/>
                    <a:pt x="237" y="225"/>
                    <a:pt x="237" y="253"/>
                  </a:cubicBezTo>
                  <a:cubicBezTo>
                    <a:pt x="237" y="275"/>
                    <a:pt x="252" y="294"/>
                    <a:pt x="271" y="301"/>
                  </a:cubicBezTo>
                  <a:lnTo>
                    <a:pt x="271" y="405"/>
                  </a:lnTo>
                  <a:lnTo>
                    <a:pt x="305" y="405"/>
                  </a:lnTo>
                  <a:lnTo>
                    <a:pt x="305" y="304"/>
                  </a:lnTo>
                  <a:lnTo>
                    <a:pt x="373" y="304"/>
                  </a:lnTo>
                  <a:lnTo>
                    <a:pt x="373" y="270"/>
                  </a:lnTo>
                  <a:lnTo>
                    <a:pt x="288" y="270"/>
                  </a:lnTo>
                  <a:cubicBezTo>
                    <a:pt x="279" y="270"/>
                    <a:pt x="271" y="262"/>
                    <a:pt x="271" y="253"/>
                  </a:cubicBezTo>
                  <a:cubicBezTo>
                    <a:pt x="271" y="243"/>
                    <a:pt x="279" y="236"/>
                    <a:pt x="288" y="236"/>
                  </a:cubicBezTo>
                  <a:lnTo>
                    <a:pt x="343" y="236"/>
                  </a:lnTo>
                  <a:lnTo>
                    <a:pt x="339" y="216"/>
                  </a:lnTo>
                  <a:cubicBezTo>
                    <a:pt x="327" y="163"/>
                    <a:pt x="386" y="117"/>
                    <a:pt x="434" y="142"/>
                  </a:cubicBezTo>
                  <a:lnTo>
                    <a:pt x="453" y="151"/>
                  </a:lnTo>
                  <a:cubicBezTo>
                    <a:pt x="470" y="-5"/>
                    <a:pt x="677" y="-5"/>
                    <a:pt x="693" y="151"/>
                  </a:cubicBezTo>
                  <a:lnTo>
                    <a:pt x="713" y="142"/>
                  </a:lnTo>
                  <a:cubicBezTo>
                    <a:pt x="764" y="116"/>
                    <a:pt x="824" y="167"/>
                    <a:pt x="806" y="222"/>
                  </a:cubicBezTo>
                  <a:cubicBezTo>
                    <a:pt x="788" y="210"/>
                    <a:pt x="765" y="203"/>
                    <a:pt x="742" y="203"/>
                  </a:cubicBezTo>
                  <a:cubicBezTo>
                    <a:pt x="695" y="203"/>
                    <a:pt x="655" y="230"/>
                    <a:pt x="636" y="270"/>
                  </a:cubicBezTo>
                  <a:lnTo>
                    <a:pt x="406" y="270"/>
                  </a:lnTo>
                  <a:lnTo>
                    <a:pt x="406" y="304"/>
                  </a:lnTo>
                  <a:lnTo>
                    <a:pt x="473" y="304"/>
                  </a:lnTo>
                  <a:lnTo>
                    <a:pt x="473" y="398"/>
                  </a:lnTo>
                  <a:cubicBezTo>
                    <a:pt x="455" y="383"/>
                    <a:pt x="432" y="373"/>
                    <a:pt x="408" y="373"/>
                  </a:cubicBezTo>
                  <a:cubicBezTo>
                    <a:pt x="381" y="372"/>
                    <a:pt x="355" y="382"/>
                    <a:pt x="336" y="401"/>
                  </a:cubicBezTo>
                  <a:cubicBezTo>
                    <a:pt x="317" y="420"/>
                    <a:pt x="306" y="446"/>
                    <a:pt x="305" y="472"/>
                  </a:cubicBezTo>
                  <a:lnTo>
                    <a:pt x="222" y="472"/>
                  </a:lnTo>
                  <a:cubicBezTo>
                    <a:pt x="194" y="472"/>
                    <a:pt x="171" y="495"/>
                    <a:pt x="171" y="523"/>
                  </a:cubicBezTo>
                  <a:cubicBezTo>
                    <a:pt x="171" y="545"/>
                    <a:pt x="185" y="564"/>
                    <a:pt x="205" y="571"/>
                  </a:cubicBezTo>
                  <a:lnTo>
                    <a:pt x="205" y="641"/>
                  </a:lnTo>
                  <a:lnTo>
                    <a:pt x="239" y="641"/>
                  </a:lnTo>
                  <a:lnTo>
                    <a:pt x="239" y="574"/>
                  </a:lnTo>
                  <a:lnTo>
                    <a:pt x="305" y="574"/>
                  </a:lnTo>
                  <a:lnTo>
                    <a:pt x="305" y="615"/>
                  </a:lnTo>
                  <a:cubicBezTo>
                    <a:pt x="305" y="685"/>
                    <a:pt x="362" y="743"/>
                    <a:pt x="432" y="743"/>
                  </a:cubicBezTo>
                  <a:lnTo>
                    <a:pt x="473" y="743"/>
                  </a:lnTo>
                  <a:lnTo>
                    <a:pt x="473" y="879"/>
                  </a:lnTo>
                  <a:cubicBezTo>
                    <a:pt x="460" y="877"/>
                    <a:pt x="447" y="878"/>
                    <a:pt x="435" y="881"/>
                  </a:cubicBezTo>
                  <a:cubicBezTo>
                    <a:pt x="422" y="839"/>
                    <a:pt x="384" y="810"/>
                    <a:pt x="339" y="810"/>
                  </a:cubicBezTo>
                  <a:cubicBezTo>
                    <a:pt x="294" y="810"/>
                    <a:pt x="255" y="839"/>
                    <a:pt x="242" y="881"/>
                  </a:cubicBezTo>
                  <a:cubicBezTo>
                    <a:pt x="228" y="877"/>
                    <a:pt x="212" y="877"/>
                    <a:pt x="198" y="881"/>
                  </a:cubicBezTo>
                  <a:cubicBezTo>
                    <a:pt x="185" y="840"/>
                    <a:pt x="148" y="810"/>
                    <a:pt x="103" y="810"/>
                  </a:cubicBezTo>
                  <a:lnTo>
                    <a:pt x="103" y="727"/>
                  </a:lnTo>
                  <a:cubicBezTo>
                    <a:pt x="143" y="720"/>
                    <a:pt x="172" y="685"/>
                    <a:pt x="172" y="643"/>
                  </a:cubicBezTo>
                  <a:cubicBezTo>
                    <a:pt x="172" y="595"/>
                    <a:pt x="134" y="557"/>
                    <a:pt x="86" y="557"/>
                  </a:cubicBezTo>
                  <a:cubicBezTo>
                    <a:pt x="39" y="557"/>
                    <a:pt x="0" y="595"/>
                    <a:pt x="0" y="643"/>
                  </a:cubicBezTo>
                  <a:cubicBezTo>
                    <a:pt x="0" y="685"/>
                    <a:pt x="30" y="720"/>
                    <a:pt x="70" y="727"/>
                  </a:cubicBezTo>
                  <a:lnTo>
                    <a:pt x="70" y="815"/>
                  </a:lnTo>
                  <a:cubicBezTo>
                    <a:pt x="29" y="828"/>
                    <a:pt x="0" y="866"/>
                    <a:pt x="0" y="911"/>
                  </a:cubicBezTo>
                  <a:lnTo>
                    <a:pt x="0" y="1149"/>
                  </a:lnTo>
                  <a:lnTo>
                    <a:pt x="944" y="1149"/>
                  </a:lnTo>
                  <a:lnTo>
                    <a:pt x="944" y="1116"/>
                  </a:lnTo>
                  <a:lnTo>
                    <a:pt x="34" y="1116"/>
                  </a:lnTo>
                  <a:lnTo>
                    <a:pt x="34" y="1080"/>
                  </a:lnTo>
                  <a:lnTo>
                    <a:pt x="1115" y="1080"/>
                  </a:lnTo>
                  <a:lnTo>
                    <a:pt x="1115" y="1116"/>
                  </a:lnTo>
                  <a:lnTo>
                    <a:pt x="1045" y="1116"/>
                  </a:lnTo>
                  <a:lnTo>
                    <a:pt x="1045" y="1149"/>
                  </a:lnTo>
                  <a:lnTo>
                    <a:pt x="1149" y="1149"/>
                  </a:lnTo>
                  <a:lnTo>
                    <a:pt x="1149" y="911"/>
                  </a:lnTo>
                  <a:moveTo>
                    <a:pt x="1064" y="590"/>
                  </a:moveTo>
                  <a:cubicBezTo>
                    <a:pt x="1093" y="590"/>
                    <a:pt x="1116" y="614"/>
                    <a:pt x="1116" y="643"/>
                  </a:cubicBezTo>
                  <a:cubicBezTo>
                    <a:pt x="1116" y="666"/>
                    <a:pt x="1101" y="685"/>
                    <a:pt x="1081" y="693"/>
                  </a:cubicBezTo>
                  <a:lnTo>
                    <a:pt x="1081" y="643"/>
                  </a:lnTo>
                  <a:lnTo>
                    <a:pt x="1047" y="643"/>
                  </a:lnTo>
                  <a:lnTo>
                    <a:pt x="1047" y="693"/>
                  </a:lnTo>
                  <a:cubicBezTo>
                    <a:pt x="1026" y="685"/>
                    <a:pt x="1011" y="666"/>
                    <a:pt x="1011" y="643"/>
                  </a:cubicBezTo>
                  <a:cubicBezTo>
                    <a:pt x="1011" y="614"/>
                    <a:pt x="1035" y="590"/>
                    <a:pt x="1064" y="590"/>
                  </a:cubicBezTo>
                  <a:moveTo>
                    <a:pt x="776" y="816"/>
                  </a:moveTo>
                  <a:cubicBezTo>
                    <a:pt x="747" y="826"/>
                    <a:pt x="724" y="850"/>
                    <a:pt x="714" y="881"/>
                  </a:cubicBezTo>
                  <a:cubicBezTo>
                    <a:pt x="701" y="877"/>
                    <a:pt x="688" y="877"/>
                    <a:pt x="675" y="880"/>
                  </a:cubicBezTo>
                  <a:lnTo>
                    <a:pt x="675" y="708"/>
                  </a:lnTo>
                  <a:lnTo>
                    <a:pt x="709" y="708"/>
                  </a:lnTo>
                  <a:lnTo>
                    <a:pt x="709" y="776"/>
                  </a:lnTo>
                  <a:lnTo>
                    <a:pt x="743" y="776"/>
                  </a:lnTo>
                  <a:lnTo>
                    <a:pt x="743" y="708"/>
                  </a:lnTo>
                  <a:lnTo>
                    <a:pt x="776" y="708"/>
                  </a:lnTo>
                  <a:lnTo>
                    <a:pt x="776" y="816"/>
                  </a:lnTo>
                  <a:moveTo>
                    <a:pt x="776" y="609"/>
                  </a:moveTo>
                  <a:lnTo>
                    <a:pt x="776" y="640"/>
                  </a:lnTo>
                  <a:lnTo>
                    <a:pt x="893" y="640"/>
                  </a:lnTo>
                  <a:cubicBezTo>
                    <a:pt x="902" y="640"/>
                    <a:pt x="910" y="647"/>
                    <a:pt x="910" y="657"/>
                  </a:cubicBezTo>
                  <a:cubicBezTo>
                    <a:pt x="910" y="666"/>
                    <a:pt x="902" y="674"/>
                    <a:pt x="893" y="674"/>
                  </a:cubicBezTo>
                  <a:lnTo>
                    <a:pt x="608" y="674"/>
                  </a:lnTo>
                  <a:cubicBezTo>
                    <a:pt x="563" y="673"/>
                    <a:pt x="563" y="607"/>
                    <a:pt x="608" y="606"/>
                  </a:cubicBezTo>
                  <a:cubicBezTo>
                    <a:pt x="618" y="606"/>
                    <a:pt x="632" y="613"/>
                    <a:pt x="640" y="616"/>
                  </a:cubicBezTo>
                  <a:lnTo>
                    <a:pt x="643" y="596"/>
                  </a:lnTo>
                  <a:cubicBezTo>
                    <a:pt x="660" y="515"/>
                    <a:pt x="774" y="527"/>
                    <a:pt x="776" y="609"/>
                  </a:cubicBezTo>
                  <a:moveTo>
                    <a:pt x="709" y="434"/>
                  </a:moveTo>
                  <a:lnTo>
                    <a:pt x="709" y="507"/>
                  </a:lnTo>
                  <a:cubicBezTo>
                    <a:pt x="697" y="507"/>
                    <a:pt x="686" y="509"/>
                    <a:pt x="675" y="513"/>
                  </a:cubicBezTo>
                  <a:lnTo>
                    <a:pt x="675" y="418"/>
                  </a:lnTo>
                  <a:cubicBezTo>
                    <a:pt x="685" y="425"/>
                    <a:pt x="697" y="431"/>
                    <a:pt x="709" y="434"/>
                  </a:cubicBezTo>
                  <a:moveTo>
                    <a:pt x="625" y="304"/>
                  </a:moveTo>
                  <a:cubicBezTo>
                    <a:pt x="621" y="331"/>
                    <a:pt x="628" y="360"/>
                    <a:pt x="641" y="382"/>
                  </a:cubicBezTo>
                  <a:lnTo>
                    <a:pt x="641" y="533"/>
                  </a:lnTo>
                  <a:cubicBezTo>
                    <a:pt x="630" y="544"/>
                    <a:pt x="620" y="557"/>
                    <a:pt x="615" y="573"/>
                  </a:cubicBezTo>
                  <a:cubicBezTo>
                    <a:pt x="575" y="568"/>
                    <a:pt x="540" y="600"/>
                    <a:pt x="540" y="640"/>
                  </a:cubicBezTo>
                  <a:cubicBezTo>
                    <a:pt x="540" y="677"/>
                    <a:pt x="571" y="708"/>
                    <a:pt x="608" y="708"/>
                  </a:cubicBezTo>
                  <a:lnTo>
                    <a:pt x="641" y="708"/>
                  </a:lnTo>
                  <a:lnTo>
                    <a:pt x="641" y="835"/>
                  </a:lnTo>
                  <a:cubicBezTo>
                    <a:pt x="623" y="819"/>
                    <a:pt x="601" y="810"/>
                    <a:pt x="575" y="810"/>
                  </a:cubicBezTo>
                  <a:cubicBezTo>
                    <a:pt x="550" y="810"/>
                    <a:pt x="524" y="820"/>
                    <a:pt x="506" y="837"/>
                  </a:cubicBezTo>
                  <a:lnTo>
                    <a:pt x="506" y="574"/>
                  </a:lnTo>
                  <a:lnTo>
                    <a:pt x="507" y="574"/>
                  </a:lnTo>
                  <a:cubicBezTo>
                    <a:pt x="544" y="574"/>
                    <a:pt x="574" y="543"/>
                    <a:pt x="574" y="506"/>
                  </a:cubicBezTo>
                  <a:cubicBezTo>
                    <a:pt x="574" y="469"/>
                    <a:pt x="544" y="438"/>
                    <a:pt x="507" y="438"/>
                  </a:cubicBezTo>
                  <a:lnTo>
                    <a:pt x="506" y="438"/>
                  </a:lnTo>
                  <a:lnTo>
                    <a:pt x="506" y="304"/>
                  </a:lnTo>
                  <a:lnTo>
                    <a:pt x="625" y="304"/>
                  </a:lnTo>
                  <a:moveTo>
                    <a:pt x="406" y="574"/>
                  </a:moveTo>
                  <a:lnTo>
                    <a:pt x="473" y="574"/>
                  </a:lnTo>
                  <a:lnTo>
                    <a:pt x="473" y="641"/>
                  </a:lnTo>
                  <a:lnTo>
                    <a:pt x="439" y="641"/>
                  </a:lnTo>
                  <a:cubicBezTo>
                    <a:pt x="421" y="641"/>
                    <a:pt x="406" y="626"/>
                    <a:pt x="406" y="607"/>
                  </a:cubicBezTo>
                  <a:lnTo>
                    <a:pt x="406" y="574"/>
                  </a:lnTo>
                  <a:moveTo>
                    <a:pt x="222" y="506"/>
                  </a:moveTo>
                  <a:lnTo>
                    <a:pt x="339" y="506"/>
                  </a:lnTo>
                  <a:cubicBezTo>
                    <a:pt x="338" y="477"/>
                    <a:pt x="336" y="448"/>
                    <a:pt x="360" y="426"/>
                  </a:cubicBezTo>
                  <a:cubicBezTo>
                    <a:pt x="396" y="388"/>
                    <a:pt x="464" y="410"/>
                    <a:pt x="471" y="462"/>
                  </a:cubicBezTo>
                  <a:lnTo>
                    <a:pt x="475" y="482"/>
                  </a:lnTo>
                  <a:lnTo>
                    <a:pt x="494" y="474"/>
                  </a:lnTo>
                  <a:cubicBezTo>
                    <a:pt x="544" y="455"/>
                    <a:pt x="560" y="537"/>
                    <a:pt x="507" y="540"/>
                  </a:cubicBezTo>
                  <a:lnTo>
                    <a:pt x="222" y="540"/>
                  </a:lnTo>
                  <a:cubicBezTo>
                    <a:pt x="212" y="540"/>
                    <a:pt x="205" y="532"/>
                    <a:pt x="205" y="523"/>
                  </a:cubicBezTo>
                  <a:cubicBezTo>
                    <a:pt x="205" y="513"/>
                    <a:pt x="212" y="506"/>
                    <a:pt x="222" y="506"/>
                  </a:cubicBezTo>
                  <a:moveTo>
                    <a:pt x="432" y="709"/>
                  </a:moveTo>
                  <a:cubicBezTo>
                    <a:pt x="380" y="709"/>
                    <a:pt x="338" y="667"/>
                    <a:pt x="338" y="615"/>
                  </a:cubicBezTo>
                  <a:lnTo>
                    <a:pt x="338" y="574"/>
                  </a:lnTo>
                  <a:lnTo>
                    <a:pt x="372" y="574"/>
                  </a:lnTo>
                  <a:lnTo>
                    <a:pt x="372" y="607"/>
                  </a:lnTo>
                  <a:cubicBezTo>
                    <a:pt x="372" y="644"/>
                    <a:pt x="402" y="675"/>
                    <a:pt x="439" y="675"/>
                  </a:cubicBezTo>
                  <a:lnTo>
                    <a:pt x="473" y="675"/>
                  </a:lnTo>
                  <a:lnTo>
                    <a:pt x="473" y="709"/>
                  </a:lnTo>
                  <a:lnTo>
                    <a:pt x="432" y="709"/>
                  </a:lnTo>
                  <a:moveTo>
                    <a:pt x="34" y="643"/>
                  </a:moveTo>
                  <a:cubicBezTo>
                    <a:pt x="34" y="614"/>
                    <a:pt x="57" y="590"/>
                    <a:pt x="86" y="590"/>
                  </a:cubicBezTo>
                  <a:cubicBezTo>
                    <a:pt x="115" y="590"/>
                    <a:pt x="139" y="614"/>
                    <a:pt x="139" y="643"/>
                  </a:cubicBezTo>
                  <a:cubicBezTo>
                    <a:pt x="139" y="666"/>
                    <a:pt x="124" y="686"/>
                    <a:pt x="103" y="693"/>
                  </a:cubicBezTo>
                  <a:lnTo>
                    <a:pt x="103" y="643"/>
                  </a:lnTo>
                  <a:lnTo>
                    <a:pt x="69" y="643"/>
                  </a:lnTo>
                  <a:lnTo>
                    <a:pt x="69" y="693"/>
                  </a:lnTo>
                  <a:cubicBezTo>
                    <a:pt x="49" y="686"/>
                    <a:pt x="34" y="666"/>
                    <a:pt x="34" y="643"/>
                  </a:cubicBezTo>
                  <a:moveTo>
                    <a:pt x="34" y="911"/>
                  </a:moveTo>
                  <a:cubicBezTo>
                    <a:pt x="34" y="874"/>
                    <a:pt x="64" y="843"/>
                    <a:pt x="101" y="843"/>
                  </a:cubicBezTo>
                  <a:cubicBezTo>
                    <a:pt x="138" y="843"/>
                    <a:pt x="166" y="871"/>
                    <a:pt x="169" y="906"/>
                  </a:cubicBezTo>
                  <a:lnTo>
                    <a:pt x="170" y="935"/>
                  </a:lnTo>
                  <a:cubicBezTo>
                    <a:pt x="185" y="926"/>
                    <a:pt x="204" y="912"/>
                    <a:pt x="221" y="912"/>
                  </a:cubicBezTo>
                  <a:cubicBezTo>
                    <a:pt x="239" y="912"/>
                    <a:pt x="256" y="924"/>
                    <a:pt x="270" y="932"/>
                  </a:cubicBezTo>
                  <a:lnTo>
                    <a:pt x="272" y="905"/>
                  </a:lnTo>
                  <a:cubicBezTo>
                    <a:pt x="275" y="870"/>
                    <a:pt x="304" y="843"/>
                    <a:pt x="339" y="843"/>
                  </a:cubicBezTo>
                  <a:cubicBezTo>
                    <a:pt x="374" y="843"/>
                    <a:pt x="403" y="871"/>
                    <a:pt x="406" y="906"/>
                  </a:cubicBezTo>
                  <a:lnTo>
                    <a:pt x="408" y="933"/>
                  </a:lnTo>
                  <a:cubicBezTo>
                    <a:pt x="422" y="925"/>
                    <a:pt x="440" y="912"/>
                    <a:pt x="457" y="912"/>
                  </a:cubicBezTo>
                  <a:cubicBezTo>
                    <a:pt x="475" y="912"/>
                    <a:pt x="492" y="924"/>
                    <a:pt x="505" y="932"/>
                  </a:cubicBezTo>
                  <a:lnTo>
                    <a:pt x="508" y="905"/>
                  </a:lnTo>
                  <a:cubicBezTo>
                    <a:pt x="510" y="870"/>
                    <a:pt x="541" y="843"/>
                    <a:pt x="575" y="843"/>
                  </a:cubicBezTo>
                  <a:cubicBezTo>
                    <a:pt x="610" y="843"/>
                    <a:pt x="639" y="871"/>
                    <a:pt x="642" y="906"/>
                  </a:cubicBezTo>
                  <a:lnTo>
                    <a:pt x="644" y="933"/>
                  </a:lnTo>
                  <a:cubicBezTo>
                    <a:pt x="658" y="925"/>
                    <a:pt x="676" y="912"/>
                    <a:pt x="693" y="912"/>
                  </a:cubicBezTo>
                  <a:cubicBezTo>
                    <a:pt x="710" y="912"/>
                    <a:pt x="728" y="924"/>
                    <a:pt x="741" y="932"/>
                  </a:cubicBezTo>
                  <a:lnTo>
                    <a:pt x="743" y="905"/>
                  </a:lnTo>
                  <a:cubicBezTo>
                    <a:pt x="746" y="871"/>
                    <a:pt x="777" y="843"/>
                    <a:pt x="811" y="843"/>
                  </a:cubicBezTo>
                  <a:cubicBezTo>
                    <a:pt x="846" y="843"/>
                    <a:pt x="875" y="871"/>
                    <a:pt x="878" y="906"/>
                  </a:cubicBezTo>
                  <a:lnTo>
                    <a:pt x="880" y="933"/>
                  </a:lnTo>
                  <a:cubicBezTo>
                    <a:pt x="894" y="925"/>
                    <a:pt x="912" y="912"/>
                    <a:pt x="929" y="912"/>
                  </a:cubicBezTo>
                  <a:cubicBezTo>
                    <a:pt x="946" y="912"/>
                    <a:pt x="964" y="924"/>
                    <a:pt x="977" y="932"/>
                  </a:cubicBezTo>
                  <a:lnTo>
                    <a:pt x="979" y="905"/>
                  </a:lnTo>
                  <a:cubicBezTo>
                    <a:pt x="982" y="871"/>
                    <a:pt x="1012" y="843"/>
                    <a:pt x="1046" y="843"/>
                  </a:cubicBezTo>
                  <a:cubicBezTo>
                    <a:pt x="1084" y="843"/>
                    <a:pt x="1114" y="874"/>
                    <a:pt x="1114" y="911"/>
                  </a:cubicBezTo>
                  <a:lnTo>
                    <a:pt x="1114" y="1046"/>
                  </a:lnTo>
                  <a:lnTo>
                    <a:pt x="34" y="1046"/>
                  </a:lnTo>
                  <a:lnTo>
                    <a:pt x="34" y="911"/>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7" name="Google Shape;1217;p66"/>
            <p:cNvSpPr/>
            <p:nvPr/>
          </p:nvSpPr>
          <p:spPr>
            <a:xfrm>
              <a:off x="5659980" y="228417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8" name="Google Shape;1218;p66"/>
            <p:cNvSpPr/>
            <p:nvPr/>
          </p:nvSpPr>
          <p:spPr>
            <a:xfrm>
              <a:off x="5620631" y="230913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19" name="Google Shape;1219;p66"/>
            <p:cNvSpPr/>
            <p:nvPr/>
          </p:nvSpPr>
          <p:spPr>
            <a:xfrm>
              <a:off x="5714306" y="234378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0" name="Google Shape;1220;p66"/>
            <p:cNvSpPr/>
            <p:nvPr/>
          </p:nvSpPr>
          <p:spPr>
            <a:xfrm>
              <a:off x="5531654" y="2522034"/>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1" name="Google Shape;1221;p66"/>
            <p:cNvSpPr/>
            <p:nvPr/>
          </p:nvSpPr>
          <p:spPr>
            <a:xfrm>
              <a:off x="5669964" y="2522034"/>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2" name="Google Shape;1222;p66"/>
            <p:cNvSpPr/>
            <p:nvPr/>
          </p:nvSpPr>
          <p:spPr>
            <a:xfrm>
              <a:off x="5808568" y="2522034"/>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23" name="Google Shape;1223;p66"/>
          <p:cNvGrpSpPr/>
          <p:nvPr/>
        </p:nvGrpSpPr>
        <p:grpSpPr>
          <a:xfrm>
            <a:off x="4399577" y="1253656"/>
            <a:ext cx="337700" cy="317438"/>
            <a:chOff x="1133627" y="2811281"/>
            <a:chExt cx="337700" cy="317438"/>
          </a:xfrm>
        </p:grpSpPr>
        <p:sp>
          <p:nvSpPr>
            <p:cNvPr id="1224" name="Google Shape;1224;p66"/>
            <p:cNvSpPr/>
            <p:nvPr/>
          </p:nvSpPr>
          <p:spPr>
            <a:xfrm>
              <a:off x="1319803" y="3058242"/>
              <a:ext cx="10865" cy="10865"/>
            </a:xfrm>
            <a:custGeom>
              <a:avLst/>
              <a:gdLst/>
              <a:ahLst/>
              <a:cxnLst/>
              <a:rect l="l" t="t" r="r" b="b"/>
              <a:pathLst>
                <a:path w="37" h="37" extrusionOk="0">
                  <a:moveTo>
                    <a:pt x="0" y="3"/>
                  </a:moveTo>
                  <a:lnTo>
                    <a:pt x="33" y="0"/>
                  </a:lnTo>
                  <a:lnTo>
                    <a:pt x="37" y="33"/>
                  </a:lnTo>
                  <a:lnTo>
                    <a:pt x="4" y="37"/>
                  </a:lnTo>
                  <a:lnTo>
                    <a:pt x="0" y="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5" name="Google Shape;1225;p66"/>
            <p:cNvSpPr/>
            <p:nvPr/>
          </p:nvSpPr>
          <p:spPr>
            <a:xfrm>
              <a:off x="1133627" y="2811281"/>
              <a:ext cx="337700" cy="317438"/>
            </a:xfrm>
            <a:custGeom>
              <a:avLst/>
              <a:gdLst/>
              <a:ahLst/>
              <a:cxnLst/>
              <a:rect l="l" t="t" r="r" b="b"/>
              <a:pathLst>
                <a:path w="1150" h="1081" extrusionOk="0">
                  <a:moveTo>
                    <a:pt x="1150" y="522"/>
                  </a:moveTo>
                  <a:cubicBezTo>
                    <a:pt x="1149" y="426"/>
                    <a:pt x="1111" y="335"/>
                    <a:pt x="1043" y="267"/>
                  </a:cubicBezTo>
                  <a:lnTo>
                    <a:pt x="912" y="136"/>
                  </a:lnTo>
                  <a:lnTo>
                    <a:pt x="878" y="136"/>
                  </a:lnTo>
                  <a:lnTo>
                    <a:pt x="878" y="102"/>
                  </a:lnTo>
                  <a:cubicBezTo>
                    <a:pt x="860" y="85"/>
                    <a:pt x="840" y="69"/>
                    <a:pt x="818" y="56"/>
                  </a:cubicBezTo>
                  <a:lnTo>
                    <a:pt x="801" y="85"/>
                  </a:lnTo>
                  <a:cubicBezTo>
                    <a:pt x="816" y="94"/>
                    <a:pt x="831" y="105"/>
                    <a:pt x="845" y="117"/>
                  </a:cubicBezTo>
                  <a:lnTo>
                    <a:pt x="845" y="169"/>
                  </a:lnTo>
                  <a:lnTo>
                    <a:pt x="898" y="169"/>
                  </a:lnTo>
                  <a:lnTo>
                    <a:pt x="1019" y="291"/>
                  </a:lnTo>
                  <a:cubicBezTo>
                    <a:pt x="1077" y="349"/>
                    <a:pt x="1111" y="425"/>
                    <a:pt x="1115" y="506"/>
                  </a:cubicBezTo>
                  <a:cubicBezTo>
                    <a:pt x="1054" y="503"/>
                    <a:pt x="995" y="483"/>
                    <a:pt x="943" y="448"/>
                  </a:cubicBezTo>
                  <a:lnTo>
                    <a:pt x="943" y="407"/>
                  </a:lnTo>
                  <a:lnTo>
                    <a:pt x="894" y="407"/>
                  </a:lnTo>
                  <a:lnTo>
                    <a:pt x="741" y="254"/>
                  </a:lnTo>
                  <a:cubicBezTo>
                    <a:pt x="689" y="202"/>
                    <a:pt x="656" y="134"/>
                    <a:pt x="647" y="61"/>
                  </a:cubicBezTo>
                  <a:lnTo>
                    <a:pt x="966" y="380"/>
                  </a:lnTo>
                  <a:lnTo>
                    <a:pt x="990" y="357"/>
                  </a:lnTo>
                  <a:lnTo>
                    <a:pt x="671" y="38"/>
                  </a:lnTo>
                  <a:cubicBezTo>
                    <a:pt x="705" y="43"/>
                    <a:pt x="738" y="53"/>
                    <a:pt x="769" y="67"/>
                  </a:cubicBezTo>
                  <a:lnTo>
                    <a:pt x="783" y="37"/>
                  </a:lnTo>
                  <a:cubicBezTo>
                    <a:pt x="730" y="11"/>
                    <a:pt x="670" y="0"/>
                    <a:pt x="611" y="1"/>
                  </a:cubicBezTo>
                  <a:lnTo>
                    <a:pt x="611" y="51"/>
                  </a:lnTo>
                  <a:cubicBezTo>
                    <a:pt x="600" y="37"/>
                    <a:pt x="588" y="23"/>
                    <a:pt x="575" y="11"/>
                  </a:cubicBezTo>
                  <a:cubicBezTo>
                    <a:pt x="562" y="23"/>
                    <a:pt x="550" y="36"/>
                    <a:pt x="540" y="50"/>
                  </a:cubicBezTo>
                  <a:lnTo>
                    <a:pt x="539" y="1"/>
                  </a:lnTo>
                  <a:cubicBezTo>
                    <a:pt x="440" y="-2"/>
                    <a:pt x="344" y="34"/>
                    <a:pt x="272" y="102"/>
                  </a:cubicBezTo>
                  <a:lnTo>
                    <a:pt x="272" y="136"/>
                  </a:lnTo>
                  <a:lnTo>
                    <a:pt x="239" y="136"/>
                  </a:lnTo>
                  <a:lnTo>
                    <a:pt x="182" y="192"/>
                  </a:lnTo>
                  <a:lnTo>
                    <a:pt x="206" y="216"/>
                  </a:lnTo>
                  <a:lnTo>
                    <a:pt x="253" y="169"/>
                  </a:lnTo>
                  <a:lnTo>
                    <a:pt x="306" y="169"/>
                  </a:lnTo>
                  <a:lnTo>
                    <a:pt x="306" y="117"/>
                  </a:lnTo>
                  <a:cubicBezTo>
                    <a:pt x="355" y="74"/>
                    <a:pt x="415" y="47"/>
                    <a:pt x="479" y="38"/>
                  </a:cubicBezTo>
                  <a:lnTo>
                    <a:pt x="160" y="357"/>
                  </a:lnTo>
                  <a:lnTo>
                    <a:pt x="184" y="380"/>
                  </a:lnTo>
                  <a:lnTo>
                    <a:pt x="503" y="61"/>
                  </a:lnTo>
                  <a:cubicBezTo>
                    <a:pt x="494" y="134"/>
                    <a:pt x="461" y="202"/>
                    <a:pt x="409" y="254"/>
                  </a:cubicBezTo>
                  <a:lnTo>
                    <a:pt x="256" y="407"/>
                  </a:lnTo>
                  <a:lnTo>
                    <a:pt x="207" y="407"/>
                  </a:lnTo>
                  <a:lnTo>
                    <a:pt x="207" y="448"/>
                  </a:lnTo>
                  <a:cubicBezTo>
                    <a:pt x="156" y="483"/>
                    <a:pt x="97" y="503"/>
                    <a:pt x="35" y="506"/>
                  </a:cubicBezTo>
                  <a:cubicBezTo>
                    <a:pt x="39" y="425"/>
                    <a:pt x="73" y="349"/>
                    <a:pt x="131" y="291"/>
                  </a:cubicBezTo>
                  <a:lnTo>
                    <a:pt x="181" y="241"/>
                  </a:lnTo>
                  <a:lnTo>
                    <a:pt x="157" y="217"/>
                  </a:lnTo>
                  <a:lnTo>
                    <a:pt x="107" y="267"/>
                  </a:lnTo>
                  <a:cubicBezTo>
                    <a:pt x="35" y="339"/>
                    <a:pt x="-3" y="438"/>
                    <a:pt x="0" y="540"/>
                  </a:cubicBezTo>
                  <a:cubicBezTo>
                    <a:pt x="87" y="543"/>
                    <a:pt x="171" y="518"/>
                    <a:pt x="240" y="466"/>
                  </a:cubicBezTo>
                  <a:lnTo>
                    <a:pt x="240" y="440"/>
                  </a:lnTo>
                  <a:lnTo>
                    <a:pt x="270" y="440"/>
                  </a:lnTo>
                  <a:lnTo>
                    <a:pt x="330" y="381"/>
                  </a:lnTo>
                  <a:cubicBezTo>
                    <a:pt x="349" y="425"/>
                    <a:pt x="393" y="456"/>
                    <a:pt x="443" y="456"/>
                  </a:cubicBezTo>
                  <a:lnTo>
                    <a:pt x="456" y="456"/>
                  </a:lnTo>
                  <a:lnTo>
                    <a:pt x="456" y="497"/>
                  </a:lnTo>
                  <a:cubicBezTo>
                    <a:pt x="456" y="556"/>
                    <a:pt x="471" y="614"/>
                    <a:pt x="498" y="666"/>
                  </a:cubicBezTo>
                  <a:lnTo>
                    <a:pt x="454" y="1081"/>
                  </a:lnTo>
                  <a:lnTo>
                    <a:pt x="693" y="1081"/>
                  </a:lnTo>
                  <a:lnTo>
                    <a:pt x="675" y="908"/>
                  </a:lnTo>
                  <a:lnTo>
                    <a:pt x="641" y="912"/>
                  </a:lnTo>
                  <a:lnTo>
                    <a:pt x="651" y="999"/>
                  </a:lnTo>
                  <a:lnTo>
                    <a:pt x="513" y="848"/>
                  </a:lnTo>
                  <a:lnTo>
                    <a:pt x="527" y="712"/>
                  </a:lnTo>
                  <a:cubicBezTo>
                    <a:pt x="541" y="731"/>
                    <a:pt x="558" y="749"/>
                    <a:pt x="575" y="765"/>
                  </a:cubicBezTo>
                  <a:cubicBezTo>
                    <a:pt x="591" y="750"/>
                    <a:pt x="607" y="733"/>
                    <a:pt x="620" y="715"/>
                  </a:cubicBezTo>
                  <a:lnTo>
                    <a:pt x="630" y="811"/>
                  </a:lnTo>
                  <a:lnTo>
                    <a:pt x="664" y="807"/>
                  </a:lnTo>
                  <a:lnTo>
                    <a:pt x="649" y="669"/>
                  </a:lnTo>
                  <a:cubicBezTo>
                    <a:pt x="670" y="629"/>
                    <a:pt x="684" y="586"/>
                    <a:pt x="689" y="542"/>
                  </a:cubicBezTo>
                  <a:lnTo>
                    <a:pt x="670" y="523"/>
                  </a:lnTo>
                  <a:lnTo>
                    <a:pt x="692" y="502"/>
                  </a:lnTo>
                  <a:lnTo>
                    <a:pt x="692" y="456"/>
                  </a:lnTo>
                  <a:lnTo>
                    <a:pt x="706" y="456"/>
                  </a:lnTo>
                  <a:cubicBezTo>
                    <a:pt x="756" y="456"/>
                    <a:pt x="801" y="425"/>
                    <a:pt x="819" y="380"/>
                  </a:cubicBezTo>
                  <a:lnTo>
                    <a:pt x="880" y="440"/>
                  </a:lnTo>
                  <a:lnTo>
                    <a:pt x="910" y="440"/>
                  </a:lnTo>
                  <a:lnTo>
                    <a:pt x="910" y="466"/>
                  </a:lnTo>
                  <a:cubicBezTo>
                    <a:pt x="979" y="518"/>
                    <a:pt x="1063" y="543"/>
                    <a:pt x="1150" y="540"/>
                  </a:cubicBezTo>
                  <a:lnTo>
                    <a:pt x="1150" y="522"/>
                  </a:lnTo>
                  <a:moveTo>
                    <a:pt x="649" y="1047"/>
                  </a:moveTo>
                  <a:lnTo>
                    <a:pt x="491" y="1047"/>
                  </a:lnTo>
                  <a:lnTo>
                    <a:pt x="508" y="893"/>
                  </a:lnTo>
                  <a:lnTo>
                    <a:pt x="649" y="1047"/>
                  </a:lnTo>
                  <a:moveTo>
                    <a:pt x="727" y="287"/>
                  </a:moveTo>
                  <a:lnTo>
                    <a:pt x="727" y="302"/>
                  </a:lnTo>
                  <a:cubicBezTo>
                    <a:pt x="727" y="325"/>
                    <a:pt x="712" y="344"/>
                    <a:pt x="692" y="352"/>
                  </a:cubicBezTo>
                  <a:lnTo>
                    <a:pt x="692" y="277"/>
                  </a:lnTo>
                  <a:cubicBezTo>
                    <a:pt x="692" y="267"/>
                    <a:pt x="691" y="257"/>
                    <a:pt x="690" y="247"/>
                  </a:cubicBezTo>
                  <a:cubicBezTo>
                    <a:pt x="699" y="258"/>
                    <a:pt x="727" y="287"/>
                    <a:pt x="727" y="287"/>
                  </a:cubicBezTo>
                  <a:moveTo>
                    <a:pt x="456" y="280"/>
                  </a:moveTo>
                  <a:lnTo>
                    <a:pt x="456" y="351"/>
                  </a:lnTo>
                  <a:cubicBezTo>
                    <a:pt x="436" y="343"/>
                    <a:pt x="422" y="324"/>
                    <a:pt x="422" y="302"/>
                  </a:cubicBezTo>
                  <a:lnTo>
                    <a:pt x="422" y="289"/>
                  </a:lnTo>
                  <a:cubicBezTo>
                    <a:pt x="434" y="277"/>
                    <a:pt x="446" y="264"/>
                    <a:pt x="457" y="251"/>
                  </a:cubicBezTo>
                  <a:cubicBezTo>
                    <a:pt x="456" y="261"/>
                    <a:pt x="456" y="270"/>
                    <a:pt x="456" y="280"/>
                  </a:cubicBezTo>
                  <a:moveTo>
                    <a:pt x="460" y="422"/>
                  </a:moveTo>
                  <a:lnTo>
                    <a:pt x="443" y="422"/>
                  </a:lnTo>
                  <a:cubicBezTo>
                    <a:pt x="402" y="422"/>
                    <a:pt x="366" y="393"/>
                    <a:pt x="357" y="354"/>
                  </a:cubicBezTo>
                  <a:lnTo>
                    <a:pt x="390" y="320"/>
                  </a:lnTo>
                  <a:cubicBezTo>
                    <a:pt x="398" y="354"/>
                    <a:pt x="424" y="380"/>
                    <a:pt x="458" y="387"/>
                  </a:cubicBezTo>
                  <a:lnTo>
                    <a:pt x="477" y="405"/>
                  </a:lnTo>
                  <a:lnTo>
                    <a:pt x="460" y="422"/>
                  </a:lnTo>
                  <a:moveTo>
                    <a:pt x="622" y="523"/>
                  </a:moveTo>
                  <a:lnTo>
                    <a:pt x="653" y="554"/>
                  </a:lnTo>
                  <a:cubicBezTo>
                    <a:pt x="643" y="614"/>
                    <a:pt x="616" y="671"/>
                    <a:pt x="575" y="717"/>
                  </a:cubicBezTo>
                  <a:cubicBezTo>
                    <a:pt x="520" y="657"/>
                    <a:pt x="489" y="578"/>
                    <a:pt x="489" y="497"/>
                  </a:cubicBezTo>
                  <a:lnTo>
                    <a:pt x="489" y="441"/>
                  </a:lnTo>
                  <a:lnTo>
                    <a:pt x="524" y="405"/>
                  </a:lnTo>
                  <a:lnTo>
                    <a:pt x="489" y="370"/>
                  </a:lnTo>
                  <a:lnTo>
                    <a:pt x="489" y="280"/>
                  </a:lnTo>
                  <a:cubicBezTo>
                    <a:pt x="489" y="207"/>
                    <a:pt x="514" y="136"/>
                    <a:pt x="558" y="79"/>
                  </a:cubicBezTo>
                  <a:lnTo>
                    <a:pt x="558" y="540"/>
                  </a:lnTo>
                  <a:lnTo>
                    <a:pt x="592" y="540"/>
                  </a:lnTo>
                  <a:lnTo>
                    <a:pt x="592" y="80"/>
                  </a:lnTo>
                  <a:cubicBezTo>
                    <a:pt x="635" y="136"/>
                    <a:pt x="658" y="205"/>
                    <a:pt x="658" y="277"/>
                  </a:cubicBezTo>
                  <a:lnTo>
                    <a:pt x="658" y="488"/>
                  </a:lnTo>
                  <a:lnTo>
                    <a:pt x="622" y="523"/>
                  </a:lnTo>
                  <a:moveTo>
                    <a:pt x="706" y="422"/>
                  </a:moveTo>
                  <a:lnTo>
                    <a:pt x="692" y="422"/>
                  </a:lnTo>
                  <a:lnTo>
                    <a:pt x="692" y="387"/>
                  </a:lnTo>
                  <a:cubicBezTo>
                    <a:pt x="725" y="380"/>
                    <a:pt x="752" y="353"/>
                    <a:pt x="759" y="319"/>
                  </a:cubicBezTo>
                  <a:lnTo>
                    <a:pt x="792" y="353"/>
                  </a:lnTo>
                  <a:cubicBezTo>
                    <a:pt x="783" y="393"/>
                    <a:pt x="747" y="422"/>
                    <a:pt x="706" y="42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6" name="Google Shape;1226;p66"/>
            <p:cNvSpPr/>
            <p:nvPr/>
          </p:nvSpPr>
          <p:spPr>
            <a:xfrm>
              <a:off x="1297191" y="2979543"/>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7" name="Google Shape;1227;p66"/>
            <p:cNvSpPr/>
            <p:nvPr/>
          </p:nvSpPr>
          <p:spPr>
            <a:xfrm>
              <a:off x="1166222" y="2923456"/>
              <a:ext cx="14095" cy="13802"/>
            </a:xfrm>
            <a:custGeom>
              <a:avLst/>
              <a:gdLst/>
              <a:ahLst/>
              <a:cxnLst/>
              <a:rect l="l" t="t" r="r" b="b"/>
              <a:pathLst>
                <a:path w="48" h="47" extrusionOk="0">
                  <a:moveTo>
                    <a:pt x="0" y="23"/>
                  </a:moveTo>
                  <a:lnTo>
                    <a:pt x="24" y="0"/>
                  </a:lnTo>
                  <a:lnTo>
                    <a:pt x="48" y="23"/>
                  </a:lnTo>
                  <a:lnTo>
                    <a:pt x="24" y="47"/>
                  </a:lnTo>
                  <a:lnTo>
                    <a:pt x="0" y="2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28" name="Google Shape;1228;p66"/>
            <p:cNvSpPr/>
            <p:nvPr/>
          </p:nvSpPr>
          <p:spPr>
            <a:xfrm>
              <a:off x="1424636" y="2923162"/>
              <a:ext cx="14095" cy="14095"/>
            </a:xfrm>
            <a:custGeom>
              <a:avLst/>
              <a:gdLst/>
              <a:ahLst/>
              <a:cxnLst/>
              <a:rect l="l" t="t" r="r" b="b"/>
              <a:pathLst>
                <a:path w="48" h="48" extrusionOk="0">
                  <a:moveTo>
                    <a:pt x="0" y="24"/>
                  </a:moveTo>
                  <a:lnTo>
                    <a:pt x="24" y="0"/>
                  </a:lnTo>
                  <a:lnTo>
                    <a:pt x="48"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29" name="Google Shape;1229;p66"/>
          <p:cNvGrpSpPr/>
          <p:nvPr/>
        </p:nvGrpSpPr>
        <p:grpSpPr>
          <a:xfrm>
            <a:off x="7055170" y="1248960"/>
            <a:ext cx="337407" cy="326835"/>
            <a:chOff x="4772270" y="3358060"/>
            <a:chExt cx="337407" cy="326835"/>
          </a:xfrm>
        </p:grpSpPr>
        <p:sp>
          <p:nvSpPr>
            <p:cNvPr id="1230" name="Google Shape;1230;p66"/>
            <p:cNvSpPr/>
            <p:nvPr/>
          </p:nvSpPr>
          <p:spPr>
            <a:xfrm>
              <a:off x="4772270" y="3358060"/>
              <a:ext cx="337407" cy="326835"/>
            </a:xfrm>
            <a:custGeom>
              <a:avLst/>
              <a:gdLst/>
              <a:ahLst/>
              <a:cxnLst/>
              <a:rect l="l" t="t" r="r" b="b"/>
              <a:pathLst>
                <a:path w="1149" h="1113" extrusionOk="0">
                  <a:moveTo>
                    <a:pt x="866" y="574"/>
                  </a:moveTo>
                  <a:lnTo>
                    <a:pt x="894" y="574"/>
                  </a:lnTo>
                  <a:cubicBezTo>
                    <a:pt x="903" y="574"/>
                    <a:pt x="911" y="582"/>
                    <a:pt x="911" y="591"/>
                  </a:cubicBezTo>
                  <a:cubicBezTo>
                    <a:pt x="912" y="658"/>
                    <a:pt x="1010" y="658"/>
                    <a:pt x="1012" y="592"/>
                  </a:cubicBezTo>
                  <a:lnTo>
                    <a:pt x="1012" y="558"/>
                  </a:lnTo>
                  <a:cubicBezTo>
                    <a:pt x="1012" y="548"/>
                    <a:pt x="1019" y="541"/>
                    <a:pt x="1029" y="541"/>
                  </a:cubicBezTo>
                  <a:lnTo>
                    <a:pt x="1085" y="541"/>
                  </a:lnTo>
                  <a:lnTo>
                    <a:pt x="1106" y="653"/>
                  </a:lnTo>
                  <a:lnTo>
                    <a:pt x="1149" y="736"/>
                  </a:lnTo>
                  <a:lnTo>
                    <a:pt x="1149" y="665"/>
                  </a:lnTo>
                  <a:lnTo>
                    <a:pt x="1139" y="644"/>
                  </a:lnTo>
                  <a:lnTo>
                    <a:pt x="1093" y="406"/>
                  </a:lnTo>
                  <a:lnTo>
                    <a:pt x="1020" y="406"/>
                  </a:lnTo>
                  <a:lnTo>
                    <a:pt x="1002" y="440"/>
                  </a:lnTo>
                  <a:lnTo>
                    <a:pt x="955" y="440"/>
                  </a:lnTo>
                  <a:lnTo>
                    <a:pt x="938" y="406"/>
                  </a:lnTo>
                  <a:lnTo>
                    <a:pt x="863" y="406"/>
                  </a:lnTo>
                  <a:lnTo>
                    <a:pt x="826" y="602"/>
                  </a:lnTo>
                  <a:lnTo>
                    <a:pt x="791" y="534"/>
                  </a:lnTo>
                  <a:lnTo>
                    <a:pt x="702" y="238"/>
                  </a:lnTo>
                  <a:lnTo>
                    <a:pt x="658" y="238"/>
                  </a:lnTo>
                  <a:lnTo>
                    <a:pt x="658" y="171"/>
                  </a:lnTo>
                  <a:lnTo>
                    <a:pt x="725" y="171"/>
                  </a:lnTo>
                  <a:cubicBezTo>
                    <a:pt x="766" y="171"/>
                    <a:pt x="800" y="142"/>
                    <a:pt x="808" y="104"/>
                  </a:cubicBezTo>
                  <a:lnTo>
                    <a:pt x="910" y="104"/>
                  </a:lnTo>
                  <a:cubicBezTo>
                    <a:pt x="956" y="104"/>
                    <a:pt x="994" y="66"/>
                    <a:pt x="994" y="20"/>
                  </a:cubicBezTo>
                  <a:lnTo>
                    <a:pt x="994" y="0"/>
                  </a:lnTo>
                  <a:lnTo>
                    <a:pt x="961" y="0"/>
                  </a:lnTo>
                  <a:lnTo>
                    <a:pt x="961" y="20"/>
                  </a:lnTo>
                  <a:cubicBezTo>
                    <a:pt x="961" y="47"/>
                    <a:pt x="938" y="70"/>
                    <a:pt x="910" y="70"/>
                  </a:cubicBezTo>
                  <a:lnTo>
                    <a:pt x="776" y="70"/>
                  </a:lnTo>
                  <a:lnTo>
                    <a:pt x="776" y="87"/>
                  </a:lnTo>
                  <a:cubicBezTo>
                    <a:pt x="776" y="115"/>
                    <a:pt x="753" y="138"/>
                    <a:pt x="725" y="138"/>
                  </a:cubicBezTo>
                  <a:lnTo>
                    <a:pt x="624" y="138"/>
                  </a:lnTo>
                  <a:lnTo>
                    <a:pt x="624" y="248"/>
                  </a:lnTo>
                  <a:lnTo>
                    <a:pt x="600" y="272"/>
                  </a:lnTo>
                  <a:lnTo>
                    <a:pt x="547" y="272"/>
                  </a:lnTo>
                  <a:lnTo>
                    <a:pt x="523" y="248"/>
                  </a:lnTo>
                  <a:lnTo>
                    <a:pt x="523" y="104"/>
                  </a:lnTo>
                  <a:lnTo>
                    <a:pt x="490" y="104"/>
                  </a:lnTo>
                  <a:lnTo>
                    <a:pt x="490" y="138"/>
                  </a:lnTo>
                  <a:lnTo>
                    <a:pt x="423" y="138"/>
                  </a:lnTo>
                  <a:cubicBezTo>
                    <a:pt x="395" y="138"/>
                    <a:pt x="372" y="115"/>
                    <a:pt x="372" y="87"/>
                  </a:cubicBezTo>
                  <a:lnTo>
                    <a:pt x="372" y="70"/>
                  </a:lnTo>
                  <a:lnTo>
                    <a:pt x="238" y="70"/>
                  </a:lnTo>
                  <a:cubicBezTo>
                    <a:pt x="210" y="70"/>
                    <a:pt x="187" y="47"/>
                    <a:pt x="187" y="19"/>
                  </a:cubicBezTo>
                  <a:lnTo>
                    <a:pt x="187" y="0"/>
                  </a:lnTo>
                  <a:lnTo>
                    <a:pt x="153" y="0"/>
                  </a:lnTo>
                  <a:lnTo>
                    <a:pt x="153" y="19"/>
                  </a:lnTo>
                  <a:cubicBezTo>
                    <a:pt x="153" y="66"/>
                    <a:pt x="191" y="104"/>
                    <a:pt x="238" y="104"/>
                  </a:cubicBezTo>
                  <a:lnTo>
                    <a:pt x="340" y="104"/>
                  </a:lnTo>
                  <a:cubicBezTo>
                    <a:pt x="348" y="142"/>
                    <a:pt x="382" y="171"/>
                    <a:pt x="423" y="171"/>
                  </a:cubicBezTo>
                  <a:lnTo>
                    <a:pt x="490" y="171"/>
                  </a:lnTo>
                  <a:lnTo>
                    <a:pt x="490" y="238"/>
                  </a:lnTo>
                  <a:lnTo>
                    <a:pt x="443" y="238"/>
                  </a:lnTo>
                  <a:lnTo>
                    <a:pt x="356" y="534"/>
                  </a:lnTo>
                  <a:lnTo>
                    <a:pt x="321" y="600"/>
                  </a:lnTo>
                  <a:lnTo>
                    <a:pt x="285" y="406"/>
                  </a:lnTo>
                  <a:lnTo>
                    <a:pt x="210" y="406"/>
                  </a:lnTo>
                  <a:lnTo>
                    <a:pt x="193" y="440"/>
                  </a:lnTo>
                  <a:lnTo>
                    <a:pt x="146" y="440"/>
                  </a:lnTo>
                  <a:lnTo>
                    <a:pt x="128" y="406"/>
                  </a:lnTo>
                  <a:lnTo>
                    <a:pt x="55" y="406"/>
                  </a:lnTo>
                  <a:lnTo>
                    <a:pt x="9" y="644"/>
                  </a:lnTo>
                  <a:lnTo>
                    <a:pt x="0" y="665"/>
                  </a:lnTo>
                  <a:lnTo>
                    <a:pt x="0" y="740"/>
                  </a:lnTo>
                  <a:lnTo>
                    <a:pt x="42" y="655"/>
                  </a:lnTo>
                  <a:lnTo>
                    <a:pt x="64" y="541"/>
                  </a:lnTo>
                  <a:lnTo>
                    <a:pt x="120" y="541"/>
                  </a:lnTo>
                  <a:cubicBezTo>
                    <a:pt x="129" y="541"/>
                    <a:pt x="136" y="548"/>
                    <a:pt x="136" y="558"/>
                  </a:cubicBezTo>
                  <a:lnTo>
                    <a:pt x="136" y="591"/>
                  </a:lnTo>
                  <a:cubicBezTo>
                    <a:pt x="136" y="658"/>
                    <a:pt x="237" y="662"/>
                    <a:pt x="237" y="591"/>
                  </a:cubicBezTo>
                  <a:cubicBezTo>
                    <a:pt x="237" y="582"/>
                    <a:pt x="245" y="574"/>
                    <a:pt x="254" y="574"/>
                  </a:cubicBezTo>
                  <a:lnTo>
                    <a:pt x="282" y="574"/>
                  </a:lnTo>
                  <a:lnTo>
                    <a:pt x="296" y="648"/>
                  </a:lnTo>
                  <a:lnTo>
                    <a:pt x="104" y="1012"/>
                  </a:lnTo>
                  <a:lnTo>
                    <a:pt x="0" y="1012"/>
                  </a:lnTo>
                  <a:lnTo>
                    <a:pt x="0" y="1046"/>
                  </a:lnTo>
                  <a:lnTo>
                    <a:pt x="499" y="1046"/>
                  </a:lnTo>
                  <a:lnTo>
                    <a:pt x="567" y="1113"/>
                  </a:lnTo>
                  <a:lnTo>
                    <a:pt x="1149" y="1113"/>
                  </a:lnTo>
                  <a:lnTo>
                    <a:pt x="1149" y="1079"/>
                  </a:lnTo>
                  <a:lnTo>
                    <a:pt x="1077" y="1079"/>
                  </a:lnTo>
                  <a:lnTo>
                    <a:pt x="852" y="649"/>
                  </a:lnTo>
                  <a:lnTo>
                    <a:pt x="866" y="574"/>
                  </a:lnTo>
                  <a:moveTo>
                    <a:pt x="917" y="440"/>
                  </a:moveTo>
                  <a:lnTo>
                    <a:pt x="934" y="473"/>
                  </a:lnTo>
                  <a:lnTo>
                    <a:pt x="1022" y="473"/>
                  </a:lnTo>
                  <a:lnTo>
                    <a:pt x="1040" y="440"/>
                  </a:lnTo>
                  <a:lnTo>
                    <a:pt x="1065" y="440"/>
                  </a:lnTo>
                  <a:lnTo>
                    <a:pt x="1078" y="507"/>
                  </a:lnTo>
                  <a:lnTo>
                    <a:pt x="1029" y="507"/>
                  </a:lnTo>
                  <a:cubicBezTo>
                    <a:pt x="1001" y="507"/>
                    <a:pt x="978" y="530"/>
                    <a:pt x="978" y="558"/>
                  </a:cubicBezTo>
                  <a:lnTo>
                    <a:pt x="978" y="592"/>
                  </a:lnTo>
                  <a:cubicBezTo>
                    <a:pt x="978" y="614"/>
                    <a:pt x="945" y="613"/>
                    <a:pt x="945" y="591"/>
                  </a:cubicBezTo>
                  <a:cubicBezTo>
                    <a:pt x="945" y="563"/>
                    <a:pt x="922" y="541"/>
                    <a:pt x="894" y="541"/>
                  </a:cubicBezTo>
                  <a:lnTo>
                    <a:pt x="872" y="541"/>
                  </a:lnTo>
                  <a:lnTo>
                    <a:pt x="891" y="440"/>
                  </a:lnTo>
                  <a:lnTo>
                    <a:pt x="917" y="440"/>
                  </a:lnTo>
                  <a:moveTo>
                    <a:pt x="204" y="591"/>
                  </a:moveTo>
                  <a:cubicBezTo>
                    <a:pt x="204" y="614"/>
                    <a:pt x="170" y="614"/>
                    <a:pt x="170" y="592"/>
                  </a:cubicBezTo>
                  <a:lnTo>
                    <a:pt x="170" y="558"/>
                  </a:lnTo>
                  <a:cubicBezTo>
                    <a:pt x="170" y="530"/>
                    <a:pt x="147" y="507"/>
                    <a:pt x="120" y="507"/>
                  </a:cubicBezTo>
                  <a:lnTo>
                    <a:pt x="70" y="507"/>
                  </a:lnTo>
                  <a:lnTo>
                    <a:pt x="83" y="440"/>
                  </a:lnTo>
                  <a:lnTo>
                    <a:pt x="108" y="440"/>
                  </a:lnTo>
                  <a:lnTo>
                    <a:pt x="126" y="473"/>
                  </a:lnTo>
                  <a:lnTo>
                    <a:pt x="214" y="473"/>
                  </a:lnTo>
                  <a:lnTo>
                    <a:pt x="231" y="440"/>
                  </a:lnTo>
                  <a:lnTo>
                    <a:pt x="257" y="440"/>
                  </a:lnTo>
                  <a:lnTo>
                    <a:pt x="276" y="541"/>
                  </a:lnTo>
                  <a:lnTo>
                    <a:pt x="254" y="541"/>
                  </a:lnTo>
                  <a:cubicBezTo>
                    <a:pt x="226" y="541"/>
                    <a:pt x="204" y="563"/>
                    <a:pt x="204" y="591"/>
                  </a:cubicBezTo>
                  <a:moveTo>
                    <a:pt x="469" y="272"/>
                  </a:moveTo>
                  <a:lnTo>
                    <a:pt x="499" y="272"/>
                  </a:lnTo>
                  <a:lnTo>
                    <a:pt x="533" y="305"/>
                  </a:lnTo>
                  <a:lnTo>
                    <a:pt x="614" y="305"/>
                  </a:lnTo>
                  <a:lnTo>
                    <a:pt x="648" y="272"/>
                  </a:lnTo>
                  <a:lnTo>
                    <a:pt x="677" y="272"/>
                  </a:lnTo>
                  <a:lnTo>
                    <a:pt x="709" y="376"/>
                  </a:lnTo>
                  <a:cubicBezTo>
                    <a:pt x="689" y="383"/>
                    <a:pt x="675" y="402"/>
                    <a:pt x="675" y="424"/>
                  </a:cubicBezTo>
                  <a:lnTo>
                    <a:pt x="675" y="576"/>
                  </a:lnTo>
                  <a:lnTo>
                    <a:pt x="574" y="686"/>
                  </a:lnTo>
                  <a:lnTo>
                    <a:pt x="574" y="748"/>
                  </a:lnTo>
                  <a:lnTo>
                    <a:pt x="708" y="884"/>
                  </a:lnTo>
                  <a:lnTo>
                    <a:pt x="708" y="961"/>
                  </a:lnTo>
                  <a:cubicBezTo>
                    <a:pt x="708" y="984"/>
                    <a:pt x="675" y="984"/>
                    <a:pt x="674" y="961"/>
                  </a:cubicBezTo>
                  <a:lnTo>
                    <a:pt x="674" y="904"/>
                  </a:lnTo>
                  <a:lnTo>
                    <a:pt x="564" y="791"/>
                  </a:lnTo>
                  <a:lnTo>
                    <a:pt x="439" y="903"/>
                  </a:lnTo>
                  <a:lnTo>
                    <a:pt x="439" y="1012"/>
                  </a:lnTo>
                  <a:lnTo>
                    <a:pt x="405" y="1012"/>
                  </a:lnTo>
                  <a:lnTo>
                    <a:pt x="405" y="893"/>
                  </a:lnTo>
                  <a:lnTo>
                    <a:pt x="540" y="767"/>
                  </a:lnTo>
                  <a:lnTo>
                    <a:pt x="540" y="667"/>
                  </a:lnTo>
                  <a:lnTo>
                    <a:pt x="641" y="564"/>
                  </a:lnTo>
                  <a:lnTo>
                    <a:pt x="641" y="457"/>
                  </a:lnTo>
                  <a:cubicBezTo>
                    <a:pt x="639" y="390"/>
                    <a:pt x="542" y="390"/>
                    <a:pt x="540" y="457"/>
                  </a:cubicBezTo>
                  <a:cubicBezTo>
                    <a:pt x="540" y="479"/>
                    <a:pt x="507" y="479"/>
                    <a:pt x="506" y="457"/>
                  </a:cubicBezTo>
                  <a:lnTo>
                    <a:pt x="506" y="416"/>
                  </a:lnTo>
                  <a:cubicBezTo>
                    <a:pt x="506" y="392"/>
                    <a:pt x="487" y="373"/>
                    <a:pt x="463" y="373"/>
                  </a:cubicBezTo>
                  <a:lnTo>
                    <a:pt x="439" y="373"/>
                  </a:lnTo>
                  <a:lnTo>
                    <a:pt x="469" y="272"/>
                  </a:lnTo>
                  <a:moveTo>
                    <a:pt x="388" y="547"/>
                  </a:moveTo>
                  <a:lnTo>
                    <a:pt x="429" y="406"/>
                  </a:lnTo>
                  <a:lnTo>
                    <a:pt x="463" y="406"/>
                  </a:lnTo>
                  <a:cubicBezTo>
                    <a:pt x="468" y="406"/>
                    <a:pt x="473" y="411"/>
                    <a:pt x="473" y="416"/>
                  </a:cubicBezTo>
                  <a:lnTo>
                    <a:pt x="473" y="457"/>
                  </a:lnTo>
                  <a:cubicBezTo>
                    <a:pt x="475" y="523"/>
                    <a:pt x="572" y="523"/>
                    <a:pt x="574" y="457"/>
                  </a:cubicBezTo>
                  <a:cubicBezTo>
                    <a:pt x="574" y="435"/>
                    <a:pt x="607" y="435"/>
                    <a:pt x="607" y="457"/>
                  </a:cubicBezTo>
                  <a:lnTo>
                    <a:pt x="607" y="550"/>
                  </a:lnTo>
                  <a:lnTo>
                    <a:pt x="506" y="653"/>
                  </a:lnTo>
                  <a:lnTo>
                    <a:pt x="506" y="753"/>
                  </a:lnTo>
                  <a:lnTo>
                    <a:pt x="372" y="879"/>
                  </a:lnTo>
                  <a:lnTo>
                    <a:pt x="372" y="1012"/>
                  </a:lnTo>
                  <a:lnTo>
                    <a:pt x="142" y="1012"/>
                  </a:lnTo>
                  <a:lnTo>
                    <a:pt x="388" y="547"/>
                  </a:lnTo>
                  <a:moveTo>
                    <a:pt x="513" y="1012"/>
                  </a:moveTo>
                  <a:lnTo>
                    <a:pt x="473" y="1012"/>
                  </a:lnTo>
                  <a:lnTo>
                    <a:pt x="473" y="918"/>
                  </a:lnTo>
                  <a:lnTo>
                    <a:pt x="563" y="837"/>
                  </a:lnTo>
                  <a:lnTo>
                    <a:pt x="641" y="918"/>
                  </a:lnTo>
                  <a:lnTo>
                    <a:pt x="641" y="961"/>
                  </a:lnTo>
                  <a:cubicBezTo>
                    <a:pt x="641" y="1027"/>
                    <a:pt x="742" y="1029"/>
                    <a:pt x="742" y="961"/>
                  </a:cubicBezTo>
                  <a:lnTo>
                    <a:pt x="742" y="870"/>
                  </a:lnTo>
                  <a:lnTo>
                    <a:pt x="608" y="734"/>
                  </a:lnTo>
                  <a:lnTo>
                    <a:pt x="608" y="699"/>
                  </a:lnTo>
                  <a:lnTo>
                    <a:pt x="708" y="589"/>
                  </a:lnTo>
                  <a:lnTo>
                    <a:pt x="708" y="424"/>
                  </a:lnTo>
                  <a:cubicBezTo>
                    <a:pt x="708" y="417"/>
                    <a:pt x="712" y="411"/>
                    <a:pt x="718" y="408"/>
                  </a:cubicBezTo>
                  <a:lnTo>
                    <a:pt x="759" y="546"/>
                  </a:lnTo>
                  <a:lnTo>
                    <a:pt x="1039" y="1079"/>
                  </a:lnTo>
                  <a:lnTo>
                    <a:pt x="581" y="1079"/>
                  </a:lnTo>
                  <a:lnTo>
                    <a:pt x="513" y="101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1" name="Google Shape;1231;p66"/>
            <p:cNvSpPr/>
            <p:nvPr/>
          </p:nvSpPr>
          <p:spPr>
            <a:xfrm>
              <a:off x="4955509" y="345760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2" name="Google Shape;1232;p66"/>
            <p:cNvSpPr/>
            <p:nvPr/>
          </p:nvSpPr>
          <p:spPr>
            <a:xfrm>
              <a:off x="4935834" y="345760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3" name="Google Shape;1233;p66"/>
            <p:cNvSpPr/>
            <p:nvPr/>
          </p:nvSpPr>
          <p:spPr>
            <a:xfrm>
              <a:off x="4896191" y="3516925"/>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4" name="Google Shape;1234;p66"/>
            <p:cNvSpPr/>
            <p:nvPr/>
          </p:nvSpPr>
          <p:spPr>
            <a:xfrm>
              <a:off x="4916159" y="3368631"/>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5" name="Google Shape;1235;p66"/>
            <p:cNvSpPr/>
            <p:nvPr/>
          </p:nvSpPr>
          <p:spPr>
            <a:xfrm>
              <a:off x="4772270" y="3358060"/>
              <a:ext cx="119223" cy="79873"/>
            </a:xfrm>
            <a:custGeom>
              <a:avLst/>
              <a:gdLst/>
              <a:ahLst/>
              <a:cxnLst/>
              <a:rect l="l" t="t" r="r" b="b"/>
              <a:pathLst>
                <a:path w="406" h="272" extrusionOk="0">
                  <a:moveTo>
                    <a:pt x="154" y="171"/>
                  </a:moveTo>
                  <a:cubicBezTo>
                    <a:pt x="163" y="228"/>
                    <a:pt x="211" y="272"/>
                    <a:pt x="270" y="272"/>
                  </a:cubicBezTo>
                  <a:lnTo>
                    <a:pt x="397" y="272"/>
                  </a:lnTo>
                  <a:lnTo>
                    <a:pt x="406" y="238"/>
                  </a:lnTo>
                  <a:lnTo>
                    <a:pt x="270" y="238"/>
                  </a:lnTo>
                  <a:cubicBezTo>
                    <a:pt x="224" y="238"/>
                    <a:pt x="187" y="201"/>
                    <a:pt x="187" y="155"/>
                  </a:cubicBezTo>
                  <a:lnTo>
                    <a:pt x="187" y="138"/>
                  </a:lnTo>
                  <a:lnTo>
                    <a:pt x="118" y="138"/>
                  </a:lnTo>
                  <a:cubicBezTo>
                    <a:pt x="72" y="138"/>
                    <a:pt x="34" y="100"/>
                    <a:pt x="34" y="54"/>
                  </a:cubicBezTo>
                  <a:lnTo>
                    <a:pt x="34" y="0"/>
                  </a:lnTo>
                  <a:lnTo>
                    <a:pt x="0" y="0"/>
                  </a:lnTo>
                  <a:lnTo>
                    <a:pt x="0" y="54"/>
                  </a:lnTo>
                  <a:cubicBezTo>
                    <a:pt x="0" y="119"/>
                    <a:pt x="53" y="171"/>
                    <a:pt x="118" y="171"/>
                  </a:cubicBezTo>
                  <a:lnTo>
                    <a:pt x="154" y="171"/>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6" name="Google Shape;1236;p66"/>
            <p:cNvSpPr/>
            <p:nvPr/>
          </p:nvSpPr>
          <p:spPr>
            <a:xfrm>
              <a:off x="4989572" y="3358060"/>
              <a:ext cx="120104" cy="79873"/>
            </a:xfrm>
            <a:custGeom>
              <a:avLst/>
              <a:gdLst/>
              <a:ahLst/>
              <a:cxnLst/>
              <a:rect l="l" t="t" r="r" b="b"/>
              <a:pathLst>
                <a:path w="409" h="272" extrusionOk="0">
                  <a:moveTo>
                    <a:pt x="139" y="238"/>
                  </a:moveTo>
                  <a:lnTo>
                    <a:pt x="0" y="238"/>
                  </a:lnTo>
                  <a:lnTo>
                    <a:pt x="9" y="272"/>
                  </a:lnTo>
                  <a:lnTo>
                    <a:pt x="139" y="272"/>
                  </a:lnTo>
                  <a:cubicBezTo>
                    <a:pt x="198" y="272"/>
                    <a:pt x="247" y="228"/>
                    <a:pt x="255" y="171"/>
                  </a:cubicBezTo>
                  <a:lnTo>
                    <a:pt x="292" y="171"/>
                  </a:lnTo>
                  <a:cubicBezTo>
                    <a:pt x="356" y="171"/>
                    <a:pt x="409" y="119"/>
                    <a:pt x="409" y="54"/>
                  </a:cubicBezTo>
                  <a:lnTo>
                    <a:pt x="409" y="0"/>
                  </a:lnTo>
                  <a:lnTo>
                    <a:pt x="375" y="0"/>
                  </a:lnTo>
                  <a:lnTo>
                    <a:pt x="375" y="54"/>
                  </a:lnTo>
                  <a:cubicBezTo>
                    <a:pt x="375" y="100"/>
                    <a:pt x="338" y="138"/>
                    <a:pt x="292" y="138"/>
                  </a:cubicBezTo>
                  <a:lnTo>
                    <a:pt x="223" y="138"/>
                  </a:lnTo>
                  <a:lnTo>
                    <a:pt x="223" y="155"/>
                  </a:lnTo>
                  <a:cubicBezTo>
                    <a:pt x="223" y="201"/>
                    <a:pt x="185" y="238"/>
                    <a:pt x="139" y="23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37" name="Google Shape;1237;p66"/>
          <p:cNvGrpSpPr/>
          <p:nvPr/>
        </p:nvGrpSpPr>
        <p:grpSpPr>
          <a:xfrm>
            <a:off x="2911402" y="3039803"/>
            <a:ext cx="337700" cy="277794"/>
            <a:chOff x="6231427" y="2297978"/>
            <a:chExt cx="337700" cy="277794"/>
          </a:xfrm>
        </p:grpSpPr>
        <p:sp>
          <p:nvSpPr>
            <p:cNvPr id="1238" name="Google Shape;1238;p66"/>
            <p:cNvSpPr/>
            <p:nvPr/>
          </p:nvSpPr>
          <p:spPr>
            <a:xfrm>
              <a:off x="6231427" y="2407803"/>
              <a:ext cx="70183" cy="9984"/>
            </a:xfrm>
            <a:custGeom>
              <a:avLst/>
              <a:gdLst/>
              <a:ahLst/>
              <a:cxnLst/>
              <a:rect l="l" t="t" r="r" b="b"/>
              <a:pathLst>
                <a:path w="239" h="34" extrusionOk="0">
                  <a:moveTo>
                    <a:pt x="0" y="0"/>
                  </a:moveTo>
                  <a:lnTo>
                    <a:pt x="239" y="0"/>
                  </a:lnTo>
                  <a:lnTo>
                    <a:pt x="239"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39" name="Google Shape;1239;p66"/>
            <p:cNvSpPr/>
            <p:nvPr/>
          </p:nvSpPr>
          <p:spPr>
            <a:xfrm>
              <a:off x="6548571" y="2496780"/>
              <a:ext cx="20556" cy="9984"/>
            </a:xfrm>
            <a:custGeom>
              <a:avLst/>
              <a:gdLst/>
              <a:ahLst/>
              <a:cxnLst/>
              <a:rect l="l" t="t" r="r" b="b"/>
              <a:pathLst>
                <a:path w="70" h="34" extrusionOk="0">
                  <a:moveTo>
                    <a:pt x="0" y="0"/>
                  </a:moveTo>
                  <a:lnTo>
                    <a:pt x="70" y="0"/>
                  </a:lnTo>
                  <a:lnTo>
                    <a:pt x="70"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0" name="Google Shape;1240;p66"/>
            <p:cNvSpPr/>
            <p:nvPr/>
          </p:nvSpPr>
          <p:spPr>
            <a:xfrm>
              <a:off x="6528896" y="249678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1" name="Google Shape;1241;p66"/>
            <p:cNvSpPr/>
            <p:nvPr/>
          </p:nvSpPr>
          <p:spPr>
            <a:xfrm>
              <a:off x="6231427" y="2536423"/>
              <a:ext cx="198509" cy="9691"/>
            </a:xfrm>
            <a:custGeom>
              <a:avLst/>
              <a:gdLst/>
              <a:ahLst/>
              <a:cxnLst/>
              <a:rect l="l" t="t" r="r" b="b"/>
              <a:pathLst>
                <a:path w="676" h="33" extrusionOk="0">
                  <a:moveTo>
                    <a:pt x="0" y="0"/>
                  </a:moveTo>
                  <a:lnTo>
                    <a:pt x="676" y="0"/>
                  </a:lnTo>
                  <a:lnTo>
                    <a:pt x="676"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2" name="Google Shape;1242;p66"/>
            <p:cNvSpPr/>
            <p:nvPr/>
          </p:nvSpPr>
          <p:spPr>
            <a:xfrm>
              <a:off x="6439920" y="2536423"/>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3" name="Google Shape;1243;p66"/>
            <p:cNvSpPr/>
            <p:nvPr/>
          </p:nvSpPr>
          <p:spPr>
            <a:xfrm>
              <a:off x="6350943" y="2566082"/>
              <a:ext cx="218184" cy="9691"/>
            </a:xfrm>
            <a:custGeom>
              <a:avLst/>
              <a:gdLst/>
              <a:ahLst/>
              <a:cxnLst/>
              <a:rect l="l" t="t" r="r" b="b"/>
              <a:pathLst>
                <a:path w="743" h="33" extrusionOk="0">
                  <a:moveTo>
                    <a:pt x="0" y="0"/>
                  </a:moveTo>
                  <a:lnTo>
                    <a:pt x="743" y="0"/>
                  </a:lnTo>
                  <a:lnTo>
                    <a:pt x="74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4" name="Google Shape;1244;p66"/>
            <p:cNvSpPr/>
            <p:nvPr/>
          </p:nvSpPr>
          <p:spPr>
            <a:xfrm>
              <a:off x="6330975" y="2566082"/>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5" name="Google Shape;1245;p66"/>
            <p:cNvSpPr/>
            <p:nvPr/>
          </p:nvSpPr>
          <p:spPr>
            <a:xfrm>
              <a:off x="6231427" y="2297978"/>
              <a:ext cx="337700" cy="208787"/>
            </a:xfrm>
            <a:custGeom>
              <a:avLst/>
              <a:gdLst/>
              <a:ahLst/>
              <a:cxnLst/>
              <a:rect l="l" t="t" r="r" b="b"/>
              <a:pathLst>
                <a:path w="1150" h="711" extrusionOk="0">
                  <a:moveTo>
                    <a:pt x="1150" y="269"/>
                  </a:moveTo>
                  <a:lnTo>
                    <a:pt x="985" y="150"/>
                  </a:lnTo>
                  <a:lnTo>
                    <a:pt x="965" y="177"/>
                  </a:lnTo>
                  <a:lnTo>
                    <a:pt x="1098" y="273"/>
                  </a:lnTo>
                  <a:lnTo>
                    <a:pt x="453" y="273"/>
                  </a:lnTo>
                  <a:lnTo>
                    <a:pt x="777" y="41"/>
                  </a:lnTo>
                  <a:lnTo>
                    <a:pt x="936" y="156"/>
                  </a:lnTo>
                  <a:lnTo>
                    <a:pt x="955" y="128"/>
                  </a:lnTo>
                  <a:lnTo>
                    <a:pt x="777" y="0"/>
                  </a:lnTo>
                  <a:lnTo>
                    <a:pt x="425" y="251"/>
                  </a:lnTo>
                  <a:lnTo>
                    <a:pt x="346" y="172"/>
                  </a:lnTo>
                  <a:lnTo>
                    <a:pt x="0" y="172"/>
                  </a:lnTo>
                  <a:lnTo>
                    <a:pt x="0" y="206"/>
                  </a:lnTo>
                  <a:lnTo>
                    <a:pt x="332" y="206"/>
                  </a:lnTo>
                  <a:lnTo>
                    <a:pt x="400" y="273"/>
                  </a:lnTo>
                  <a:lnTo>
                    <a:pt x="0" y="273"/>
                  </a:lnTo>
                  <a:lnTo>
                    <a:pt x="0" y="307"/>
                  </a:lnTo>
                  <a:lnTo>
                    <a:pt x="602" y="307"/>
                  </a:lnTo>
                  <a:lnTo>
                    <a:pt x="668" y="374"/>
                  </a:lnTo>
                  <a:lnTo>
                    <a:pt x="272" y="374"/>
                  </a:lnTo>
                  <a:lnTo>
                    <a:pt x="272" y="408"/>
                  </a:lnTo>
                  <a:lnTo>
                    <a:pt x="435" y="408"/>
                  </a:lnTo>
                  <a:lnTo>
                    <a:pt x="368" y="475"/>
                  </a:lnTo>
                  <a:lnTo>
                    <a:pt x="0" y="475"/>
                  </a:lnTo>
                  <a:lnTo>
                    <a:pt x="0" y="509"/>
                  </a:lnTo>
                  <a:lnTo>
                    <a:pt x="736" y="509"/>
                  </a:lnTo>
                  <a:lnTo>
                    <a:pt x="670" y="576"/>
                  </a:lnTo>
                  <a:lnTo>
                    <a:pt x="0" y="576"/>
                  </a:lnTo>
                  <a:lnTo>
                    <a:pt x="0" y="610"/>
                  </a:lnTo>
                  <a:lnTo>
                    <a:pt x="468" y="610"/>
                  </a:lnTo>
                  <a:lnTo>
                    <a:pt x="400" y="677"/>
                  </a:lnTo>
                  <a:lnTo>
                    <a:pt x="0" y="677"/>
                  </a:lnTo>
                  <a:lnTo>
                    <a:pt x="0" y="711"/>
                  </a:lnTo>
                  <a:lnTo>
                    <a:pt x="980" y="711"/>
                  </a:lnTo>
                  <a:lnTo>
                    <a:pt x="980" y="677"/>
                  </a:lnTo>
                  <a:lnTo>
                    <a:pt x="448" y="677"/>
                  </a:lnTo>
                  <a:lnTo>
                    <a:pt x="515" y="610"/>
                  </a:lnTo>
                  <a:lnTo>
                    <a:pt x="1150" y="610"/>
                  </a:lnTo>
                  <a:lnTo>
                    <a:pt x="1150" y="576"/>
                  </a:lnTo>
                  <a:lnTo>
                    <a:pt x="717" y="576"/>
                  </a:lnTo>
                  <a:lnTo>
                    <a:pt x="783" y="509"/>
                  </a:lnTo>
                  <a:lnTo>
                    <a:pt x="1150" y="509"/>
                  </a:lnTo>
                  <a:lnTo>
                    <a:pt x="1150" y="475"/>
                  </a:lnTo>
                  <a:lnTo>
                    <a:pt x="416" y="475"/>
                  </a:lnTo>
                  <a:lnTo>
                    <a:pt x="483" y="408"/>
                  </a:lnTo>
                  <a:lnTo>
                    <a:pt x="1150" y="408"/>
                  </a:lnTo>
                  <a:lnTo>
                    <a:pt x="1150" y="374"/>
                  </a:lnTo>
                  <a:lnTo>
                    <a:pt x="716" y="374"/>
                  </a:lnTo>
                  <a:lnTo>
                    <a:pt x="649" y="307"/>
                  </a:lnTo>
                  <a:lnTo>
                    <a:pt x="1150" y="307"/>
                  </a:lnTo>
                  <a:lnTo>
                    <a:pt x="1150" y="26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6" name="Google Shape;1246;p66"/>
            <p:cNvSpPr/>
            <p:nvPr/>
          </p:nvSpPr>
          <p:spPr>
            <a:xfrm>
              <a:off x="6446967" y="2324700"/>
              <a:ext cx="13802" cy="13802"/>
            </a:xfrm>
            <a:custGeom>
              <a:avLst/>
              <a:gdLst/>
              <a:ahLst/>
              <a:cxnLst/>
              <a:rect l="l" t="t" r="r" b="b"/>
              <a:pathLst>
                <a:path w="47" h="47" extrusionOk="0">
                  <a:moveTo>
                    <a:pt x="27" y="0"/>
                  </a:moveTo>
                  <a:lnTo>
                    <a:pt x="47" y="28"/>
                  </a:lnTo>
                  <a:lnTo>
                    <a:pt x="19" y="47"/>
                  </a:lnTo>
                  <a:lnTo>
                    <a:pt x="0" y="20"/>
                  </a:lnTo>
                  <a:lnTo>
                    <a:pt x="27"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247" name="Google Shape;1247;p66"/>
            <p:cNvSpPr/>
            <p:nvPr/>
          </p:nvSpPr>
          <p:spPr>
            <a:xfrm>
              <a:off x="6430817" y="2336152"/>
              <a:ext cx="13802" cy="13802"/>
            </a:xfrm>
            <a:custGeom>
              <a:avLst/>
              <a:gdLst/>
              <a:ahLst/>
              <a:cxnLst/>
              <a:rect l="l" t="t" r="r" b="b"/>
              <a:pathLst>
                <a:path w="47" h="47" extrusionOk="0">
                  <a:moveTo>
                    <a:pt x="27" y="0"/>
                  </a:moveTo>
                  <a:lnTo>
                    <a:pt x="47" y="28"/>
                  </a:lnTo>
                  <a:lnTo>
                    <a:pt x="19" y="47"/>
                  </a:lnTo>
                  <a:lnTo>
                    <a:pt x="0" y="20"/>
                  </a:lnTo>
                  <a:lnTo>
                    <a:pt x="27"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248" name="Google Shape;1248;p66"/>
          <p:cNvGrpSpPr/>
          <p:nvPr/>
        </p:nvGrpSpPr>
        <p:grpSpPr>
          <a:xfrm>
            <a:off x="5878863" y="3004543"/>
            <a:ext cx="370168" cy="325965"/>
            <a:chOff x="1404617" y="3226962"/>
            <a:chExt cx="370168" cy="325965"/>
          </a:xfrm>
        </p:grpSpPr>
        <p:sp>
          <p:nvSpPr>
            <p:cNvPr id="1249" name="Google Shape;1249;p66"/>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6"/>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6"/>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6"/>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6"/>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6"/>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6"/>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6"/>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6"/>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sp>
        <p:nvSpPr>
          <p:cNvPr id="1262" name="Google Shape;1262;p6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Indonesia location in world map</a:t>
            </a:r>
            <a:endParaRPr/>
          </a:p>
        </p:txBody>
      </p:sp>
      <p:grpSp>
        <p:nvGrpSpPr>
          <p:cNvPr id="1263" name="Google Shape;1263;p67"/>
          <p:cNvGrpSpPr/>
          <p:nvPr/>
        </p:nvGrpSpPr>
        <p:grpSpPr>
          <a:xfrm>
            <a:off x="817915" y="1862605"/>
            <a:ext cx="4466522" cy="2379099"/>
            <a:chOff x="233350" y="949250"/>
            <a:chExt cx="7137300" cy="3802300"/>
          </a:xfrm>
        </p:grpSpPr>
        <p:sp>
          <p:nvSpPr>
            <p:cNvPr id="1264" name="Google Shape;1264;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5" name="Google Shape;1315;p67"/>
          <p:cNvSpPr txBox="1">
            <a:spLocks noGrp="1"/>
          </p:cNvSpPr>
          <p:nvPr>
            <p:ph type="subTitle" idx="4294967295"/>
          </p:nvPr>
        </p:nvSpPr>
        <p:spPr>
          <a:xfrm>
            <a:off x="5676000" y="2399000"/>
            <a:ext cx="2748000" cy="1739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sp>
        <p:nvSpPr>
          <p:cNvPr id="1316" name="Google Shape;1316;p67"/>
          <p:cNvSpPr txBox="1">
            <a:spLocks noGrp="1"/>
          </p:cNvSpPr>
          <p:nvPr>
            <p:ph type="subTitle" idx="4294967295"/>
          </p:nvPr>
        </p:nvSpPr>
        <p:spPr>
          <a:xfrm>
            <a:off x="5676000" y="1966175"/>
            <a:ext cx="2748000" cy="51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b="1">
                <a:latin typeface="Archivo"/>
                <a:ea typeface="Archivo"/>
                <a:cs typeface="Archivo"/>
                <a:sym typeface="Archivo"/>
              </a:rPr>
              <a:t>Indonesia</a:t>
            </a:r>
            <a:endParaRPr sz="2000" b="1">
              <a:latin typeface="Archivo"/>
              <a:ea typeface="Archivo"/>
              <a:cs typeface="Archivo"/>
              <a:sym typeface="Archivo"/>
            </a:endParaRPr>
          </a:p>
        </p:txBody>
      </p:sp>
      <p:sp>
        <p:nvSpPr>
          <p:cNvPr id="1317" name="Google Shape;1317;p67"/>
          <p:cNvSpPr/>
          <p:nvPr/>
        </p:nvSpPr>
        <p:spPr>
          <a:xfrm>
            <a:off x="4259500" y="2902300"/>
            <a:ext cx="878100" cy="878100"/>
          </a:xfrm>
          <a:prstGeom prst="ellipse">
            <a:avLst/>
          </a:prstGeom>
          <a:solidFill>
            <a:srgbClr val="D63A3A">
              <a:alpha val="4273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cxnSp>
        <p:nvCxnSpPr>
          <p:cNvPr id="1318" name="Google Shape;1318;p67"/>
          <p:cNvCxnSpPr>
            <a:stCxn id="1316" idx="0"/>
            <a:endCxn id="1317" idx="6"/>
          </p:cNvCxnSpPr>
          <p:nvPr/>
        </p:nvCxnSpPr>
        <p:spPr>
          <a:xfrm rot="5400000">
            <a:off x="5406150" y="1697525"/>
            <a:ext cx="1375200" cy="1912500"/>
          </a:xfrm>
          <a:prstGeom prst="bentConnector4">
            <a:avLst>
              <a:gd name="adj1" fmla="val -17316"/>
              <a:gd name="adj2" fmla="val 85919"/>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22"/>
        <p:cNvGrpSpPr/>
        <p:nvPr/>
      </p:nvGrpSpPr>
      <p:grpSpPr>
        <a:xfrm>
          <a:off x="0" y="0"/>
          <a:ext cx="0" cy="0"/>
          <a:chOff x="0" y="0"/>
          <a:chExt cx="0" cy="0"/>
        </a:xfrm>
      </p:grpSpPr>
      <p:sp>
        <p:nvSpPr>
          <p:cNvPr id="1323" name="Google Shape;1323;p68"/>
          <p:cNvSpPr txBox="1">
            <a:spLocks noGrp="1"/>
          </p:cNvSpPr>
          <p:nvPr>
            <p:ph type="subTitle" idx="3"/>
          </p:nvPr>
        </p:nvSpPr>
        <p:spPr>
          <a:xfrm>
            <a:off x="5055300" y="3282100"/>
            <a:ext cx="25056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Timmy Jimmy</a:t>
            </a:r>
            <a:endParaRPr/>
          </a:p>
        </p:txBody>
      </p:sp>
      <p:sp>
        <p:nvSpPr>
          <p:cNvPr id="1324" name="Google Shape;1324;p68"/>
          <p:cNvSpPr txBox="1">
            <a:spLocks noGrp="1"/>
          </p:cNvSpPr>
          <p:nvPr>
            <p:ph type="subTitle" idx="4"/>
          </p:nvPr>
        </p:nvSpPr>
        <p:spPr>
          <a:xfrm>
            <a:off x="1582963" y="3282100"/>
            <a:ext cx="25056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Sofia Hill</a:t>
            </a:r>
            <a:endParaRPr/>
          </a:p>
        </p:txBody>
      </p:sp>
      <p:pic>
        <p:nvPicPr>
          <p:cNvPr id="1325" name="Google Shape;1325;p68"/>
          <p:cNvPicPr preferRelativeResize="0"/>
          <p:nvPr/>
        </p:nvPicPr>
        <p:blipFill rotWithShape="1">
          <a:blip r:embed="rId3">
            <a:alphaModFix/>
          </a:blip>
          <a:srcRect l="39703" r="26072" b="40112"/>
          <a:stretch/>
        </p:blipFill>
        <p:spPr>
          <a:xfrm>
            <a:off x="5504089" y="1375650"/>
            <a:ext cx="1608000" cy="1608000"/>
          </a:xfrm>
          <a:prstGeom prst="rect">
            <a:avLst/>
          </a:prstGeom>
          <a:noFill/>
          <a:ln w="9525" cap="flat" cmpd="sng">
            <a:solidFill>
              <a:schemeClr val="dk1"/>
            </a:solidFill>
            <a:prstDash val="solid"/>
            <a:round/>
            <a:headEnd type="none" w="sm" len="sm"/>
            <a:tailEnd type="none" w="sm" len="sm"/>
          </a:ln>
        </p:spPr>
      </p:pic>
      <p:pic>
        <p:nvPicPr>
          <p:cNvPr id="1326" name="Google Shape;1326;p68"/>
          <p:cNvPicPr preferRelativeResize="0"/>
          <p:nvPr/>
        </p:nvPicPr>
        <p:blipFill rotWithShape="1">
          <a:blip r:embed="rId4">
            <a:alphaModFix/>
          </a:blip>
          <a:srcRect l="12452" r="47169" b="29343"/>
          <a:stretch/>
        </p:blipFill>
        <p:spPr>
          <a:xfrm>
            <a:off x="2031864" y="1375600"/>
            <a:ext cx="1608000" cy="1608000"/>
          </a:xfrm>
          <a:prstGeom prst="rect">
            <a:avLst/>
          </a:prstGeom>
          <a:noFill/>
          <a:ln w="9525" cap="flat" cmpd="sng">
            <a:solidFill>
              <a:schemeClr val="dk1"/>
            </a:solidFill>
            <a:prstDash val="solid"/>
            <a:round/>
            <a:headEnd type="none" w="sm" len="sm"/>
            <a:tailEnd type="none" w="sm" len="sm"/>
          </a:ln>
        </p:spPr>
      </p:pic>
      <p:sp>
        <p:nvSpPr>
          <p:cNvPr id="1327" name="Google Shape;1327;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328" name="Google Shape;1328;p68"/>
          <p:cNvSpPr txBox="1">
            <a:spLocks noGrp="1"/>
          </p:cNvSpPr>
          <p:nvPr>
            <p:ph type="subTitle" idx="1"/>
          </p:nvPr>
        </p:nvSpPr>
        <p:spPr>
          <a:xfrm>
            <a:off x="5055304" y="3690700"/>
            <a:ext cx="2505600" cy="66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329" name="Google Shape;1329;p68"/>
          <p:cNvSpPr txBox="1">
            <a:spLocks noGrp="1"/>
          </p:cNvSpPr>
          <p:nvPr>
            <p:ph type="subTitle" idx="2"/>
          </p:nvPr>
        </p:nvSpPr>
        <p:spPr>
          <a:xfrm>
            <a:off x="1583188" y="3690700"/>
            <a:ext cx="2505600" cy="66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1330" name="Google Shape;1330;p68"/>
          <p:cNvSpPr/>
          <p:nvPr/>
        </p:nvSpPr>
        <p:spPr>
          <a:xfrm>
            <a:off x="7848030" y="184481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1" name="Google Shape;1331;p68"/>
          <p:cNvSpPr/>
          <p:nvPr/>
        </p:nvSpPr>
        <p:spPr>
          <a:xfrm>
            <a:off x="1163330" y="253413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1332" name="Google Shape;1332;p68"/>
          <p:cNvGrpSpPr/>
          <p:nvPr/>
        </p:nvGrpSpPr>
        <p:grpSpPr>
          <a:xfrm rot="-1956946" flipH="1">
            <a:off x="6275284" y="-997525"/>
            <a:ext cx="2863426" cy="1909791"/>
            <a:chOff x="-429550" y="-415410"/>
            <a:chExt cx="2863440" cy="1909800"/>
          </a:xfrm>
        </p:grpSpPr>
        <p:sp>
          <p:nvSpPr>
            <p:cNvPr id="1333" name="Google Shape;1333;p68"/>
            <p:cNvSpPr/>
            <p:nvPr/>
          </p:nvSpPr>
          <p:spPr>
            <a:xfrm>
              <a:off x="1249490" y="991110"/>
              <a:ext cx="127440" cy="166320"/>
            </a:xfrm>
            <a:custGeom>
              <a:avLst/>
              <a:gdLst/>
              <a:ahLst/>
              <a:cxnLst/>
              <a:rect l="l" t="t" r="r" b="b"/>
              <a:pathLst>
                <a:path w="354" h="462" extrusionOk="0">
                  <a:moveTo>
                    <a:pt x="102" y="0"/>
                  </a:moveTo>
                  <a:cubicBezTo>
                    <a:pt x="102" y="0"/>
                    <a:pt x="283" y="222"/>
                    <a:pt x="354" y="378"/>
                  </a:cubicBezTo>
                  <a:lnTo>
                    <a:pt x="202" y="462"/>
                  </a:lnTo>
                  <a:lnTo>
                    <a:pt x="0" y="322"/>
                  </a:lnTo>
                  <a:lnTo>
                    <a:pt x="102"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4" name="Google Shape;1334;p68"/>
            <p:cNvSpPr/>
            <p:nvPr/>
          </p:nvSpPr>
          <p:spPr>
            <a:xfrm>
              <a:off x="-429550" y="-415410"/>
              <a:ext cx="2859120" cy="1909800"/>
            </a:xfrm>
            <a:custGeom>
              <a:avLst/>
              <a:gdLst/>
              <a:ahLst/>
              <a:cxnLst/>
              <a:rect l="l" t="t" r="r" b="b"/>
              <a:pathLst>
                <a:path w="7942" h="5305" extrusionOk="0">
                  <a:moveTo>
                    <a:pt x="4243" y="3502"/>
                  </a:moveTo>
                  <a:cubicBezTo>
                    <a:pt x="3905" y="2947"/>
                    <a:pt x="7216" y="3545"/>
                    <a:pt x="7209" y="0"/>
                  </a:cubicBezTo>
                  <a:lnTo>
                    <a:pt x="7942" y="1188"/>
                  </a:lnTo>
                  <a:cubicBezTo>
                    <a:pt x="7861" y="3855"/>
                    <a:pt x="4173" y="3867"/>
                    <a:pt x="4961" y="4235"/>
                  </a:cubicBezTo>
                  <a:cubicBezTo>
                    <a:pt x="5452" y="4464"/>
                    <a:pt x="3229" y="5978"/>
                    <a:pt x="591" y="4952"/>
                  </a:cubicBezTo>
                  <a:lnTo>
                    <a:pt x="0" y="3617"/>
                  </a:lnTo>
                  <a:cubicBezTo>
                    <a:pt x="2145" y="5071"/>
                    <a:pt x="4569" y="4035"/>
                    <a:pt x="4243" y="350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5" name="Google Shape;1335;p68"/>
            <p:cNvSpPr/>
            <p:nvPr/>
          </p:nvSpPr>
          <p:spPr>
            <a:xfrm>
              <a:off x="-429550" y="-415410"/>
              <a:ext cx="2746800" cy="1728000"/>
            </a:xfrm>
            <a:custGeom>
              <a:avLst/>
              <a:gdLst/>
              <a:ahLst/>
              <a:cxnLst/>
              <a:rect l="l" t="t" r="r" b="b"/>
              <a:pathLst>
                <a:path w="7630" h="4800" extrusionOk="0">
                  <a:moveTo>
                    <a:pt x="319" y="4336"/>
                  </a:moveTo>
                  <a:lnTo>
                    <a:pt x="0" y="3617"/>
                  </a:lnTo>
                  <a:cubicBezTo>
                    <a:pt x="2145" y="5071"/>
                    <a:pt x="4569" y="4035"/>
                    <a:pt x="4243" y="3502"/>
                  </a:cubicBezTo>
                  <a:cubicBezTo>
                    <a:pt x="3905" y="2947"/>
                    <a:pt x="7216" y="3545"/>
                    <a:pt x="7209" y="0"/>
                  </a:cubicBezTo>
                  <a:lnTo>
                    <a:pt x="7630" y="681"/>
                  </a:lnTo>
                  <a:cubicBezTo>
                    <a:pt x="7594" y="3323"/>
                    <a:pt x="4471" y="3443"/>
                    <a:pt x="4521" y="3836"/>
                  </a:cubicBezTo>
                  <a:lnTo>
                    <a:pt x="4642" y="3961"/>
                  </a:lnTo>
                  <a:cubicBezTo>
                    <a:pt x="4530" y="4597"/>
                    <a:pt x="2002" y="5278"/>
                    <a:pt x="319" y="433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36" name="Google Shape;1336;p68"/>
            <p:cNvSpPr/>
            <p:nvPr/>
          </p:nvSpPr>
          <p:spPr>
            <a:xfrm>
              <a:off x="1312130" y="7950"/>
              <a:ext cx="1121760" cy="1105560"/>
            </a:xfrm>
            <a:custGeom>
              <a:avLst/>
              <a:gdLst/>
              <a:ahLst/>
              <a:cxnLst/>
              <a:rect l="l" t="t" r="r" b="b"/>
              <a:pathLst>
                <a:path w="3116" h="3071" extrusionOk="0">
                  <a:moveTo>
                    <a:pt x="128" y="3071"/>
                  </a:moveTo>
                  <a:cubicBezTo>
                    <a:pt x="124" y="3071"/>
                    <a:pt x="121" y="3072"/>
                    <a:pt x="117" y="3071"/>
                  </a:cubicBezTo>
                  <a:cubicBezTo>
                    <a:pt x="35" y="3033"/>
                    <a:pt x="-2" y="2997"/>
                    <a:pt x="0" y="2957"/>
                  </a:cubicBezTo>
                  <a:cubicBezTo>
                    <a:pt x="4" y="2872"/>
                    <a:pt x="197" y="2803"/>
                    <a:pt x="516" y="2690"/>
                  </a:cubicBezTo>
                  <a:cubicBezTo>
                    <a:pt x="1397" y="2374"/>
                    <a:pt x="3038" y="1786"/>
                    <a:pt x="3092" y="12"/>
                  </a:cubicBezTo>
                  <a:cubicBezTo>
                    <a:pt x="3092" y="5"/>
                    <a:pt x="3097" y="0"/>
                    <a:pt x="3104" y="0"/>
                  </a:cubicBezTo>
                  <a:cubicBezTo>
                    <a:pt x="3111" y="0"/>
                    <a:pt x="3116" y="7"/>
                    <a:pt x="3116" y="14"/>
                  </a:cubicBezTo>
                  <a:cubicBezTo>
                    <a:pt x="3094" y="786"/>
                    <a:pt x="2759" y="1427"/>
                    <a:pt x="2123" y="1919"/>
                  </a:cubicBezTo>
                  <a:cubicBezTo>
                    <a:pt x="1590" y="2331"/>
                    <a:pt x="949" y="2560"/>
                    <a:pt x="524" y="2714"/>
                  </a:cubicBezTo>
                  <a:cubicBezTo>
                    <a:pt x="247" y="2812"/>
                    <a:pt x="28" y="2891"/>
                    <a:pt x="24" y="2959"/>
                  </a:cubicBezTo>
                  <a:cubicBezTo>
                    <a:pt x="24" y="2985"/>
                    <a:pt x="59" y="3016"/>
                    <a:pt x="128" y="3048"/>
                  </a:cubicBezTo>
                  <a:cubicBezTo>
                    <a:pt x="135" y="3050"/>
                    <a:pt x="136" y="3059"/>
                    <a:pt x="133" y="3064"/>
                  </a:cubicBezTo>
                  <a:cubicBezTo>
                    <a:pt x="133" y="3067"/>
                    <a:pt x="130" y="3069"/>
                    <a:pt x="128" y="30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37" name="Google Shape;1337;p68"/>
            <p:cNvSpPr/>
            <p:nvPr/>
          </p:nvSpPr>
          <p:spPr>
            <a:xfrm>
              <a:off x="1154090" y="921270"/>
              <a:ext cx="174600" cy="172080"/>
            </a:xfrm>
            <a:custGeom>
              <a:avLst/>
              <a:gdLst/>
              <a:ahLst/>
              <a:cxnLst/>
              <a:rect l="l" t="t" r="r" b="b"/>
              <a:pathLst>
                <a:path w="485" h="478" extrusionOk="0">
                  <a:moveTo>
                    <a:pt x="477" y="477"/>
                  </a:moveTo>
                  <a:cubicBezTo>
                    <a:pt x="474" y="479"/>
                    <a:pt x="468" y="479"/>
                    <a:pt x="463" y="475"/>
                  </a:cubicBezTo>
                  <a:cubicBezTo>
                    <a:pt x="462" y="473"/>
                    <a:pt x="198" y="244"/>
                    <a:pt x="3" y="20"/>
                  </a:cubicBezTo>
                  <a:cubicBezTo>
                    <a:pt x="-2" y="15"/>
                    <a:pt x="-1" y="8"/>
                    <a:pt x="5" y="3"/>
                  </a:cubicBezTo>
                  <a:cubicBezTo>
                    <a:pt x="8" y="-3"/>
                    <a:pt x="17" y="-1"/>
                    <a:pt x="22" y="4"/>
                  </a:cubicBezTo>
                  <a:cubicBezTo>
                    <a:pt x="215" y="227"/>
                    <a:pt x="477" y="454"/>
                    <a:pt x="481" y="456"/>
                  </a:cubicBezTo>
                  <a:cubicBezTo>
                    <a:pt x="486" y="461"/>
                    <a:pt x="486" y="468"/>
                    <a:pt x="482" y="473"/>
                  </a:cubicBezTo>
                  <a:cubicBezTo>
                    <a:pt x="481" y="475"/>
                    <a:pt x="479" y="477"/>
                    <a:pt x="477" y="47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41"/>
        <p:cNvGrpSpPr/>
        <p:nvPr/>
      </p:nvGrpSpPr>
      <p:grpSpPr>
        <a:xfrm>
          <a:off x="0" y="0"/>
          <a:ext cx="0" cy="0"/>
          <a:chOff x="0" y="0"/>
          <a:chExt cx="0" cy="0"/>
        </a:xfrm>
      </p:grpSpPr>
      <p:sp>
        <p:nvSpPr>
          <p:cNvPr id="1342" name="Google Shape;1342;p69"/>
          <p:cNvSpPr/>
          <p:nvPr/>
        </p:nvSpPr>
        <p:spPr>
          <a:xfrm>
            <a:off x="5307188" y="296005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343" name="Google Shape;1343;p69"/>
          <p:cNvSpPr/>
          <p:nvPr/>
        </p:nvSpPr>
        <p:spPr>
          <a:xfrm>
            <a:off x="4655463" y="296005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344" name="Google Shape;1344;p69"/>
          <p:cNvSpPr/>
          <p:nvPr/>
        </p:nvSpPr>
        <p:spPr>
          <a:xfrm>
            <a:off x="4003738" y="296005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345" name="Google Shape;1345;p69"/>
          <p:cNvSpPr txBox="1">
            <a:spLocks noGrp="1"/>
          </p:cNvSpPr>
          <p:nvPr>
            <p:ph type="title"/>
          </p:nvPr>
        </p:nvSpPr>
        <p:spPr>
          <a:xfrm>
            <a:off x="2347938" y="539500"/>
            <a:ext cx="4448100" cy="1058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346" name="Google Shape;1346;p69"/>
          <p:cNvSpPr txBox="1">
            <a:spLocks noGrp="1"/>
          </p:cNvSpPr>
          <p:nvPr>
            <p:ph type="subTitle" idx="1"/>
          </p:nvPr>
        </p:nvSpPr>
        <p:spPr>
          <a:xfrm>
            <a:off x="2347900" y="1598212"/>
            <a:ext cx="4448100" cy="117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347" name="Google Shape;1347;p69"/>
          <p:cNvSpPr txBox="1"/>
          <p:nvPr/>
        </p:nvSpPr>
        <p:spPr>
          <a:xfrm>
            <a:off x="2347900" y="4241300"/>
            <a:ext cx="4448100" cy="36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1348" name="Google Shape;1348;p69"/>
          <p:cNvSpPr/>
          <p:nvPr/>
        </p:nvSpPr>
        <p:spPr>
          <a:xfrm>
            <a:off x="3352013" y="296005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1349" name="Google Shape;1349;p69"/>
          <p:cNvSpPr/>
          <p:nvPr/>
        </p:nvSpPr>
        <p:spPr>
          <a:xfrm>
            <a:off x="3421570" y="3029424"/>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 name="Google Shape;1350;p69"/>
          <p:cNvGrpSpPr/>
          <p:nvPr/>
        </p:nvGrpSpPr>
        <p:grpSpPr>
          <a:xfrm>
            <a:off x="4073104" y="3029615"/>
            <a:ext cx="346056" cy="345674"/>
            <a:chOff x="3303268" y="3817349"/>
            <a:chExt cx="346056" cy="345674"/>
          </a:xfrm>
        </p:grpSpPr>
        <p:sp>
          <p:nvSpPr>
            <p:cNvPr id="1351" name="Google Shape;1351;p6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 name="Google Shape;1355;p69"/>
          <p:cNvGrpSpPr/>
          <p:nvPr/>
        </p:nvGrpSpPr>
        <p:grpSpPr>
          <a:xfrm>
            <a:off x="4724844" y="3029627"/>
            <a:ext cx="346056" cy="345674"/>
            <a:chOff x="3752358" y="3817349"/>
            <a:chExt cx="346056" cy="345674"/>
          </a:xfrm>
        </p:grpSpPr>
        <p:sp>
          <p:nvSpPr>
            <p:cNvPr id="1356" name="Google Shape;1356;p6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69"/>
          <p:cNvGrpSpPr/>
          <p:nvPr/>
        </p:nvGrpSpPr>
        <p:grpSpPr>
          <a:xfrm>
            <a:off x="5376558" y="3029615"/>
            <a:ext cx="346024" cy="345674"/>
            <a:chOff x="4201447" y="3817349"/>
            <a:chExt cx="346024" cy="345674"/>
          </a:xfrm>
        </p:grpSpPr>
        <p:sp>
          <p:nvSpPr>
            <p:cNvPr id="1361" name="Google Shape;1361;p6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69"/>
          <p:cNvGrpSpPr/>
          <p:nvPr/>
        </p:nvGrpSpPr>
        <p:grpSpPr>
          <a:xfrm>
            <a:off x="-653250" y="-180135"/>
            <a:ext cx="2863440" cy="1909800"/>
            <a:chOff x="-429550" y="-415410"/>
            <a:chExt cx="2863440" cy="1909800"/>
          </a:xfrm>
        </p:grpSpPr>
        <p:sp>
          <p:nvSpPr>
            <p:cNvPr id="1364" name="Google Shape;1364;p69"/>
            <p:cNvSpPr/>
            <p:nvPr/>
          </p:nvSpPr>
          <p:spPr>
            <a:xfrm>
              <a:off x="1249490" y="991110"/>
              <a:ext cx="127440" cy="166320"/>
            </a:xfrm>
            <a:custGeom>
              <a:avLst/>
              <a:gdLst/>
              <a:ahLst/>
              <a:cxnLst/>
              <a:rect l="l" t="t" r="r" b="b"/>
              <a:pathLst>
                <a:path w="354" h="462" extrusionOk="0">
                  <a:moveTo>
                    <a:pt x="102" y="0"/>
                  </a:moveTo>
                  <a:cubicBezTo>
                    <a:pt x="102" y="0"/>
                    <a:pt x="283" y="222"/>
                    <a:pt x="354" y="378"/>
                  </a:cubicBezTo>
                  <a:lnTo>
                    <a:pt x="202" y="462"/>
                  </a:lnTo>
                  <a:lnTo>
                    <a:pt x="0" y="322"/>
                  </a:lnTo>
                  <a:lnTo>
                    <a:pt x="102"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5" name="Google Shape;1365;p69"/>
            <p:cNvSpPr/>
            <p:nvPr/>
          </p:nvSpPr>
          <p:spPr>
            <a:xfrm>
              <a:off x="-429550" y="-415410"/>
              <a:ext cx="2859120" cy="1909800"/>
            </a:xfrm>
            <a:custGeom>
              <a:avLst/>
              <a:gdLst/>
              <a:ahLst/>
              <a:cxnLst/>
              <a:rect l="l" t="t" r="r" b="b"/>
              <a:pathLst>
                <a:path w="7942" h="5305" extrusionOk="0">
                  <a:moveTo>
                    <a:pt x="4243" y="3502"/>
                  </a:moveTo>
                  <a:cubicBezTo>
                    <a:pt x="3905" y="2947"/>
                    <a:pt x="7216" y="3545"/>
                    <a:pt x="7209" y="0"/>
                  </a:cubicBezTo>
                  <a:lnTo>
                    <a:pt x="7942" y="1188"/>
                  </a:lnTo>
                  <a:cubicBezTo>
                    <a:pt x="7861" y="3855"/>
                    <a:pt x="4173" y="3867"/>
                    <a:pt x="4961" y="4235"/>
                  </a:cubicBezTo>
                  <a:cubicBezTo>
                    <a:pt x="5452" y="4464"/>
                    <a:pt x="3229" y="5978"/>
                    <a:pt x="591" y="4952"/>
                  </a:cubicBezTo>
                  <a:lnTo>
                    <a:pt x="0" y="3617"/>
                  </a:lnTo>
                  <a:cubicBezTo>
                    <a:pt x="2145" y="5071"/>
                    <a:pt x="4569" y="4035"/>
                    <a:pt x="4243" y="3502"/>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6" name="Google Shape;1366;p69"/>
            <p:cNvSpPr/>
            <p:nvPr/>
          </p:nvSpPr>
          <p:spPr>
            <a:xfrm>
              <a:off x="-429550" y="-415410"/>
              <a:ext cx="2746800" cy="1728000"/>
            </a:xfrm>
            <a:custGeom>
              <a:avLst/>
              <a:gdLst/>
              <a:ahLst/>
              <a:cxnLst/>
              <a:rect l="l" t="t" r="r" b="b"/>
              <a:pathLst>
                <a:path w="7630" h="4800" extrusionOk="0">
                  <a:moveTo>
                    <a:pt x="319" y="4336"/>
                  </a:moveTo>
                  <a:lnTo>
                    <a:pt x="0" y="3617"/>
                  </a:lnTo>
                  <a:cubicBezTo>
                    <a:pt x="2145" y="5071"/>
                    <a:pt x="4569" y="4035"/>
                    <a:pt x="4243" y="3502"/>
                  </a:cubicBezTo>
                  <a:cubicBezTo>
                    <a:pt x="3905" y="2947"/>
                    <a:pt x="7216" y="3545"/>
                    <a:pt x="7209" y="0"/>
                  </a:cubicBezTo>
                  <a:lnTo>
                    <a:pt x="7630" y="681"/>
                  </a:lnTo>
                  <a:cubicBezTo>
                    <a:pt x="7594" y="3323"/>
                    <a:pt x="4471" y="3443"/>
                    <a:pt x="4521" y="3836"/>
                  </a:cubicBezTo>
                  <a:lnTo>
                    <a:pt x="4642" y="3961"/>
                  </a:lnTo>
                  <a:cubicBezTo>
                    <a:pt x="4530" y="4597"/>
                    <a:pt x="2002" y="5278"/>
                    <a:pt x="319" y="4336"/>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67" name="Google Shape;1367;p69"/>
            <p:cNvSpPr/>
            <p:nvPr/>
          </p:nvSpPr>
          <p:spPr>
            <a:xfrm>
              <a:off x="1312130" y="7950"/>
              <a:ext cx="1121760" cy="1105560"/>
            </a:xfrm>
            <a:custGeom>
              <a:avLst/>
              <a:gdLst/>
              <a:ahLst/>
              <a:cxnLst/>
              <a:rect l="l" t="t" r="r" b="b"/>
              <a:pathLst>
                <a:path w="3116" h="3071" extrusionOk="0">
                  <a:moveTo>
                    <a:pt x="128" y="3071"/>
                  </a:moveTo>
                  <a:cubicBezTo>
                    <a:pt x="124" y="3071"/>
                    <a:pt x="121" y="3072"/>
                    <a:pt x="117" y="3071"/>
                  </a:cubicBezTo>
                  <a:cubicBezTo>
                    <a:pt x="35" y="3033"/>
                    <a:pt x="-2" y="2997"/>
                    <a:pt x="0" y="2957"/>
                  </a:cubicBezTo>
                  <a:cubicBezTo>
                    <a:pt x="4" y="2872"/>
                    <a:pt x="197" y="2803"/>
                    <a:pt x="516" y="2690"/>
                  </a:cubicBezTo>
                  <a:cubicBezTo>
                    <a:pt x="1397" y="2374"/>
                    <a:pt x="3038" y="1786"/>
                    <a:pt x="3092" y="12"/>
                  </a:cubicBezTo>
                  <a:cubicBezTo>
                    <a:pt x="3092" y="5"/>
                    <a:pt x="3097" y="0"/>
                    <a:pt x="3104" y="0"/>
                  </a:cubicBezTo>
                  <a:cubicBezTo>
                    <a:pt x="3111" y="0"/>
                    <a:pt x="3116" y="7"/>
                    <a:pt x="3116" y="14"/>
                  </a:cubicBezTo>
                  <a:cubicBezTo>
                    <a:pt x="3094" y="786"/>
                    <a:pt x="2759" y="1427"/>
                    <a:pt x="2123" y="1919"/>
                  </a:cubicBezTo>
                  <a:cubicBezTo>
                    <a:pt x="1590" y="2331"/>
                    <a:pt x="949" y="2560"/>
                    <a:pt x="524" y="2714"/>
                  </a:cubicBezTo>
                  <a:cubicBezTo>
                    <a:pt x="247" y="2812"/>
                    <a:pt x="28" y="2891"/>
                    <a:pt x="24" y="2959"/>
                  </a:cubicBezTo>
                  <a:cubicBezTo>
                    <a:pt x="24" y="2985"/>
                    <a:pt x="59" y="3016"/>
                    <a:pt x="128" y="3048"/>
                  </a:cubicBezTo>
                  <a:cubicBezTo>
                    <a:pt x="135" y="3050"/>
                    <a:pt x="136" y="3059"/>
                    <a:pt x="133" y="3064"/>
                  </a:cubicBezTo>
                  <a:cubicBezTo>
                    <a:pt x="133" y="3067"/>
                    <a:pt x="130" y="3069"/>
                    <a:pt x="128" y="30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68" name="Google Shape;1368;p69"/>
            <p:cNvSpPr/>
            <p:nvPr/>
          </p:nvSpPr>
          <p:spPr>
            <a:xfrm>
              <a:off x="1154090" y="921270"/>
              <a:ext cx="174600" cy="172080"/>
            </a:xfrm>
            <a:custGeom>
              <a:avLst/>
              <a:gdLst/>
              <a:ahLst/>
              <a:cxnLst/>
              <a:rect l="l" t="t" r="r" b="b"/>
              <a:pathLst>
                <a:path w="485" h="478" extrusionOk="0">
                  <a:moveTo>
                    <a:pt x="477" y="477"/>
                  </a:moveTo>
                  <a:cubicBezTo>
                    <a:pt x="474" y="479"/>
                    <a:pt x="468" y="479"/>
                    <a:pt x="463" y="475"/>
                  </a:cubicBezTo>
                  <a:cubicBezTo>
                    <a:pt x="462" y="473"/>
                    <a:pt x="198" y="244"/>
                    <a:pt x="3" y="20"/>
                  </a:cubicBezTo>
                  <a:cubicBezTo>
                    <a:pt x="-2" y="15"/>
                    <a:pt x="-1" y="8"/>
                    <a:pt x="5" y="3"/>
                  </a:cubicBezTo>
                  <a:cubicBezTo>
                    <a:pt x="8" y="-3"/>
                    <a:pt x="17" y="-1"/>
                    <a:pt x="22" y="4"/>
                  </a:cubicBezTo>
                  <a:cubicBezTo>
                    <a:pt x="215" y="227"/>
                    <a:pt x="477" y="454"/>
                    <a:pt x="481" y="456"/>
                  </a:cubicBezTo>
                  <a:cubicBezTo>
                    <a:pt x="486" y="461"/>
                    <a:pt x="486" y="468"/>
                    <a:pt x="482" y="473"/>
                  </a:cubicBezTo>
                  <a:cubicBezTo>
                    <a:pt x="481" y="475"/>
                    <a:pt x="479" y="477"/>
                    <a:pt x="477" y="47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
        <p:nvSpPr>
          <p:cNvPr id="1369" name="Google Shape;1369;p69"/>
          <p:cNvSpPr/>
          <p:nvPr/>
        </p:nvSpPr>
        <p:spPr>
          <a:xfrm>
            <a:off x="365500" y="2896773"/>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0" name="Google Shape;1370;p69"/>
          <p:cNvSpPr/>
          <p:nvPr/>
        </p:nvSpPr>
        <p:spPr>
          <a:xfrm>
            <a:off x="7698265" y="19946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1" name="Google Shape;1371;p69"/>
          <p:cNvSpPr/>
          <p:nvPr/>
        </p:nvSpPr>
        <p:spPr>
          <a:xfrm>
            <a:off x="8538235" y="4384840"/>
            <a:ext cx="132120" cy="75600"/>
          </a:xfrm>
          <a:custGeom>
            <a:avLst/>
            <a:gdLst/>
            <a:ahLst/>
            <a:cxnLst/>
            <a:rect l="l" t="t" r="r" b="b"/>
            <a:pathLst>
              <a:path w="367" h="210" extrusionOk="0">
                <a:moveTo>
                  <a:pt x="150" y="210"/>
                </a:moveTo>
                <a:cubicBezTo>
                  <a:pt x="221" y="187"/>
                  <a:pt x="293" y="178"/>
                  <a:pt x="367" y="180"/>
                </a:cubicBezTo>
                <a:cubicBezTo>
                  <a:pt x="366" y="180"/>
                  <a:pt x="343" y="151"/>
                  <a:pt x="345" y="154"/>
                </a:cubicBezTo>
                <a:cubicBezTo>
                  <a:pt x="328" y="134"/>
                  <a:pt x="310" y="111"/>
                  <a:pt x="293" y="91"/>
                </a:cubicBezTo>
                <a:cubicBezTo>
                  <a:pt x="274" y="70"/>
                  <a:pt x="257" y="47"/>
                  <a:pt x="240" y="27"/>
                </a:cubicBezTo>
                <a:cubicBezTo>
                  <a:pt x="235" y="23"/>
                  <a:pt x="231" y="18"/>
                  <a:pt x="228" y="13"/>
                </a:cubicBezTo>
                <a:cubicBezTo>
                  <a:pt x="224" y="10"/>
                  <a:pt x="221" y="4"/>
                  <a:pt x="216" y="1"/>
                </a:cubicBezTo>
                <a:cubicBezTo>
                  <a:pt x="143" y="-3"/>
                  <a:pt x="69" y="8"/>
                  <a:pt x="0" y="30"/>
                </a:cubicBezTo>
                <a:cubicBezTo>
                  <a:pt x="0" y="30"/>
                  <a:pt x="24" y="61"/>
                  <a:pt x="21" y="58"/>
                </a:cubicBezTo>
                <a:cubicBezTo>
                  <a:pt x="38" y="78"/>
                  <a:pt x="57" y="101"/>
                  <a:pt x="74" y="122"/>
                </a:cubicBezTo>
                <a:cubicBezTo>
                  <a:pt x="91" y="142"/>
                  <a:pt x="110" y="163"/>
                  <a:pt x="128" y="185"/>
                </a:cubicBezTo>
                <a:cubicBezTo>
                  <a:pt x="131" y="187"/>
                  <a:pt x="148" y="211"/>
                  <a:pt x="150" y="210"/>
                </a:cubicBezTo>
                <a:close/>
              </a:path>
            </a:pathLst>
          </a:custGeom>
          <a:solidFill>
            <a:schemeClr val="dk2"/>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2" name="Google Shape;1372;p69"/>
          <p:cNvSpPr/>
          <p:nvPr/>
        </p:nvSpPr>
        <p:spPr>
          <a:xfrm>
            <a:off x="1584605" y="172968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3" name="Google Shape;1373;p69"/>
          <p:cNvSpPr/>
          <p:nvPr/>
        </p:nvSpPr>
        <p:spPr>
          <a:xfrm>
            <a:off x="6421655" y="4854710"/>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4" name="Google Shape;1374;p69"/>
          <p:cNvSpPr/>
          <p:nvPr/>
        </p:nvSpPr>
        <p:spPr>
          <a:xfrm>
            <a:off x="7497331" y="3131779"/>
            <a:ext cx="300876" cy="123493"/>
          </a:xfrm>
          <a:custGeom>
            <a:avLst/>
            <a:gdLst/>
            <a:ahLst/>
            <a:cxnLst/>
            <a:rect l="l" t="t" r="r" b="b"/>
            <a:pathLst>
              <a:path w="402" h="165" extrusionOk="0">
                <a:moveTo>
                  <a:pt x="103" y="165"/>
                </a:moveTo>
                <a:cubicBezTo>
                  <a:pt x="77" y="165"/>
                  <a:pt x="59" y="158"/>
                  <a:pt x="31" y="138"/>
                </a:cubicBezTo>
                <a:cubicBezTo>
                  <a:pt x="12" y="124"/>
                  <a:pt x="1" y="107"/>
                  <a:pt x="0" y="89"/>
                </a:cubicBezTo>
                <a:cubicBezTo>
                  <a:pt x="-1" y="65"/>
                  <a:pt x="14" y="39"/>
                  <a:pt x="44" y="13"/>
                </a:cubicBezTo>
                <a:cubicBezTo>
                  <a:pt x="57" y="1"/>
                  <a:pt x="71" y="0"/>
                  <a:pt x="79" y="1"/>
                </a:cubicBezTo>
                <a:cubicBezTo>
                  <a:pt x="100" y="3"/>
                  <a:pt x="115" y="21"/>
                  <a:pt x="119" y="26"/>
                </a:cubicBezTo>
                <a:cubicBezTo>
                  <a:pt x="125" y="31"/>
                  <a:pt x="155" y="35"/>
                  <a:pt x="176" y="37"/>
                </a:cubicBezTo>
                <a:cubicBezTo>
                  <a:pt x="200" y="40"/>
                  <a:pt x="226" y="44"/>
                  <a:pt x="250" y="50"/>
                </a:cubicBezTo>
                <a:cubicBezTo>
                  <a:pt x="266" y="54"/>
                  <a:pt x="286" y="55"/>
                  <a:pt x="305" y="56"/>
                </a:cubicBezTo>
                <a:cubicBezTo>
                  <a:pt x="350" y="57"/>
                  <a:pt x="400" y="60"/>
                  <a:pt x="401" y="105"/>
                </a:cubicBezTo>
                <a:cubicBezTo>
                  <a:pt x="402" y="117"/>
                  <a:pt x="398" y="127"/>
                  <a:pt x="391" y="134"/>
                </a:cubicBezTo>
                <a:cubicBezTo>
                  <a:pt x="374" y="151"/>
                  <a:pt x="342" y="151"/>
                  <a:pt x="297" y="150"/>
                </a:cubicBezTo>
                <a:cubicBezTo>
                  <a:pt x="269" y="150"/>
                  <a:pt x="237" y="149"/>
                  <a:pt x="204" y="153"/>
                </a:cubicBezTo>
                <a:cubicBezTo>
                  <a:pt x="187" y="155"/>
                  <a:pt x="173" y="157"/>
                  <a:pt x="161" y="159"/>
                </a:cubicBezTo>
                <a:cubicBezTo>
                  <a:pt x="136" y="162"/>
                  <a:pt x="118" y="165"/>
                  <a:pt x="103" y="165"/>
                </a:cubicBezTo>
                <a:moveTo>
                  <a:pt x="74" y="24"/>
                </a:moveTo>
                <a:cubicBezTo>
                  <a:pt x="69" y="24"/>
                  <a:pt x="64" y="26"/>
                  <a:pt x="59" y="30"/>
                </a:cubicBezTo>
                <a:cubicBezTo>
                  <a:pt x="35" y="52"/>
                  <a:pt x="23" y="71"/>
                  <a:pt x="24" y="88"/>
                </a:cubicBezTo>
                <a:cubicBezTo>
                  <a:pt x="25" y="99"/>
                  <a:pt x="31" y="109"/>
                  <a:pt x="45" y="118"/>
                </a:cubicBezTo>
                <a:cubicBezTo>
                  <a:pt x="82" y="146"/>
                  <a:pt x="95" y="144"/>
                  <a:pt x="157" y="136"/>
                </a:cubicBezTo>
                <a:cubicBezTo>
                  <a:pt x="170" y="134"/>
                  <a:pt x="184" y="132"/>
                  <a:pt x="201" y="130"/>
                </a:cubicBezTo>
                <a:cubicBezTo>
                  <a:pt x="236" y="126"/>
                  <a:pt x="269" y="126"/>
                  <a:pt x="298" y="127"/>
                </a:cubicBezTo>
                <a:cubicBezTo>
                  <a:pt x="332" y="127"/>
                  <a:pt x="364" y="128"/>
                  <a:pt x="374" y="118"/>
                </a:cubicBezTo>
                <a:cubicBezTo>
                  <a:pt x="376" y="116"/>
                  <a:pt x="378" y="113"/>
                  <a:pt x="378" y="106"/>
                </a:cubicBezTo>
                <a:cubicBezTo>
                  <a:pt x="377" y="84"/>
                  <a:pt x="349" y="81"/>
                  <a:pt x="304" y="79"/>
                </a:cubicBezTo>
                <a:cubicBezTo>
                  <a:pt x="284" y="78"/>
                  <a:pt x="262" y="77"/>
                  <a:pt x="244" y="73"/>
                </a:cubicBezTo>
                <a:cubicBezTo>
                  <a:pt x="222" y="67"/>
                  <a:pt x="196" y="64"/>
                  <a:pt x="173" y="61"/>
                </a:cubicBezTo>
                <a:cubicBezTo>
                  <a:pt x="134" y="56"/>
                  <a:pt x="112" y="52"/>
                  <a:pt x="102" y="42"/>
                </a:cubicBezTo>
                <a:lnTo>
                  <a:pt x="100" y="40"/>
                </a:lnTo>
                <a:cubicBezTo>
                  <a:pt x="97" y="36"/>
                  <a:pt x="87" y="25"/>
                  <a:pt x="76" y="24"/>
                </a:cubicBezTo>
                <a:cubicBezTo>
                  <a:pt x="76" y="24"/>
                  <a:pt x="75" y="24"/>
                  <a:pt x="74" y="24"/>
                </a:cubicBez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5" name="Google Shape;1375;p69"/>
          <p:cNvSpPr/>
          <p:nvPr/>
        </p:nvSpPr>
        <p:spPr>
          <a:xfrm>
            <a:off x="8256259" y="3050199"/>
            <a:ext cx="261208" cy="138462"/>
          </a:xfrm>
          <a:custGeom>
            <a:avLst/>
            <a:gdLst/>
            <a:ahLst/>
            <a:cxnLst/>
            <a:rect l="l" t="t" r="r" b="b"/>
            <a:pathLst>
              <a:path w="349" h="185" extrusionOk="0">
                <a:moveTo>
                  <a:pt x="110" y="185"/>
                </a:moveTo>
                <a:cubicBezTo>
                  <a:pt x="44" y="185"/>
                  <a:pt x="18" y="142"/>
                  <a:pt x="2" y="99"/>
                </a:cubicBezTo>
                <a:cubicBezTo>
                  <a:pt x="-2" y="86"/>
                  <a:pt x="-2" y="73"/>
                  <a:pt x="5" y="61"/>
                </a:cubicBezTo>
                <a:cubicBezTo>
                  <a:pt x="24" y="24"/>
                  <a:pt x="87" y="5"/>
                  <a:pt x="94" y="3"/>
                </a:cubicBezTo>
                <a:lnTo>
                  <a:pt x="97" y="2"/>
                </a:lnTo>
                <a:cubicBezTo>
                  <a:pt x="183" y="-4"/>
                  <a:pt x="203" y="15"/>
                  <a:pt x="229" y="46"/>
                </a:cubicBezTo>
                <a:cubicBezTo>
                  <a:pt x="239" y="58"/>
                  <a:pt x="249" y="71"/>
                  <a:pt x="269" y="84"/>
                </a:cubicBezTo>
                <a:cubicBezTo>
                  <a:pt x="289" y="98"/>
                  <a:pt x="306" y="107"/>
                  <a:pt x="319" y="113"/>
                </a:cubicBezTo>
                <a:cubicBezTo>
                  <a:pt x="337" y="123"/>
                  <a:pt x="348" y="128"/>
                  <a:pt x="349" y="140"/>
                </a:cubicBezTo>
                <a:cubicBezTo>
                  <a:pt x="350" y="152"/>
                  <a:pt x="340" y="160"/>
                  <a:pt x="329" y="168"/>
                </a:cubicBezTo>
                <a:cubicBezTo>
                  <a:pt x="306" y="184"/>
                  <a:pt x="277" y="182"/>
                  <a:pt x="243" y="179"/>
                </a:cubicBezTo>
                <a:cubicBezTo>
                  <a:pt x="215" y="177"/>
                  <a:pt x="183" y="175"/>
                  <a:pt x="146" y="182"/>
                </a:cubicBezTo>
                <a:cubicBezTo>
                  <a:pt x="133" y="184"/>
                  <a:pt x="121" y="185"/>
                  <a:pt x="110" y="185"/>
                </a:cubicBezTo>
                <a:moveTo>
                  <a:pt x="99" y="26"/>
                </a:moveTo>
                <a:cubicBezTo>
                  <a:pt x="82" y="31"/>
                  <a:pt x="37" y="48"/>
                  <a:pt x="26" y="71"/>
                </a:cubicBezTo>
                <a:cubicBezTo>
                  <a:pt x="22" y="78"/>
                  <a:pt x="22" y="84"/>
                  <a:pt x="24" y="91"/>
                </a:cubicBezTo>
                <a:cubicBezTo>
                  <a:pt x="43" y="143"/>
                  <a:pt x="70" y="172"/>
                  <a:pt x="142" y="159"/>
                </a:cubicBezTo>
                <a:cubicBezTo>
                  <a:pt x="181" y="151"/>
                  <a:pt x="217" y="154"/>
                  <a:pt x="245" y="156"/>
                </a:cubicBezTo>
                <a:cubicBezTo>
                  <a:pt x="275" y="158"/>
                  <a:pt x="299" y="160"/>
                  <a:pt x="315" y="149"/>
                </a:cubicBezTo>
                <a:cubicBezTo>
                  <a:pt x="319" y="146"/>
                  <a:pt x="322" y="144"/>
                  <a:pt x="323" y="142"/>
                </a:cubicBezTo>
                <a:cubicBezTo>
                  <a:pt x="320" y="140"/>
                  <a:pt x="313" y="137"/>
                  <a:pt x="308" y="134"/>
                </a:cubicBezTo>
                <a:cubicBezTo>
                  <a:pt x="295" y="127"/>
                  <a:pt x="277" y="118"/>
                  <a:pt x="256" y="104"/>
                </a:cubicBezTo>
                <a:cubicBezTo>
                  <a:pt x="233" y="89"/>
                  <a:pt x="221" y="73"/>
                  <a:pt x="210" y="61"/>
                </a:cubicBezTo>
                <a:cubicBezTo>
                  <a:pt x="190" y="36"/>
                  <a:pt x="178" y="21"/>
                  <a:pt x="99" y="26"/>
                </a:cubicBezTo>
                <a:close/>
              </a:path>
            </a:pathLst>
          </a:custGeom>
          <a:solidFill>
            <a:schemeClr val="dk1"/>
          </a:solidFill>
          <a:ln>
            <a:noFill/>
          </a:ln>
        </p:spPr>
        <p:txBody>
          <a:bodyPr spcFirstLastPara="1" wrap="square" lIns="90000" tIns="21600" rIns="90000" bIns="21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6" name="Google Shape;1376;p69"/>
          <p:cNvSpPr/>
          <p:nvPr/>
        </p:nvSpPr>
        <p:spPr>
          <a:xfrm>
            <a:off x="8144740" y="2697681"/>
            <a:ext cx="78587" cy="79335"/>
          </a:xfrm>
          <a:custGeom>
            <a:avLst/>
            <a:gdLst/>
            <a:ahLst/>
            <a:cxnLst/>
            <a:rect l="l" t="t" r="r" b="b"/>
            <a:pathLst>
              <a:path w="105" h="106" extrusionOk="0">
                <a:moveTo>
                  <a:pt x="62" y="106"/>
                </a:moveTo>
                <a:cubicBezTo>
                  <a:pt x="50" y="106"/>
                  <a:pt x="37" y="101"/>
                  <a:pt x="23" y="91"/>
                </a:cubicBezTo>
                <a:cubicBezTo>
                  <a:pt x="8" y="79"/>
                  <a:pt x="0" y="67"/>
                  <a:pt x="0" y="52"/>
                </a:cubicBezTo>
                <a:cubicBezTo>
                  <a:pt x="0" y="30"/>
                  <a:pt x="20" y="14"/>
                  <a:pt x="23" y="12"/>
                </a:cubicBezTo>
                <a:cubicBezTo>
                  <a:pt x="40" y="-1"/>
                  <a:pt x="60" y="-3"/>
                  <a:pt x="77" y="7"/>
                </a:cubicBezTo>
                <a:cubicBezTo>
                  <a:pt x="95" y="17"/>
                  <a:pt x="106" y="38"/>
                  <a:pt x="104" y="57"/>
                </a:cubicBezTo>
                <a:cubicBezTo>
                  <a:pt x="101" y="80"/>
                  <a:pt x="91" y="97"/>
                  <a:pt x="76" y="103"/>
                </a:cubicBezTo>
                <a:cubicBezTo>
                  <a:pt x="71" y="105"/>
                  <a:pt x="67" y="106"/>
                  <a:pt x="62" y="106"/>
                </a:cubicBezTo>
                <a:moveTo>
                  <a:pt x="54" y="24"/>
                </a:moveTo>
                <a:cubicBezTo>
                  <a:pt x="49" y="24"/>
                  <a:pt x="43" y="26"/>
                  <a:pt x="38" y="30"/>
                </a:cubicBezTo>
                <a:lnTo>
                  <a:pt x="37" y="31"/>
                </a:lnTo>
                <a:cubicBezTo>
                  <a:pt x="34" y="33"/>
                  <a:pt x="24" y="43"/>
                  <a:pt x="24" y="52"/>
                </a:cubicBezTo>
                <a:cubicBezTo>
                  <a:pt x="24" y="59"/>
                  <a:pt x="28" y="65"/>
                  <a:pt x="37" y="72"/>
                </a:cubicBezTo>
                <a:cubicBezTo>
                  <a:pt x="50" y="81"/>
                  <a:pt x="60" y="84"/>
                  <a:pt x="67" y="81"/>
                </a:cubicBezTo>
                <a:cubicBezTo>
                  <a:pt x="73" y="78"/>
                  <a:pt x="79" y="68"/>
                  <a:pt x="80" y="54"/>
                </a:cubicBezTo>
                <a:cubicBezTo>
                  <a:pt x="82" y="44"/>
                  <a:pt x="75" y="33"/>
                  <a:pt x="66" y="28"/>
                </a:cubicBezTo>
                <a:cubicBezTo>
                  <a:pt x="62" y="26"/>
                  <a:pt x="58" y="24"/>
                  <a:pt x="54"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7" name="Google Shape;1377;p69"/>
          <p:cNvSpPr/>
          <p:nvPr/>
        </p:nvSpPr>
        <p:spPr>
          <a:xfrm>
            <a:off x="8237548" y="2711901"/>
            <a:ext cx="113764" cy="184866"/>
          </a:xfrm>
          <a:custGeom>
            <a:avLst/>
            <a:gdLst/>
            <a:ahLst/>
            <a:cxnLst/>
            <a:rect l="l" t="t" r="r" b="b"/>
            <a:pathLst>
              <a:path w="152" h="247" extrusionOk="0">
                <a:moveTo>
                  <a:pt x="98" y="247"/>
                </a:moveTo>
                <a:cubicBezTo>
                  <a:pt x="97" y="247"/>
                  <a:pt x="96" y="247"/>
                  <a:pt x="94" y="247"/>
                </a:cubicBezTo>
                <a:cubicBezTo>
                  <a:pt x="82" y="245"/>
                  <a:pt x="77" y="233"/>
                  <a:pt x="68" y="216"/>
                </a:cubicBezTo>
                <a:cubicBezTo>
                  <a:pt x="63" y="206"/>
                  <a:pt x="57" y="193"/>
                  <a:pt x="47" y="178"/>
                </a:cubicBezTo>
                <a:cubicBezTo>
                  <a:pt x="37" y="162"/>
                  <a:pt x="27" y="150"/>
                  <a:pt x="20" y="141"/>
                </a:cubicBezTo>
                <a:cubicBezTo>
                  <a:pt x="0" y="117"/>
                  <a:pt x="-14" y="99"/>
                  <a:pt x="19" y="67"/>
                </a:cubicBezTo>
                <a:cubicBezTo>
                  <a:pt x="54" y="32"/>
                  <a:pt x="70" y="13"/>
                  <a:pt x="70" y="13"/>
                </a:cubicBezTo>
                <a:lnTo>
                  <a:pt x="71" y="12"/>
                </a:lnTo>
                <a:cubicBezTo>
                  <a:pt x="83" y="-1"/>
                  <a:pt x="100" y="-3"/>
                  <a:pt x="115" y="8"/>
                </a:cubicBezTo>
                <a:cubicBezTo>
                  <a:pt x="144" y="29"/>
                  <a:pt x="164" y="91"/>
                  <a:pt x="144" y="129"/>
                </a:cubicBezTo>
                <a:cubicBezTo>
                  <a:pt x="134" y="147"/>
                  <a:pt x="138" y="159"/>
                  <a:pt x="142" y="172"/>
                </a:cubicBezTo>
                <a:cubicBezTo>
                  <a:pt x="147" y="188"/>
                  <a:pt x="154" y="208"/>
                  <a:pt x="129" y="230"/>
                </a:cubicBezTo>
                <a:cubicBezTo>
                  <a:pt x="117" y="241"/>
                  <a:pt x="108" y="247"/>
                  <a:pt x="98" y="247"/>
                </a:cubicBezTo>
                <a:moveTo>
                  <a:pt x="88" y="28"/>
                </a:moveTo>
                <a:cubicBezTo>
                  <a:pt x="86" y="31"/>
                  <a:pt x="70" y="50"/>
                  <a:pt x="35" y="83"/>
                </a:cubicBezTo>
                <a:cubicBezTo>
                  <a:pt x="18" y="101"/>
                  <a:pt x="19" y="102"/>
                  <a:pt x="38" y="126"/>
                </a:cubicBezTo>
                <a:cubicBezTo>
                  <a:pt x="46" y="136"/>
                  <a:pt x="56" y="148"/>
                  <a:pt x="67" y="166"/>
                </a:cubicBezTo>
                <a:cubicBezTo>
                  <a:pt x="77" y="182"/>
                  <a:pt x="84" y="196"/>
                  <a:pt x="89" y="206"/>
                </a:cubicBezTo>
                <a:cubicBezTo>
                  <a:pt x="93" y="214"/>
                  <a:pt x="97" y="222"/>
                  <a:pt x="100" y="224"/>
                </a:cubicBezTo>
                <a:cubicBezTo>
                  <a:pt x="99" y="223"/>
                  <a:pt x="103" y="222"/>
                  <a:pt x="114" y="212"/>
                </a:cubicBezTo>
                <a:cubicBezTo>
                  <a:pt x="127" y="200"/>
                  <a:pt x="125" y="194"/>
                  <a:pt x="120" y="179"/>
                </a:cubicBezTo>
                <a:cubicBezTo>
                  <a:pt x="115" y="165"/>
                  <a:pt x="109" y="145"/>
                  <a:pt x="123" y="118"/>
                </a:cubicBezTo>
                <a:cubicBezTo>
                  <a:pt x="138" y="90"/>
                  <a:pt x="120" y="41"/>
                  <a:pt x="101" y="28"/>
                </a:cubicBezTo>
                <a:cubicBezTo>
                  <a:pt x="94" y="23"/>
                  <a:pt x="91" y="25"/>
                  <a:pt x="88" y="28"/>
                </a:cubicBezTo>
                <a:close/>
              </a:path>
            </a:pathLst>
          </a:custGeom>
          <a:solidFill>
            <a:schemeClr val="dk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8" name="Google Shape;1378;p69"/>
          <p:cNvSpPr/>
          <p:nvPr/>
        </p:nvSpPr>
        <p:spPr>
          <a:xfrm>
            <a:off x="8539922" y="1767363"/>
            <a:ext cx="128733" cy="202829"/>
          </a:xfrm>
          <a:custGeom>
            <a:avLst/>
            <a:gdLst/>
            <a:ahLst/>
            <a:cxnLst/>
            <a:rect l="l" t="t" r="r" b="b"/>
            <a:pathLst>
              <a:path w="172" h="271" extrusionOk="0">
                <a:moveTo>
                  <a:pt x="63" y="271"/>
                </a:moveTo>
                <a:cubicBezTo>
                  <a:pt x="59" y="271"/>
                  <a:pt x="55" y="271"/>
                  <a:pt x="51" y="270"/>
                </a:cubicBezTo>
                <a:cubicBezTo>
                  <a:pt x="-5" y="262"/>
                  <a:pt x="-2" y="207"/>
                  <a:pt x="1" y="163"/>
                </a:cubicBezTo>
                <a:cubicBezTo>
                  <a:pt x="2" y="152"/>
                  <a:pt x="3" y="142"/>
                  <a:pt x="3" y="132"/>
                </a:cubicBezTo>
                <a:cubicBezTo>
                  <a:pt x="3" y="76"/>
                  <a:pt x="112" y="13"/>
                  <a:pt x="124" y="6"/>
                </a:cubicBezTo>
                <a:lnTo>
                  <a:pt x="125" y="6"/>
                </a:lnTo>
                <a:cubicBezTo>
                  <a:pt x="131" y="3"/>
                  <a:pt x="148" y="-5"/>
                  <a:pt x="161" y="5"/>
                </a:cubicBezTo>
                <a:cubicBezTo>
                  <a:pt x="178" y="18"/>
                  <a:pt x="172" y="49"/>
                  <a:pt x="164" y="89"/>
                </a:cubicBezTo>
                <a:cubicBezTo>
                  <a:pt x="161" y="109"/>
                  <a:pt x="157" y="130"/>
                  <a:pt x="156" y="148"/>
                </a:cubicBezTo>
                <a:cubicBezTo>
                  <a:pt x="154" y="193"/>
                  <a:pt x="139" y="231"/>
                  <a:pt x="113" y="253"/>
                </a:cubicBezTo>
                <a:cubicBezTo>
                  <a:pt x="99" y="265"/>
                  <a:pt x="82" y="271"/>
                  <a:pt x="63" y="271"/>
                </a:cubicBezTo>
                <a:moveTo>
                  <a:pt x="135" y="27"/>
                </a:moveTo>
                <a:cubicBezTo>
                  <a:pt x="93" y="51"/>
                  <a:pt x="26" y="100"/>
                  <a:pt x="26" y="132"/>
                </a:cubicBezTo>
                <a:cubicBezTo>
                  <a:pt x="26" y="142"/>
                  <a:pt x="25" y="153"/>
                  <a:pt x="25" y="164"/>
                </a:cubicBezTo>
                <a:cubicBezTo>
                  <a:pt x="21" y="217"/>
                  <a:pt x="23" y="242"/>
                  <a:pt x="54" y="247"/>
                </a:cubicBezTo>
                <a:cubicBezTo>
                  <a:pt x="71" y="249"/>
                  <a:pt x="86" y="245"/>
                  <a:pt x="98" y="235"/>
                </a:cubicBezTo>
                <a:cubicBezTo>
                  <a:pt x="118" y="218"/>
                  <a:pt x="131" y="185"/>
                  <a:pt x="132" y="147"/>
                </a:cubicBezTo>
                <a:cubicBezTo>
                  <a:pt x="133" y="128"/>
                  <a:pt x="137" y="106"/>
                  <a:pt x="141" y="85"/>
                </a:cubicBezTo>
                <a:cubicBezTo>
                  <a:pt x="145" y="64"/>
                  <a:pt x="152" y="29"/>
                  <a:pt x="147" y="23"/>
                </a:cubicBezTo>
                <a:cubicBezTo>
                  <a:pt x="147" y="24"/>
                  <a:pt x="144" y="23"/>
                  <a:pt x="135" y="2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79" name="Google Shape;1379;p69"/>
          <p:cNvSpPr/>
          <p:nvPr/>
        </p:nvSpPr>
        <p:spPr>
          <a:xfrm>
            <a:off x="8263744" y="1915556"/>
            <a:ext cx="199835" cy="411645"/>
          </a:xfrm>
          <a:custGeom>
            <a:avLst/>
            <a:gdLst/>
            <a:ahLst/>
            <a:cxnLst/>
            <a:rect l="l" t="t" r="r" b="b"/>
            <a:pathLst>
              <a:path w="267" h="550" extrusionOk="0">
                <a:moveTo>
                  <a:pt x="60" y="550"/>
                </a:moveTo>
                <a:cubicBezTo>
                  <a:pt x="49" y="550"/>
                  <a:pt x="41" y="546"/>
                  <a:pt x="36" y="542"/>
                </a:cubicBezTo>
                <a:cubicBezTo>
                  <a:pt x="8" y="523"/>
                  <a:pt x="2" y="473"/>
                  <a:pt x="0" y="422"/>
                </a:cubicBezTo>
                <a:cubicBezTo>
                  <a:pt x="-1" y="395"/>
                  <a:pt x="17" y="376"/>
                  <a:pt x="35" y="358"/>
                </a:cubicBezTo>
                <a:cubicBezTo>
                  <a:pt x="54" y="337"/>
                  <a:pt x="71" y="318"/>
                  <a:pt x="66" y="289"/>
                </a:cubicBezTo>
                <a:lnTo>
                  <a:pt x="65" y="285"/>
                </a:lnTo>
                <a:cubicBezTo>
                  <a:pt x="53" y="225"/>
                  <a:pt x="48" y="205"/>
                  <a:pt x="86" y="163"/>
                </a:cubicBezTo>
                <a:cubicBezTo>
                  <a:pt x="107" y="140"/>
                  <a:pt x="116" y="117"/>
                  <a:pt x="126" y="92"/>
                </a:cubicBezTo>
                <a:cubicBezTo>
                  <a:pt x="133" y="76"/>
                  <a:pt x="140" y="59"/>
                  <a:pt x="149" y="42"/>
                </a:cubicBezTo>
                <a:cubicBezTo>
                  <a:pt x="178" y="-10"/>
                  <a:pt x="218" y="-1"/>
                  <a:pt x="244" y="4"/>
                </a:cubicBezTo>
                <a:cubicBezTo>
                  <a:pt x="257" y="6"/>
                  <a:pt x="264" y="15"/>
                  <a:pt x="266" y="27"/>
                </a:cubicBezTo>
                <a:cubicBezTo>
                  <a:pt x="269" y="52"/>
                  <a:pt x="248" y="97"/>
                  <a:pt x="215" y="114"/>
                </a:cubicBezTo>
                <a:cubicBezTo>
                  <a:pt x="188" y="129"/>
                  <a:pt x="202" y="165"/>
                  <a:pt x="203" y="166"/>
                </a:cubicBezTo>
                <a:lnTo>
                  <a:pt x="203" y="168"/>
                </a:lnTo>
                <a:cubicBezTo>
                  <a:pt x="207" y="179"/>
                  <a:pt x="213" y="188"/>
                  <a:pt x="221" y="199"/>
                </a:cubicBezTo>
                <a:cubicBezTo>
                  <a:pt x="236" y="220"/>
                  <a:pt x="255" y="245"/>
                  <a:pt x="254" y="301"/>
                </a:cubicBezTo>
                <a:cubicBezTo>
                  <a:pt x="254" y="369"/>
                  <a:pt x="218" y="391"/>
                  <a:pt x="190" y="410"/>
                </a:cubicBezTo>
                <a:cubicBezTo>
                  <a:pt x="182" y="415"/>
                  <a:pt x="175" y="419"/>
                  <a:pt x="168" y="425"/>
                </a:cubicBezTo>
                <a:cubicBezTo>
                  <a:pt x="158" y="434"/>
                  <a:pt x="151" y="450"/>
                  <a:pt x="143" y="468"/>
                </a:cubicBezTo>
                <a:cubicBezTo>
                  <a:pt x="130" y="499"/>
                  <a:pt x="114" y="535"/>
                  <a:pt x="77" y="547"/>
                </a:cubicBezTo>
                <a:cubicBezTo>
                  <a:pt x="71" y="549"/>
                  <a:pt x="65" y="550"/>
                  <a:pt x="60" y="550"/>
                </a:cubicBezTo>
                <a:moveTo>
                  <a:pt x="214" y="24"/>
                </a:moveTo>
                <a:cubicBezTo>
                  <a:pt x="197" y="24"/>
                  <a:pt x="183" y="30"/>
                  <a:pt x="170" y="53"/>
                </a:cubicBezTo>
                <a:cubicBezTo>
                  <a:pt x="161" y="69"/>
                  <a:pt x="154" y="85"/>
                  <a:pt x="148" y="100"/>
                </a:cubicBezTo>
                <a:cubicBezTo>
                  <a:pt x="138" y="126"/>
                  <a:pt x="127" y="153"/>
                  <a:pt x="104" y="179"/>
                </a:cubicBezTo>
                <a:cubicBezTo>
                  <a:pt x="74" y="212"/>
                  <a:pt x="76" y="221"/>
                  <a:pt x="88" y="280"/>
                </a:cubicBezTo>
                <a:lnTo>
                  <a:pt x="89" y="284"/>
                </a:lnTo>
                <a:cubicBezTo>
                  <a:pt x="97" y="325"/>
                  <a:pt x="72" y="352"/>
                  <a:pt x="52" y="374"/>
                </a:cubicBezTo>
                <a:cubicBezTo>
                  <a:pt x="37" y="390"/>
                  <a:pt x="23" y="404"/>
                  <a:pt x="24" y="421"/>
                </a:cubicBezTo>
                <a:cubicBezTo>
                  <a:pt x="25" y="445"/>
                  <a:pt x="27" y="508"/>
                  <a:pt x="49" y="523"/>
                </a:cubicBezTo>
                <a:cubicBezTo>
                  <a:pt x="52" y="525"/>
                  <a:pt x="58" y="528"/>
                  <a:pt x="70" y="524"/>
                </a:cubicBezTo>
                <a:cubicBezTo>
                  <a:pt x="97" y="515"/>
                  <a:pt x="109" y="487"/>
                  <a:pt x="122" y="459"/>
                </a:cubicBezTo>
                <a:cubicBezTo>
                  <a:pt x="130" y="438"/>
                  <a:pt x="139" y="419"/>
                  <a:pt x="153" y="407"/>
                </a:cubicBezTo>
                <a:cubicBezTo>
                  <a:pt x="161" y="401"/>
                  <a:pt x="169" y="395"/>
                  <a:pt x="177" y="390"/>
                </a:cubicBezTo>
                <a:cubicBezTo>
                  <a:pt x="204" y="372"/>
                  <a:pt x="230" y="356"/>
                  <a:pt x="231" y="300"/>
                </a:cubicBezTo>
                <a:cubicBezTo>
                  <a:pt x="231" y="253"/>
                  <a:pt x="216" y="233"/>
                  <a:pt x="202" y="213"/>
                </a:cubicBezTo>
                <a:cubicBezTo>
                  <a:pt x="194" y="202"/>
                  <a:pt x="185" y="190"/>
                  <a:pt x="181" y="175"/>
                </a:cubicBezTo>
                <a:cubicBezTo>
                  <a:pt x="173" y="155"/>
                  <a:pt x="167" y="113"/>
                  <a:pt x="204" y="94"/>
                </a:cubicBezTo>
                <a:cubicBezTo>
                  <a:pt x="223" y="83"/>
                  <a:pt x="239" y="56"/>
                  <a:pt x="242" y="38"/>
                </a:cubicBezTo>
                <a:cubicBezTo>
                  <a:pt x="243" y="31"/>
                  <a:pt x="242" y="28"/>
                  <a:pt x="242" y="27"/>
                </a:cubicBezTo>
                <a:cubicBezTo>
                  <a:pt x="232" y="25"/>
                  <a:pt x="223" y="24"/>
                  <a:pt x="214"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0" name="Google Shape;1380;p69"/>
          <p:cNvSpPr/>
          <p:nvPr/>
        </p:nvSpPr>
        <p:spPr>
          <a:xfrm>
            <a:off x="8297424" y="2136347"/>
            <a:ext cx="385450" cy="715513"/>
          </a:xfrm>
          <a:custGeom>
            <a:avLst/>
            <a:gdLst/>
            <a:ahLst/>
            <a:cxnLst/>
            <a:rect l="l" t="t" r="r" b="b"/>
            <a:pathLst>
              <a:path w="515" h="956" extrusionOk="0">
                <a:moveTo>
                  <a:pt x="265" y="956"/>
                </a:moveTo>
                <a:cubicBezTo>
                  <a:pt x="261" y="956"/>
                  <a:pt x="257" y="956"/>
                  <a:pt x="255" y="955"/>
                </a:cubicBezTo>
                <a:lnTo>
                  <a:pt x="245" y="953"/>
                </a:lnTo>
                <a:cubicBezTo>
                  <a:pt x="207" y="946"/>
                  <a:pt x="186" y="940"/>
                  <a:pt x="154" y="869"/>
                </a:cubicBezTo>
                <a:cubicBezTo>
                  <a:pt x="140" y="838"/>
                  <a:pt x="125" y="824"/>
                  <a:pt x="111" y="812"/>
                </a:cubicBezTo>
                <a:cubicBezTo>
                  <a:pt x="92" y="794"/>
                  <a:pt x="75" y="779"/>
                  <a:pt x="74" y="730"/>
                </a:cubicBezTo>
                <a:cubicBezTo>
                  <a:pt x="74" y="719"/>
                  <a:pt x="74" y="706"/>
                  <a:pt x="74" y="692"/>
                </a:cubicBezTo>
                <a:cubicBezTo>
                  <a:pt x="74" y="619"/>
                  <a:pt x="73" y="518"/>
                  <a:pt x="49" y="484"/>
                </a:cubicBezTo>
                <a:cubicBezTo>
                  <a:pt x="43" y="477"/>
                  <a:pt x="-2" y="430"/>
                  <a:pt x="0" y="383"/>
                </a:cubicBezTo>
                <a:cubicBezTo>
                  <a:pt x="0" y="363"/>
                  <a:pt x="9" y="346"/>
                  <a:pt x="24" y="332"/>
                </a:cubicBezTo>
                <a:cubicBezTo>
                  <a:pt x="62" y="299"/>
                  <a:pt x="90" y="307"/>
                  <a:pt x="113" y="313"/>
                </a:cubicBezTo>
                <a:cubicBezTo>
                  <a:pt x="130" y="317"/>
                  <a:pt x="143" y="321"/>
                  <a:pt x="160" y="310"/>
                </a:cubicBezTo>
                <a:cubicBezTo>
                  <a:pt x="184" y="295"/>
                  <a:pt x="187" y="280"/>
                  <a:pt x="192" y="258"/>
                </a:cubicBezTo>
                <a:cubicBezTo>
                  <a:pt x="195" y="241"/>
                  <a:pt x="199" y="221"/>
                  <a:pt x="214" y="197"/>
                </a:cubicBezTo>
                <a:cubicBezTo>
                  <a:pt x="233" y="165"/>
                  <a:pt x="256" y="167"/>
                  <a:pt x="271" y="168"/>
                </a:cubicBezTo>
                <a:cubicBezTo>
                  <a:pt x="285" y="169"/>
                  <a:pt x="292" y="170"/>
                  <a:pt x="300" y="144"/>
                </a:cubicBezTo>
                <a:cubicBezTo>
                  <a:pt x="306" y="124"/>
                  <a:pt x="306" y="106"/>
                  <a:pt x="305" y="91"/>
                </a:cubicBezTo>
                <a:cubicBezTo>
                  <a:pt x="304" y="51"/>
                  <a:pt x="308" y="25"/>
                  <a:pt x="377" y="9"/>
                </a:cubicBezTo>
                <a:cubicBezTo>
                  <a:pt x="431" y="-5"/>
                  <a:pt x="470" y="-1"/>
                  <a:pt x="493" y="20"/>
                </a:cubicBezTo>
                <a:cubicBezTo>
                  <a:pt x="512" y="38"/>
                  <a:pt x="519" y="65"/>
                  <a:pt x="513" y="101"/>
                </a:cubicBezTo>
                <a:cubicBezTo>
                  <a:pt x="511" y="121"/>
                  <a:pt x="511" y="137"/>
                  <a:pt x="512" y="151"/>
                </a:cubicBezTo>
                <a:cubicBezTo>
                  <a:pt x="514" y="192"/>
                  <a:pt x="512" y="217"/>
                  <a:pt x="451" y="232"/>
                </a:cubicBezTo>
                <a:cubicBezTo>
                  <a:pt x="386" y="248"/>
                  <a:pt x="325" y="267"/>
                  <a:pt x="310" y="298"/>
                </a:cubicBezTo>
                <a:cubicBezTo>
                  <a:pt x="302" y="315"/>
                  <a:pt x="301" y="326"/>
                  <a:pt x="305" y="337"/>
                </a:cubicBezTo>
                <a:cubicBezTo>
                  <a:pt x="311" y="352"/>
                  <a:pt x="331" y="367"/>
                  <a:pt x="365" y="382"/>
                </a:cubicBezTo>
                <a:cubicBezTo>
                  <a:pt x="385" y="391"/>
                  <a:pt x="403" y="398"/>
                  <a:pt x="418" y="403"/>
                </a:cubicBezTo>
                <a:cubicBezTo>
                  <a:pt x="460" y="419"/>
                  <a:pt x="486" y="428"/>
                  <a:pt x="480" y="468"/>
                </a:cubicBezTo>
                <a:cubicBezTo>
                  <a:pt x="477" y="489"/>
                  <a:pt x="461" y="505"/>
                  <a:pt x="436" y="512"/>
                </a:cubicBezTo>
                <a:cubicBezTo>
                  <a:pt x="409" y="520"/>
                  <a:pt x="370" y="517"/>
                  <a:pt x="345" y="491"/>
                </a:cubicBezTo>
                <a:cubicBezTo>
                  <a:pt x="319" y="463"/>
                  <a:pt x="280" y="461"/>
                  <a:pt x="255" y="460"/>
                </a:cubicBezTo>
                <a:lnTo>
                  <a:pt x="246" y="460"/>
                </a:lnTo>
                <a:cubicBezTo>
                  <a:pt x="240" y="460"/>
                  <a:pt x="232" y="458"/>
                  <a:pt x="224" y="457"/>
                </a:cubicBezTo>
                <a:cubicBezTo>
                  <a:pt x="209" y="453"/>
                  <a:pt x="189" y="449"/>
                  <a:pt x="181" y="455"/>
                </a:cubicBezTo>
                <a:cubicBezTo>
                  <a:pt x="180" y="456"/>
                  <a:pt x="177" y="458"/>
                  <a:pt x="176" y="465"/>
                </a:cubicBezTo>
                <a:cubicBezTo>
                  <a:pt x="169" y="519"/>
                  <a:pt x="160" y="706"/>
                  <a:pt x="181" y="736"/>
                </a:cubicBezTo>
                <a:cubicBezTo>
                  <a:pt x="207" y="775"/>
                  <a:pt x="234" y="829"/>
                  <a:pt x="253" y="868"/>
                </a:cubicBezTo>
                <a:cubicBezTo>
                  <a:pt x="257" y="878"/>
                  <a:pt x="263" y="888"/>
                  <a:pt x="269" y="898"/>
                </a:cubicBezTo>
                <a:cubicBezTo>
                  <a:pt x="282" y="920"/>
                  <a:pt x="292" y="936"/>
                  <a:pt x="283" y="949"/>
                </a:cubicBezTo>
                <a:cubicBezTo>
                  <a:pt x="279" y="955"/>
                  <a:pt x="272" y="956"/>
                  <a:pt x="265" y="956"/>
                </a:cubicBezTo>
                <a:moveTo>
                  <a:pt x="81" y="331"/>
                </a:moveTo>
                <a:cubicBezTo>
                  <a:pt x="69" y="331"/>
                  <a:pt x="56" y="335"/>
                  <a:pt x="40" y="350"/>
                </a:cubicBezTo>
                <a:cubicBezTo>
                  <a:pt x="29" y="359"/>
                  <a:pt x="24" y="370"/>
                  <a:pt x="23" y="383"/>
                </a:cubicBezTo>
                <a:cubicBezTo>
                  <a:pt x="22" y="423"/>
                  <a:pt x="66" y="467"/>
                  <a:pt x="66" y="468"/>
                </a:cubicBezTo>
                <a:lnTo>
                  <a:pt x="67" y="469"/>
                </a:lnTo>
                <a:cubicBezTo>
                  <a:pt x="97" y="509"/>
                  <a:pt x="97" y="611"/>
                  <a:pt x="98" y="692"/>
                </a:cubicBezTo>
                <a:cubicBezTo>
                  <a:pt x="98" y="706"/>
                  <a:pt x="98" y="718"/>
                  <a:pt x="98" y="730"/>
                </a:cubicBezTo>
                <a:cubicBezTo>
                  <a:pt x="99" y="768"/>
                  <a:pt x="109" y="778"/>
                  <a:pt x="127" y="794"/>
                </a:cubicBezTo>
                <a:cubicBezTo>
                  <a:pt x="141" y="808"/>
                  <a:pt x="159" y="824"/>
                  <a:pt x="175" y="859"/>
                </a:cubicBezTo>
                <a:cubicBezTo>
                  <a:pt x="204" y="922"/>
                  <a:pt x="219" y="925"/>
                  <a:pt x="249" y="930"/>
                </a:cubicBezTo>
                <a:lnTo>
                  <a:pt x="260" y="932"/>
                </a:lnTo>
                <a:lnTo>
                  <a:pt x="261" y="932"/>
                </a:lnTo>
                <a:cubicBezTo>
                  <a:pt x="258" y="926"/>
                  <a:pt x="253" y="917"/>
                  <a:pt x="249" y="910"/>
                </a:cubicBezTo>
                <a:cubicBezTo>
                  <a:pt x="243" y="900"/>
                  <a:pt x="236" y="889"/>
                  <a:pt x="231" y="878"/>
                </a:cubicBezTo>
                <a:cubicBezTo>
                  <a:pt x="217" y="847"/>
                  <a:pt x="188" y="788"/>
                  <a:pt x="161" y="749"/>
                </a:cubicBezTo>
                <a:cubicBezTo>
                  <a:pt x="129" y="703"/>
                  <a:pt x="153" y="464"/>
                  <a:pt x="153" y="462"/>
                </a:cubicBezTo>
                <a:cubicBezTo>
                  <a:pt x="154" y="451"/>
                  <a:pt x="159" y="442"/>
                  <a:pt x="167" y="436"/>
                </a:cubicBezTo>
                <a:cubicBezTo>
                  <a:pt x="184" y="424"/>
                  <a:pt x="209" y="429"/>
                  <a:pt x="229" y="433"/>
                </a:cubicBezTo>
                <a:cubicBezTo>
                  <a:pt x="236" y="435"/>
                  <a:pt x="242" y="436"/>
                  <a:pt x="248" y="437"/>
                </a:cubicBezTo>
                <a:lnTo>
                  <a:pt x="256" y="437"/>
                </a:lnTo>
                <a:cubicBezTo>
                  <a:pt x="283" y="438"/>
                  <a:pt x="329" y="439"/>
                  <a:pt x="362" y="475"/>
                </a:cubicBezTo>
                <a:cubicBezTo>
                  <a:pt x="379" y="493"/>
                  <a:pt x="409" y="496"/>
                  <a:pt x="429" y="490"/>
                </a:cubicBezTo>
                <a:cubicBezTo>
                  <a:pt x="437" y="487"/>
                  <a:pt x="454" y="481"/>
                  <a:pt x="457" y="464"/>
                </a:cubicBezTo>
                <a:cubicBezTo>
                  <a:pt x="460" y="445"/>
                  <a:pt x="453" y="441"/>
                  <a:pt x="409" y="425"/>
                </a:cubicBezTo>
                <a:cubicBezTo>
                  <a:pt x="394" y="420"/>
                  <a:pt x="376" y="413"/>
                  <a:pt x="355" y="404"/>
                </a:cubicBezTo>
                <a:cubicBezTo>
                  <a:pt x="314" y="386"/>
                  <a:pt x="291" y="367"/>
                  <a:pt x="283" y="345"/>
                </a:cubicBezTo>
                <a:cubicBezTo>
                  <a:pt x="275" y="324"/>
                  <a:pt x="281" y="304"/>
                  <a:pt x="289" y="288"/>
                </a:cubicBezTo>
                <a:cubicBezTo>
                  <a:pt x="306" y="250"/>
                  <a:pt x="362" y="230"/>
                  <a:pt x="445" y="209"/>
                </a:cubicBezTo>
                <a:cubicBezTo>
                  <a:pt x="491" y="198"/>
                  <a:pt x="490" y="186"/>
                  <a:pt x="488" y="153"/>
                </a:cubicBezTo>
                <a:cubicBezTo>
                  <a:pt x="488" y="138"/>
                  <a:pt x="487" y="120"/>
                  <a:pt x="490" y="98"/>
                </a:cubicBezTo>
                <a:cubicBezTo>
                  <a:pt x="494" y="70"/>
                  <a:pt x="490" y="49"/>
                  <a:pt x="477" y="38"/>
                </a:cubicBezTo>
                <a:cubicBezTo>
                  <a:pt x="460" y="23"/>
                  <a:pt x="428" y="20"/>
                  <a:pt x="382" y="31"/>
                </a:cubicBezTo>
                <a:cubicBezTo>
                  <a:pt x="327" y="45"/>
                  <a:pt x="328" y="59"/>
                  <a:pt x="329" y="90"/>
                </a:cubicBezTo>
                <a:cubicBezTo>
                  <a:pt x="329" y="107"/>
                  <a:pt x="330" y="127"/>
                  <a:pt x="323" y="151"/>
                </a:cubicBezTo>
                <a:cubicBezTo>
                  <a:pt x="310" y="191"/>
                  <a:pt x="290" y="193"/>
                  <a:pt x="269" y="191"/>
                </a:cubicBezTo>
                <a:cubicBezTo>
                  <a:pt x="255" y="190"/>
                  <a:pt x="245" y="189"/>
                  <a:pt x="234" y="209"/>
                </a:cubicBezTo>
                <a:cubicBezTo>
                  <a:pt x="222" y="229"/>
                  <a:pt x="218" y="246"/>
                  <a:pt x="215" y="263"/>
                </a:cubicBezTo>
                <a:cubicBezTo>
                  <a:pt x="209" y="287"/>
                  <a:pt x="205" y="310"/>
                  <a:pt x="172" y="330"/>
                </a:cubicBezTo>
                <a:cubicBezTo>
                  <a:pt x="147" y="346"/>
                  <a:pt x="125" y="340"/>
                  <a:pt x="107" y="335"/>
                </a:cubicBezTo>
                <a:cubicBezTo>
                  <a:pt x="98" y="333"/>
                  <a:pt x="89" y="331"/>
                  <a:pt x="81" y="33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1" name="Google Shape;1381;p69"/>
          <p:cNvSpPr/>
          <p:nvPr/>
        </p:nvSpPr>
        <p:spPr>
          <a:xfrm>
            <a:off x="7801202" y="3610036"/>
            <a:ext cx="413891" cy="238754"/>
          </a:xfrm>
          <a:custGeom>
            <a:avLst/>
            <a:gdLst/>
            <a:ahLst/>
            <a:cxnLst/>
            <a:rect l="l" t="t" r="r" b="b"/>
            <a:pathLst>
              <a:path w="553" h="319" extrusionOk="0">
                <a:moveTo>
                  <a:pt x="305" y="319"/>
                </a:moveTo>
                <a:cubicBezTo>
                  <a:pt x="284" y="319"/>
                  <a:pt x="261" y="316"/>
                  <a:pt x="236" y="309"/>
                </a:cubicBezTo>
                <a:cubicBezTo>
                  <a:pt x="88" y="266"/>
                  <a:pt x="14" y="116"/>
                  <a:pt x="11" y="110"/>
                </a:cubicBezTo>
                <a:lnTo>
                  <a:pt x="10" y="110"/>
                </a:lnTo>
                <a:cubicBezTo>
                  <a:pt x="1" y="90"/>
                  <a:pt x="-4" y="74"/>
                  <a:pt x="3" y="63"/>
                </a:cubicBezTo>
                <a:cubicBezTo>
                  <a:pt x="10" y="52"/>
                  <a:pt x="23" y="52"/>
                  <a:pt x="39" y="51"/>
                </a:cubicBezTo>
                <a:cubicBezTo>
                  <a:pt x="58" y="51"/>
                  <a:pt x="83" y="50"/>
                  <a:pt x="109" y="32"/>
                </a:cubicBezTo>
                <a:cubicBezTo>
                  <a:pt x="159" y="-2"/>
                  <a:pt x="173" y="-2"/>
                  <a:pt x="220" y="1"/>
                </a:cubicBezTo>
                <a:cubicBezTo>
                  <a:pt x="236" y="2"/>
                  <a:pt x="255" y="3"/>
                  <a:pt x="281" y="3"/>
                </a:cubicBezTo>
                <a:cubicBezTo>
                  <a:pt x="367" y="3"/>
                  <a:pt x="382" y="10"/>
                  <a:pt x="411" y="29"/>
                </a:cubicBezTo>
                <a:cubicBezTo>
                  <a:pt x="415" y="32"/>
                  <a:pt x="420" y="35"/>
                  <a:pt x="426" y="39"/>
                </a:cubicBezTo>
                <a:cubicBezTo>
                  <a:pt x="446" y="51"/>
                  <a:pt x="455" y="70"/>
                  <a:pt x="463" y="88"/>
                </a:cubicBezTo>
                <a:cubicBezTo>
                  <a:pt x="473" y="112"/>
                  <a:pt x="481" y="126"/>
                  <a:pt x="503" y="130"/>
                </a:cubicBezTo>
                <a:cubicBezTo>
                  <a:pt x="537" y="135"/>
                  <a:pt x="554" y="165"/>
                  <a:pt x="553" y="191"/>
                </a:cubicBezTo>
                <a:cubicBezTo>
                  <a:pt x="552" y="215"/>
                  <a:pt x="535" y="242"/>
                  <a:pt x="497" y="245"/>
                </a:cubicBezTo>
                <a:cubicBezTo>
                  <a:pt x="479" y="246"/>
                  <a:pt x="461" y="258"/>
                  <a:pt x="440" y="272"/>
                </a:cubicBezTo>
                <a:cubicBezTo>
                  <a:pt x="407" y="293"/>
                  <a:pt x="366" y="319"/>
                  <a:pt x="305" y="319"/>
                </a:cubicBezTo>
                <a:moveTo>
                  <a:pt x="32" y="99"/>
                </a:moveTo>
                <a:cubicBezTo>
                  <a:pt x="34" y="103"/>
                  <a:pt x="106" y="247"/>
                  <a:pt x="242" y="286"/>
                </a:cubicBezTo>
                <a:cubicBezTo>
                  <a:pt x="333" y="313"/>
                  <a:pt x="383" y="280"/>
                  <a:pt x="427" y="252"/>
                </a:cubicBezTo>
                <a:cubicBezTo>
                  <a:pt x="450" y="237"/>
                  <a:pt x="472" y="223"/>
                  <a:pt x="495" y="221"/>
                </a:cubicBezTo>
                <a:cubicBezTo>
                  <a:pt x="520" y="219"/>
                  <a:pt x="529" y="204"/>
                  <a:pt x="530" y="190"/>
                </a:cubicBezTo>
                <a:cubicBezTo>
                  <a:pt x="530" y="175"/>
                  <a:pt x="521" y="157"/>
                  <a:pt x="499" y="153"/>
                </a:cubicBezTo>
                <a:cubicBezTo>
                  <a:pt x="463" y="147"/>
                  <a:pt x="452" y="121"/>
                  <a:pt x="441" y="98"/>
                </a:cubicBezTo>
                <a:cubicBezTo>
                  <a:pt x="434" y="82"/>
                  <a:pt x="427" y="67"/>
                  <a:pt x="414" y="59"/>
                </a:cubicBezTo>
                <a:cubicBezTo>
                  <a:pt x="408" y="55"/>
                  <a:pt x="403" y="52"/>
                  <a:pt x="398" y="49"/>
                </a:cubicBezTo>
                <a:cubicBezTo>
                  <a:pt x="374" y="33"/>
                  <a:pt x="364" y="26"/>
                  <a:pt x="281" y="26"/>
                </a:cubicBezTo>
                <a:cubicBezTo>
                  <a:pt x="254" y="26"/>
                  <a:pt x="235" y="25"/>
                  <a:pt x="219" y="24"/>
                </a:cubicBezTo>
                <a:cubicBezTo>
                  <a:pt x="176" y="22"/>
                  <a:pt x="167" y="21"/>
                  <a:pt x="122" y="52"/>
                </a:cubicBezTo>
                <a:cubicBezTo>
                  <a:pt x="91" y="73"/>
                  <a:pt x="60" y="74"/>
                  <a:pt x="40" y="75"/>
                </a:cubicBezTo>
                <a:cubicBezTo>
                  <a:pt x="33" y="75"/>
                  <a:pt x="25" y="75"/>
                  <a:pt x="22" y="76"/>
                </a:cubicBezTo>
                <a:cubicBezTo>
                  <a:pt x="23" y="76"/>
                  <a:pt x="23" y="76"/>
                  <a:pt x="23" y="76"/>
                </a:cubicBezTo>
                <a:cubicBezTo>
                  <a:pt x="23" y="76"/>
                  <a:pt x="23" y="82"/>
                  <a:pt x="32" y="9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2" name="Google Shape;1382;p69"/>
          <p:cNvSpPr/>
          <p:nvPr/>
        </p:nvSpPr>
        <p:spPr>
          <a:xfrm>
            <a:off x="8426906" y="3643716"/>
            <a:ext cx="169898" cy="176633"/>
          </a:xfrm>
          <a:custGeom>
            <a:avLst/>
            <a:gdLst/>
            <a:ahLst/>
            <a:cxnLst/>
            <a:rect l="l" t="t" r="r" b="b"/>
            <a:pathLst>
              <a:path w="227" h="236" extrusionOk="0">
                <a:moveTo>
                  <a:pt x="41" y="236"/>
                </a:moveTo>
                <a:cubicBezTo>
                  <a:pt x="23" y="236"/>
                  <a:pt x="10" y="229"/>
                  <a:pt x="3" y="212"/>
                </a:cubicBezTo>
                <a:cubicBezTo>
                  <a:pt x="-11" y="176"/>
                  <a:pt x="19" y="120"/>
                  <a:pt x="55" y="92"/>
                </a:cubicBezTo>
                <a:cubicBezTo>
                  <a:pt x="82" y="70"/>
                  <a:pt x="88" y="34"/>
                  <a:pt x="89" y="29"/>
                </a:cubicBezTo>
                <a:cubicBezTo>
                  <a:pt x="90" y="22"/>
                  <a:pt x="91" y="4"/>
                  <a:pt x="105" y="0"/>
                </a:cubicBezTo>
                <a:cubicBezTo>
                  <a:pt x="126" y="-6"/>
                  <a:pt x="149" y="22"/>
                  <a:pt x="196" y="94"/>
                </a:cubicBezTo>
                <a:cubicBezTo>
                  <a:pt x="203" y="104"/>
                  <a:pt x="210" y="114"/>
                  <a:pt x="214" y="120"/>
                </a:cubicBezTo>
                <a:cubicBezTo>
                  <a:pt x="221" y="130"/>
                  <a:pt x="230" y="144"/>
                  <a:pt x="225" y="159"/>
                </a:cubicBezTo>
                <a:cubicBezTo>
                  <a:pt x="218" y="181"/>
                  <a:pt x="190" y="191"/>
                  <a:pt x="144" y="207"/>
                </a:cubicBezTo>
                <a:lnTo>
                  <a:pt x="130" y="212"/>
                </a:lnTo>
                <a:cubicBezTo>
                  <a:pt x="95" y="225"/>
                  <a:pt x="64" y="236"/>
                  <a:pt x="41" y="236"/>
                </a:cubicBezTo>
                <a:moveTo>
                  <a:pt x="113" y="24"/>
                </a:moveTo>
                <a:cubicBezTo>
                  <a:pt x="113" y="26"/>
                  <a:pt x="113" y="28"/>
                  <a:pt x="113" y="31"/>
                </a:cubicBezTo>
                <a:lnTo>
                  <a:pt x="113" y="32"/>
                </a:lnTo>
                <a:cubicBezTo>
                  <a:pt x="112" y="34"/>
                  <a:pt x="106" y="82"/>
                  <a:pt x="70" y="110"/>
                </a:cubicBezTo>
                <a:cubicBezTo>
                  <a:pt x="38" y="135"/>
                  <a:pt x="16" y="181"/>
                  <a:pt x="25" y="204"/>
                </a:cubicBezTo>
                <a:cubicBezTo>
                  <a:pt x="32" y="221"/>
                  <a:pt x="66" y="210"/>
                  <a:pt x="122" y="190"/>
                </a:cubicBezTo>
                <a:lnTo>
                  <a:pt x="134" y="186"/>
                </a:lnTo>
                <a:cubicBezTo>
                  <a:pt x="170" y="173"/>
                  <a:pt x="200" y="162"/>
                  <a:pt x="203" y="152"/>
                </a:cubicBezTo>
                <a:cubicBezTo>
                  <a:pt x="204" y="149"/>
                  <a:pt x="201" y="142"/>
                  <a:pt x="195" y="134"/>
                </a:cubicBezTo>
                <a:cubicBezTo>
                  <a:pt x="190" y="127"/>
                  <a:pt x="184" y="118"/>
                  <a:pt x="177" y="107"/>
                </a:cubicBezTo>
                <a:cubicBezTo>
                  <a:pt x="162" y="84"/>
                  <a:pt x="129" y="34"/>
                  <a:pt x="113" y="24"/>
                </a:cubicBezTo>
                <a:close/>
              </a:path>
            </a:pathLst>
          </a:custGeom>
          <a:solidFill>
            <a:schemeClr val="dk1"/>
          </a:solidFill>
          <a:ln>
            <a:noFill/>
          </a:ln>
        </p:spPr>
        <p:txBody>
          <a:bodyPr spcFirstLastPara="1" wrap="square" lIns="90000" tIns="39950" rIns="90000" bIns="3995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3" name="Google Shape;1383;p69"/>
          <p:cNvSpPr/>
          <p:nvPr/>
        </p:nvSpPr>
        <p:spPr>
          <a:xfrm>
            <a:off x="8399962" y="3603300"/>
            <a:ext cx="71851" cy="86820"/>
          </a:xfrm>
          <a:custGeom>
            <a:avLst/>
            <a:gdLst/>
            <a:ahLst/>
            <a:cxnLst/>
            <a:rect l="l" t="t" r="r" b="b"/>
            <a:pathLst>
              <a:path w="96" h="116" extrusionOk="0">
                <a:moveTo>
                  <a:pt x="44" y="116"/>
                </a:moveTo>
                <a:cubicBezTo>
                  <a:pt x="35" y="116"/>
                  <a:pt x="24" y="113"/>
                  <a:pt x="12" y="103"/>
                </a:cubicBezTo>
                <a:cubicBezTo>
                  <a:pt x="-18" y="77"/>
                  <a:pt x="16" y="28"/>
                  <a:pt x="23" y="19"/>
                </a:cubicBezTo>
                <a:cubicBezTo>
                  <a:pt x="31" y="4"/>
                  <a:pt x="41" y="1"/>
                  <a:pt x="48" y="0"/>
                </a:cubicBezTo>
                <a:cubicBezTo>
                  <a:pt x="60" y="-1"/>
                  <a:pt x="74" y="8"/>
                  <a:pt x="83" y="23"/>
                </a:cubicBezTo>
                <a:cubicBezTo>
                  <a:pt x="94" y="39"/>
                  <a:pt x="101" y="64"/>
                  <a:pt x="92" y="81"/>
                </a:cubicBezTo>
                <a:cubicBezTo>
                  <a:pt x="82" y="101"/>
                  <a:pt x="68" y="113"/>
                  <a:pt x="52" y="116"/>
                </a:cubicBezTo>
                <a:cubicBezTo>
                  <a:pt x="50" y="116"/>
                  <a:pt x="47" y="116"/>
                  <a:pt x="44" y="116"/>
                </a:cubicBezTo>
                <a:moveTo>
                  <a:pt x="50" y="24"/>
                </a:moveTo>
                <a:lnTo>
                  <a:pt x="50" y="24"/>
                </a:lnTo>
                <a:cubicBezTo>
                  <a:pt x="48" y="24"/>
                  <a:pt x="46" y="26"/>
                  <a:pt x="44" y="30"/>
                </a:cubicBezTo>
                <a:lnTo>
                  <a:pt x="43" y="32"/>
                </a:lnTo>
                <a:cubicBezTo>
                  <a:pt x="33" y="45"/>
                  <a:pt x="16" y="75"/>
                  <a:pt x="27" y="85"/>
                </a:cubicBezTo>
                <a:cubicBezTo>
                  <a:pt x="34" y="91"/>
                  <a:pt x="41" y="94"/>
                  <a:pt x="47" y="93"/>
                </a:cubicBezTo>
                <a:cubicBezTo>
                  <a:pt x="56" y="91"/>
                  <a:pt x="64" y="83"/>
                  <a:pt x="71" y="70"/>
                </a:cubicBezTo>
                <a:cubicBezTo>
                  <a:pt x="75" y="63"/>
                  <a:pt x="72" y="48"/>
                  <a:pt x="64" y="36"/>
                </a:cubicBezTo>
                <a:cubicBezTo>
                  <a:pt x="58" y="27"/>
                  <a:pt x="52" y="24"/>
                  <a:pt x="50"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4" name="Google Shape;1384;p69"/>
          <p:cNvSpPr/>
          <p:nvPr/>
        </p:nvSpPr>
        <p:spPr>
          <a:xfrm>
            <a:off x="8516720" y="3528455"/>
            <a:ext cx="862960" cy="321831"/>
          </a:xfrm>
          <a:custGeom>
            <a:avLst/>
            <a:gdLst/>
            <a:ahLst/>
            <a:cxnLst/>
            <a:rect l="l" t="t" r="r" b="b"/>
            <a:pathLst>
              <a:path w="1153" h="430" extrusionOk="0">
                <a:moveTo>
                  <a:pt x="1093" y="430"/>
                </a:moveTo>
                <a:cubicBezTo>
                  <a:pt x="1078" y="430"/>
                  <a:pt x="1068" y="421"/>
                  <a:pt x="1057" y="411"/>
                </a:cubicBezTo>
                <a:cubicBezTo>
                  <a:pt x="1042" y="397"/>
                  <a:pt x="1019" y="376"/>
                  <a:pt x="969" y="358"/>
                </a:cubicBezTo>
                <a:cubicBezTo>
                  <a:pt x="888" y="329"/>
                  <a:pt x="858" y="309"/>
                  <a:pt x="812" y="279"/>
                </a:cubicBezTo>
                <a:cubicBezTo>
                  <a:pt x="795" y="268"/>
                  <a:pt x="776" y="256"/>
                  <a:pt x="752" y="241"/>
                </a:cubicBezTo>
                <a:cubicBezTo>
                  <a:pt x="675" y="195"/>
                  <a:pt x="610" y="224"/>
                  <a:pt x="547" y="252"/>
                </a:cubicBezTo>
                <a:lnTo>
                  <a:pt x="530" y="259"/>
                </a:lnTo>
                <a:cubicBezTo>
                  <a:pt x="475" y="283"/>
                  <a:pt x="432" y="252"/>
                  <a:pt x="383" y="216"/>
                </a:cubicBezTo>
                <a:cubicBezTo>
                  <a:pt x="364" y="202"/>
                  <a:pt x="345" y="188"/>
                  <a:pt x="322" y="175"/>
                </a:cubicBezTo>
                <a:cubicBezTo>
                  <a:pt x="279" y="149"/>
                  <a:pt x="262" y="169"/>
                  <a:pt x="235" y="206"/>
                </a:cubicBezTo>
                <a:cubicBezTo>
                  <a:pt x="221" y="225"/>
                  <a:pt x="207" y="245"/>
                  <a:pt x="187" y="255"/>
                </a:cubicBezTo>
                <a:cubicBezTo>
                  <a:pt x="140" y="277"/>
                  <a:pt x="113" y="232"/>
                  <a:pt x="90" y="192"/>
                </a:cubicBezTo>
                <a:cubicBezTo>
                  <a:pt x="81" y="177"/>
                  <a:pt x="72" y="161"/>
                  <a:pt x="62" y="150"/>
                </a:cubicBezTo>
                <a:lnTo>
                  <a:pt x="50" y="137"/>
                </a:lnTo>
                <a:cubicBezTo>
                  <a:pt x="19" y="100"/>
                  <a:pt x="-4" y="73"/>
                  <a:pt x="0" y="41"/>
                </a:cubicBezTo>
                <a:cubicBezTo>
                  <a:pt x="1" y="33"/>
                  <a:pt x="5" y="27"/>
                  <a:pt x="12" y="22"/>
                </a:cubicBezTo>
                <a:cubicBezTo>
                  <a:pt x="36" y="4"/>
                  <a:pt x="94" y="12"/>
                  <a:pt x="105" y="14"/>
                </a:cubicBezTo>
                <a:lnTo>
                  <a:pt x="106" y="14"/>
                </a:lnTo>
                <a:cubicBezTo>
                  <a:pt x="151" y="24"/>
                  <a:pt x="196" y="27"/>
                  <a:pt x="236" y="30"/>
                </a:cubicBezTo>
                <a:cubicBezTo>
                  <a:pt x="295" y="34"/>
                  <a:pt x="347" y="38"/>
                  <a:pt x="381" y="62"/>
                </a:cubicBezTo>
                <a:cubicBezTo>
                  <a:pt x="407" y="80"/>
                  <a:pt x="419" y="72"/>
                  <a:pt x="446" y="52"/>
                </a:cubicBezTo>
                <a:cubicBezTo>
                  <a:pt x="465" y="39"/>
                  <a:pt x="487" y="22"/>
                  <a:pt x="521" y="11"/>
                </a:cubicBezTo>
                <a:cubicBezTo>
                  <a:pt x="610" y="-19"/>
                  <a:pt x="668" y="15"/>
                  <a:pt x="720" y="53"/>
                </a:cubicBezTo>
                <a:cubicBezTo>
                  <a:pt x="754" y="78"/>
                  <a:pt x="805" y="78"/>
                  <a:pt x="854" y="78"/>
                </a:cubicBezTo>
                <a:cubicBezTo>
                  <a:pt x="876" y="77"/>
                  <a:pt x="898" y="77"/>
                  <a:pt x="918" y="79"/>
                </a:cubicBezTo>
                <a:cubicBezTo>
                  <a:pt x="990" y="86"/>
                  <a:pt x="1024" y="115"/>
                  <a:pt x="1039" y="182"/>
                </a:cubicBezTo>
                <a:cubicBezTo>
                  <a:pt x="1051" y="231"/>
                  <a:pt x="1061" y="238"/>
                  <a:pt x="1089" y="258"/>
                </a:cubicBezTo>
                <a:lnTo>
                  <a:pt x="1102" y="267"/>
                </a:lnTo>
                <a:cubicBezTo>
                  <a:pt x="1128" y="286"/>
                  <a:pt x="1155" y="331"/>
                  <a:pt x="1152" y="372"/>
                </a:cubicBezTo>
                <a:cubicBezTo>
                  <a:pt x="1150" y="395"/>
                  <a:pt x="1139" y="412"/>
                  <a:pt x="1121" y="422"/>
                </a:cubicBezTo>
                <a:cubicBezTo>
                  <a:pt x="1110" y="428"/>
                  <a:pt x="1101" y="430"/>
                  <a:pt x="1093" y="430"/>
                </a:cubicBezTo>
                <a:moveTo>
                  <a:pt x="669" y="194"/>
                </a:moveTo>
                <a:cubicBezTo>
                  <a:pt x="699" y="194"/>
                  <a:pt x="730" y="201"/>
                  <a:pt x="764" y="221"/>
                </a:cubicBezTo>
                <a:cubicBezTo>
                  <a:pt x="789" y="236"/>
                  <a:pt x="808" y="249"/>
                  <a:pt x="825" y="260"/>
                </a:cubicBezTo>
                <a:cubicBezTo>
                  <a:pt x="869" y="288"/>
                  <a:pt x="899" y="307"/>
                  <a:pt x="977" y="336"/>
                </a:cubicBezTo>
                <a:cubicBezTo>
                  <a:pt x="1031" y="356"/>
                  <a:pt x="1056" y="378"/>
                  <a:pt x="1073" y="393"/>
                </a:cubicBezTo>
                <a:cubicBezTo>
                  <a:pt x="1089" y="408"/>
                  <a:pt x="1092" y="410"/>
                  <a:pt x="1110" y="401"/>
                </a:cubicBezTo>
                <a:cubicBezTo>
                  <a:pt x="1121" y="395"/>
                  <a:pt x="1127" y="385"/>
                  <a:pt x="1128" y="370"/>
                </a:cubicBezTo>
                <a:cubicBezTo>
                  <a:pt x="1131" y="339"/>
                  <a:pt x="1109" y="301"/>
                  <a:pt x="1088" y="286"/>
                </a:cubicBezTo>
                <a:lnTo>
                  <a:pt x="1076" y="277"/>
                </a:lnTo>
                <a:cubicBezTo>
                  <a:pt x="1046" y="256"/>
                  <a:pt x="1030" y="245"/>
                  <a:pt x="1017" y="188"/>
                </a:cubicBezTo>
                <a:cubicBezTo>
                  <a:pt x="1003" y="130"/>
                  <a:pt x="978" y="109"/>
                  <a:pt x="916" y="103"/>
                </a:cubicBezTo>
                <a:cubicBezTo>
                  <a:pt x="897" y="101"/>
                  <a:pt x="876" y="101"/>
                  <a:pt x="854" y="101"/>
                </a:cubicBezTo>
                <a:cubicBezTo>
                  <a:pt x="801" y="101"/>
                  <a:pt x="746" y="102"/>
                  <a:pt x="706" y="72"/>
                </a:cubicBezTo>
                <a:cubicBezTo>
                  <a:pt x="657" y="37"/>
                  <a:pt x="607" y="7"/>
                  <a:pt x="529" y="33"/>
                </a:cubicBezTo>
                <a:cubicBezTo>
                  <a:pt x="498" y="44"/>
                  <a:pt x="478" y="58"/>
                  <a:pt x="460" y="71"/>
                </a:cubicBezTo>
                <a:cubicBezTo>
                  <a:pt x="432" y="91"/>
                  <a:pt x="408" y="109"/>
                  <a:pt x="368" y="81"/>
                </a:cubicBezTo>
                <a:cubicBezTo>
                  <a:pt x="339" y="61"/>
                  <a:pt x="290" y="58"/>
                  <a:pt x="234" y="54"/>
                </a:cubicBezTo>
                <a:cubicBezTo>
                  <a:pt x="194" y="51"/>
                  <a:pt x="148" y="47"/>
                  <a:pt x="101" y="37"/>
                </a:cubicBezTo>
                <a:cubicBezTo>
                  <a:pt x="77" y="33"/>
                  <a:pt x="37" y="32"/>
                  <a:pt x="26" y="41"/>
                </a:cubicBezTo>
                <a:cubicBezTo>
                  <a:pt x="24" y="42"/>
                  <a:pt x="24" y="43"/>
                  <a:pt x="24" y="44"/>
                </a:cubicBezTo>
                <a:cubicBezTo>
                  <a:pt x="21" y="66"/>
                  <a:pt x="40" y="88"/>
                  <a:pt x="68" y="121"/>
                </a:cubicBezTo>
                <a:lnTo>
                  <a:pt x="80" y="135"/>
                </a:lnTo>
                <a:cubicBezTo>
                  <a:pt x="91" y="148"/>
                  <a:pt x="101" y="164"/>
                  <a:pt x="110" y="180"/>
                </a:cubicBezTo>
                <a:cubicBezTo>
                  <a:pt x="137" y="225"/>
                  <a:pt x="152" y="245"/>
                  <a:pt x="177" y="233"/>
                </a:cubicBezTo>
                <a:cubicBezTo>
                  <a:pt x="192" y="226"/>
                  <a:pt x="204" y="210"/>
                  <a:pt x="216" y="192"/>
                </a:cubicBezTo>
                <a:cubicBezTo>
                  <a:pt x="240" y="159"/>
                  <a:pt x="270" y="117"/>
                  <a:pt x="334" y="155"/>
                </a:cubicBezTo>
                <a:cubicBezTo>
                  <a:pt x="358" y="168"/>
                  <a:pt x="378" y="183"/>
                  <a:pt x="397" y="197"/>
                </a:cubicBezTo>
                <a:cubicBezTo>
                  <a:pt x="444" y="231"/>
                  <a:pt x="478" y="256"/>
                  <a:pt x="520" y="238"/>
                </a:cubicBezTo>
                <a:lnTo>
                  <a:pt x="538" y="230"/>
                </a:lnTo>
                <a:cubicBezTo>
                  <a:pt x="576" y="213"/>
                  <a:pt x="620" y="194"/>
                  <a:pt x="669" y="19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5" name="Google Shape;1385;p69"/>
          <p:cNvSpPr/>
          <p:nvPr/>
        </p:nvSpPr>
        <p:spPr>
          <a:xfrm>
            <a:off x="9025666" y="3151987"/>
            <a:ext cx="205823" cy="125739"/>
          </a:xfrm>
          <a:custGeom>
            <a:avLst/>
            <a:gdLst/>
            <a:ahLst/>
            <a:cxnLst/>
            <a:rect l="l" t="t" r="r" b="b"/>
            <a:pathLst>
              <a:path w="275" h="168" extrusionOk="0">
                <a:moveTo>
                  <a:pt x="184" y="168"/>
                </a:moveTo>
                <a:cubicBezTo>
                  <a:pt x="174" y="168"/>
                  <a:pt x="162" y="168"/>
                  <a:pt x="148" y="167"/>
                </a:cubicBezTo>
                <a:cubicBezTo>
                  <a:pt x="133" y="166"/>
                  <a:pt x="116" y="166"/>
                  <a:pt x="96" y="165"/>
                </a:cubicBezTo>
                <a:cubicBezTo>
                  <a:pt x="46" y="164"/>
                  <a:pt x="16" y="153"/>
                  <a:pt x="4" y="133"/>
                </a:cubicBezTo>
                <a:cubicBezTo>
                  <a:pt x="-4" y="118"/>
                  <a:pt x="1" y="102"/>
                  <a:pt x="5" y="95"/>
                </a:cubicBezTo>
                <a:cubicBezTo>
                  <a:pt x="15" y="73"/>
                  <a:pt x="29" y="68"/>
                  <a:pt x="41" y="65"/>
                </a:cubicBezTo>
                <a:cubicBezTo>
                  <a:pt x="49" y="62"/>
                  <a:pt x="54" y="60"/>
                  <a:pt x="59" y="54"/>
                </a:cubicBezTo>
                <a:cubicBezTo>
                  <a:pt x="77" y="31"/>
                  <a:pt x="123" y="14"/>
                  <a:pt x="201" y="2"/>
                </a:cubicBezTo>
                <a:cubicBezTo>
                  <a:pt x="230" y="-2"/>
                  <a:pt x="251" y="3"/>
                  <a:pt x="263" y="18"/>
                </a:cubicBezTo>
                <a:cubicBezTo>
                  <a:pt x="279" y="38"/>
                  <a:pt x="278" y="71"/>
                  <a:pt x="260" y="116"/>
                </a:cubicBezTo>
                <a:cubicBezTo>
                  <a:pt x="243" y="160"/>
                  <a:pt x="224" y="168"/>
                  <a:pt x="184" y="168"/>
                </a:cubicBezTo>
                <a:moveTo>
                  <a:pt x="25" y="106"/>
                </a:moveTo>
                <a:cubicBezTo>
                  <a:pt x="25" y="107"/>
                  <a:pt x="21" y="114"/>
                  <a:pt x="25" y="121"/>
                </a:cubicBezTo>
                <a:cubicBezTo>
                  <a:pt x="28" y="127"/>
                  <a:pt x="42" y="140"/>
                  <a:pt x="97" y="142"/>
                </a:cubicBezTo>
                <a:cubicBezTo>
                  <a:pt x="117" y="142"/>
                  <a:pt x="134" y="143"/>
                  <a:pt x="149" y="144"/>
                </a:cubicBezTo>
                <a:cubicBezTo>
                  <a:pt x="215" y="147"/>
                  <a:pt x="223" y="147"/>
                  <a:pt x="238" y="108"/>
                </a:cubicBezTo>
                <a:cubicBezTo>
                  <a:pt x="252" y="72"/>
                  <a:pt x="255" y="45"/>
                  <a:pt x="245" y="33"/>
                </a:cubicBezTo>
                <a:cubicBezTo>
                  <a:pt x="238" y="25"/>
                  <a:pt x="225" y="22"/>
                  <a:pt x="205" y="25"/>
                </a:cubicBezTo>
                <a:cubicBezTo>
                  <a:pt x="112" y="39"/>
                  <a:pt x="85" y="58"/>
                  <a:pt x="78" y="68"/>
                </a:cubicBezTo>
                <a:cubicBezTo>
                  <a:pt x="68" y="80"/>
                  <a:pt x="57" y="84"/>
                  <a:pt x="48" y="87"/>
                </a:cubicBezTo>
                <a:cubicBezTo>
                  <a:pt x="39" y="90"/>
                  <a:pt x="32" y="92"/>
                  <a:pt x="26" y="105"/>
                </a:cubicBezTo>
                <a:lnTo>
                  <a:pt x="25" y="106"/>
                </a:lnTo>
                <a:close/>
              </a:path>
            </a:pathLst>
          </a:custGeom>
          <a:solidFill>
            <a:schemeClr val="dk1"/>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6" name="Google Shape;1386;p69"/>
          <p:cNvSpPr/>
          <p:nvPr/>
        </p:nvSpPr>
        <p:spPr>
          <a:xfrm>
            <a:off x="7843115" y="3183422"/>
            <a:ext cx="229025" cy="67360"/>
          </a:xfrm>
          <a:custGeom>
            <a:avLst/>
            <a:gdLst/>
            <a:ahLst/>
            <a:cxnLst/>
            <a:rect l="l" t="t" r="r" b="b"/>
            <a:pathLst>
              <a:path w="306" h="90" extrusionOk="0">
                <a:moveTo>
                  <a:pt x="227" y="90"/>
                </a:moveTo>
                <a:cubicBezTo>
                  <a:pt x="219" y="90"/>
                  <a:pt x="210" y="90"/>
                  <a:pt x="200" y="90"/>
                </a:cubicBezTo>
                <a:cubicBezTo>
                  <a:pt x="184" y="90"/>
                  <a:pt x="166" y="89"/>
                  <a:pt x="143" y="89"/>
                </a:cubicBezTo>
                <a:cubicBezTo>
                  <a:pt x="24" y="89"/>
                  <a:pt x="5" y="45"/>
                  <a:pt x="2" y="35"/>
                </a:cubicBezTo>
                <a:cubicBezTo>
                  <a:pt x="-2" y="25"/>
                  <a:pt x="1" y="18"/>
                  <a:pt x="3" y="15"/>
                </a:cubicBezTo>
                <a:cubicBezTo>
                  <a:pt x="15" y="-3"/>
                  <a:pt x="54" y="-2"/>
                  <a:pt x="143" y="6"/>
                </a:cubicBezTo>
                <a:cubicBezTo>
                  <a:pt x="164" y="8"/>
                  <a:pt x="184" y="10"/>
                  <a:pt x="195" y="9"/>
                </a:cubicBezTo>
                <a:lnTo>
                  <a:pt x="196" y="9"/>
                </a:lnTo>
                <a:cubicBezTo>
                  <a:pt x="228" y="9"/>
                  <a:pt x="295" y="27"/>
                  <a:pt x="304" y="52"/>
                </a:cubicBezTo>
                <a:cubicBezTo>
                  <a:pt x="307" y="60"/>
                  <a:pt x="304" y="68"/>
                  <a:pt x="297" y="74"/>
                </a:cubicBezTo>
                <a:cubicBezTo>
                  <a:pt x="280" y="88"/>
                  <a:pt x="271" y="90"/>
                  <a:pt x="227" y="90"/>
                </a:cubicBezTo>
                <a:moveTo>
                  <a:pt x="25" y="28"/>
                </a:moveTo>
                <a:cubicBezTo>
                  <a:pt x="25" y="29"/>
                  <a:pt x="35" y="66"/>
                  <a:pt x="143" y="66"/>
                </a:cubicBezTo>
                <a:cubicBezTo>
                  <a:pt x="166" y="66"/>
                  <a:pt x="185" y="66"/>
                  <a:pt x="200" y="66"/>
                </a:cubicBezTo>
                <a:cubicBezTo>
                  <a:pt x="263" y="67"/>
                  <a:pt x="269" y="66"/>
                  <a:pt x="280" y="58"/>
                </a:cubicBezTo>
                <a:cubicBezTo>
                  <a:pt x="270" y="48"/>
                  <a:pt x="227" y="32"/>
                  <a:pt x="195" y="33"/>
                </a:cubicBezTo>
                <a:cubicBezTo>
                  <a:pt x="183" y="33"/>
                  <a:pt x="163" y="31"/>
                  <a:pt x="141" y="29"/>
                </a:cubicBezTo>
                <a:cubicBezTo>
                  <a:pt x="108" y="26"/>
                  <a:pt x="40" y="20"/>
                  <a:pt x="24" y="27"/>
                </a:cubicBezTo>
                <a:lnTo>
                  <a:pt x="25" y="2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7" name="Google Shape;1387;p69"/>
          <p:cNvSpPr/>
          <p:nvPr/>
        </p:nvSpPr>
        <p:spPr>
          <a:xfrm>
            <a:off x="-918400" y="2777024"/>
            <a:ext cx="2635136" cy="2229478"/>
          </a:xfrm>
          <a:custGeom>
            <a:avLst/>
            <a:gdLst/>
            <a:ahLst/>
            <a:cxnLst/>
            <a:rect l="l" t="t" r="r" b="b"/>
            <a:pathLst>
              <a:path w="4333" h="3666" extrusionOk="0">
                <a:moveTo>
                  <a:pt x="2497" y="3666"/>
                </a:moveTo>
                <a:cubicBezTo>
                  <a:pt x="2493" y="3666"/>
                  <a:pt x="2489" y="3664"/>
                  <a:pt x="2485" y="3662"/>
                </a:cubicBezTo>
                <a:cubicBezTo>
                  <a:pt x="2471" y="3653"/>
                  <a:pt x="2467" y="3630"/>
                  <a:pt x="2471" y="3575"/>
                </a:cubicBezTo>
                <a:cubicBezTo>
                  <a:pt x="2478" y="3490"/>
                  <a:pt x="2477" y="3489"/>
                  <a:pt x="2469" y="3483"/>
                </a:cubicBezTo>
                <a:cubicBezTo>
                  <a:pt x="2465" y="3479"/>
                  <a:pt x="2459" y="3474"/>
                  <a:pt x="2452" y="3466"/>
                </a:cubicBezTo>
                <a:cubicBezTo>
                  <a:pt x="2435" y="3444"/>
                  <a:pt x="2439" y="3428"/>
                  <a:pt x="2443" y="3412"/>
                </a:cubicBezTo>
                <a:cubicBezTo>
                  <a:pt x="2447" y="3398"/>
                  <a:pt x="2451" y="3382"/>
                  <a:pt x="2443" y="3353"/>
                </a:cubicBezTo>
                <a:cubicBezTo>
                  <a:pt x="2441" y="3346"/>
                  <a:pt x="2440" y="3342"/>
                  <a:pt x="2439" y="3340"/>
                </a:cubicBezTo>
                <a:cubicBezTo>
                  <a:pt x="2436" y="3342"/>
                  <a:pt x="2433" y="3345"/>
                  <a:pt x="2430" y="3348"/>
                </a:cubicBezTo>
                <a:cubicBezTo>
                  <a:pt x="2418" y="3360"/>
                  <a:pt x="2398" y="3380"/>
                  <a:pt x="2371" y="3367"/>
                </a:cubicBezTo>
                <a:cubicBezTo>
                  <a:pt x="2360" y="3362"/>
                  <a:pt x="2353" y="3355"/>
                  <a:pt x="2350" y="3346"/>
                </a:cubicBezTo>
                <a:cubicBezTo>
                  <a:pt x="2345" y="3332"/>
                  <a:pt x="2353" y="3317"/>
                  <a:pt x="2359" y="3306"/>
                </a:cubicBezTo>
                <a:cubicBezTo>
                  <a:pt x="2362" y="3301"/>
                  <a:pt x="2367" y="3292"/>
                  <a:pt x="2366" y="3289"/>
                </a:cubicBezTo>
                <a:cubicBezTo>
                  <a:pt x="2366" y="3290"/>
                  <a:pt x="2358" y="3295"/>
                  <a:pt x="2352" y="3299"/>
                </a:cubicBezTo>
                <a:cubicBezTo>
                  <a:pt x="2341" y="3308"/>
                  <a:pt x="2325" y="3319"/>
                  <a:pt x="2304" y="3328"/>
                </a:cubicBezTo>
                <a:cubicBezTo>
                  <a:pt x="2294" y="3332"/>
                  <a:pt x="2283" y="3335"/>
                  <a:pt x="2274" y="3328"/>
                </a:cubicBezTo>
                <a:cubicBezTo>
                  <a:pt x="2265" y="3321"/>
                  <a:pt x="2267" y="3310"/>
                  <a:pt x="2268" y="3298"/>
                </a:cubicBezTo>
                <a:cubicBezTo>
                  <a:pt x="2271" y="3277"/>
                  <a:pt x="2272" y="3261"/>
                  <a:pt x="2252" y="3250"/>
                </a:cubicBezTo>
                <a:cubicBezTo>
                  <a:pt x="2250" y="3249"/>
                  <a:pt x="2249" y="3248"/>
                  <a:pt x="2247" y="3248"/>
                </a:cubicBezTo>
                <a:cubicBezTo>
                  <a:pt x="2247" y="3251"/>
                  <a:pt x="2246" y="3257"/>
                  <a:pt x="2246" y="3262"/>
                </a:cubicBezTo>
                <a:cubicBezTo>
                  <a:pt x="2243" y="3293"/>
                  <a:pt x="2239" y="3352"/>
                  <a:pt x="2157" y="3372"/>
                </a:cubicBezTo>
                <a:cubicBezTo>
                  <a:pt x="2108" y="3384"/>
                  <a:pt x="2083" y="3385"/>
                  <a:pt x="2069" y="3373"/>
                </a:cubicBezTo>
                <a:cubicBezTo>
                  <a:pt x="2056" y="3362"/>
                  <a:pt x="2057" y="3343"/>
                  <a:pt x="2058" y="3322"/>
                </a:cubicBezTo>
                <a:cubicBezTo>
                  <a:pt x="2058" y="3304"/>
                  <a:pt x="2059" y="3285"/>
                  <a:pt x="2055" y="3263"/>
                </a:cubicBezTo>
                <a:cubicBezTo>
                  <a:pt x="2049" y="3234"/>
                  <a:pt x="2044" y="3230"/>
                  <a:pt x="2044" y="3230"/>
                </a:cubicBezTo>
                <a:cubicBezTo>
                  <a:pt x="2042" y="3230"/>
                  <a:pt x="2031" y="3236"/>
                  <a:pt x="2024" y="3241"/>
                </a:cubicBezTo>
                <a:cubicBezTo>
                  <a:pt x="2009" y="3250"/>
                  <a:pt x="1990" y="3262"/>
                  <a:pt x="1963" y="3270"/>
                </a:cubicBezTo>
                <a:cubicBezTo>
                  <a:pt x="1904" y="3289"/>
                  <a:pt x="1887" y="3257"/>
                  <a:pt x="1870" y="3224"/>
                </a:cubicBezTo>
                <a:cubicBezTo>
                  <a:pt x="1862" y="3209"/>
                  <a:pt x="1853" y="3191"/>
                  <a:pt x="1838" y="3174"/>
                </a:cubicBezTo>
                <a:cubicBezTo>
                  <a:pt x="1823" y="3158"/>
                  <a:pt x="1807" y="3152"/>
                  <a:pt x="1793" y="3157"/>
                </a:cubicBezTo>
                <a:cubicBezTo>
                  <a:pt x="1774" y="3164"/>
                  <a:pt x="1762" y="3185"/>
                  <a:pt x="1762" y="3194"/>
                </a:cubicBezTo>
                <a:cubicBezTo>
                  <a:pt x="1760" y="3224"/>
                  <a:pt x="1726" y="3258"/>
                  <a:pt x="1680" y="3305"/>
                </a:cubicBezTo>
                <a:lnTo>
                  <a:pt x="1675" y="3310"/>
                </a:lnTo>
                <a:cubicBezTo>
                  <a:pt x="1642" y="3343"/>
                  <a:pt x="1608" y="3377"/>
                  <a:pt x="1572" y="3374"/>
                </a:cubicBezTo>
                <a:cubicBezTo>
                  <a:pt x="1555" y="3373"/>
                  <a:pt x="1541" y="3364"/>
                  <a:pt x="1528" y="3347"/>
                </a:cubicBezTo>
                <a:cubicBezTo>
                  <a:pt x="1493" y="3300"/>
                  <a:pt x="1451" y="3306"/>
                  <a:pt x="1411" y="3313"/>
                </a:cubicBezTo>
                <a:cubicBezTo>
                  <a:pt x="1394" y="3315"/>
                  <a:pt x="1377" y="3335"/>
                  <a:pt x="1361" y="3353"/>
                </a:cubicBezTo>
                <a:cubicBezTo>
                  <a:pt x="1338" y="3379"/>
                  <a:pt x="1315" y="3407"/>
                  <a:pt x="1283" y="3406"/>
                </a:cubicBezTo>
                <a:cubicBezTo>
                  <a:pt x="1273" y="3406"/>
                  <a:pt x="1265" y="3402"/>
                  <a:pt x="1258" y="3395"/>
                </a:cubicBezTo>
                <a:cubicBezTo>
                  <a:pt x="1241" y="3374"/>
                  <a:pt x="1247" y="3327"/>
                  <a:pt x="1253" y="3278"/>
                </a:cubicBezTo>
                <a:cubicBezTo>
                  <a:pt x="1256" y="3255"/>
                  <a:pt x="1260" y="3230"/>
                  <a:pt x="1260" y="3211"/>
                </a:cubicBezTo>
                <a:cubicBezTo>
                  <a:pt x="1260" y="3181"/>
                  <a:pt x="1256" y="3174"/>
                  <a:pt x="1253" y="3167"/>
                </a:cubicBezTo>
                <a:cubicBezTo>
                  <a:pt x="1248" y="3156"/>
                  <a:pt x="1245" y="3146"/>
                  <a:pt x="1246" y="3115"/>
                </a:cubicBezTo>
                <a:cubicBezTo>
                  <a:pt x="1247" y="3084"/>
                  <a:pt x="1243" y="3079"/>
                  <a:pt x="1243" y="3078"/>
                </a:cubicBezTo>
                <a:cubicBezTo>
                  <a:pt x="1242" y="3078"/>
                  <a:pt x="1237" y="3078"/>
                  <a:pt x="1234" y="3078"/>
                </a:cubicBezTo>
                <a:cubicBezTo>
                  <a:pt x="1229" y="3078"/>
                  <a:pt x="1224" y="3078"/>
                  <a:pt x="1218" y="3078"/>
                </a:cubicBezTo>
                <a:cubicBezTo>
                  <a:pt x="1213" y="3080"/>
                  <a:pt x="1211" y="3095"/>
                  <a:pt x="1210" y="3104"/>
                </a:cubicBezTo>
                <a:cubicBezTo>
                  <a:pt x="1208" y="3119"/>
                  <a:pt x="1205" y="3138"/>
                  <a:pt x="1197" y="3157"/>
                </a:cubicBezTo>
                <a:cubicBezTo>
                  <a:pt x="1191" y="3170"/>
                  <a:pt x="1183" y="3178"/>
                  <a:pt x="1173" y="3181"/>
                </a:cubicBezTo>
                <a:cubicBezTo>
                  <a:pt x="1153" y="3187"/>
                  <a:pt x="1131" y="3173"/>
                  <a:pt x="1102" y="3155"/>
                </a:cubicBezTo>
                <a:cubicBezTo>
                  <a:pt x="1089" y="3147"/>
                  <a:pt x="1076" y="3139"/>
                  <a:pt x="1061" y="3132"/>
                </a:cubicBezTo>
                <a:cubicBezTo>
                  <a:pt x="1026" y="3114"/>
                  <a:pt x="1016" y="3124"/>
                  <a:pt x="999" y="3142"/>
                </a:cubicBezTo>
                <a:cubicBezTo>
                  <a:pt x="993" y="3147"/>
                  <a:pt x="987" y="3154"/>
                  <a:pt x="979" y="3159"/>
                </a:cubicBezTo>
                <a:cubicBezTo>
                  <a:pt x="974" y="3164"/>
                  <a:pt x="969" y="3168"/>
                  <a:pt x="964" y="3173"/>
                </a:cubicBezTo>
                <a:cubicBezTo>
                  <a:pt x="941" y="3194"/>
                  <a:pt x="911" y="3221"/>
                  <a:pt x="867" y="3188"/>
                </a:cubicBezTo>
                <a:cubicBezTo>
                  <a:pt x="845" y="3171"/>
                  <a:pt x="843" y="3172"/>
                  <a:pt x="836" y="3177"/>
                </a:cubicBezTo>
                <a:cubicBezTo>
                  <a:pt x="829" y="3181"/>
                  <a:pt x="819" y="3187"/>
                  <a:pt x="801" y="3190"/>
                </a:cubicBezTo>
                <a:cubicBezTo>
                  <a:pt x="771" y="3193"/>
                  <a:pt x="756" y="3171"/>
                  <a:pt x="743" y="3152"/>
                </a:cubicBezTo>
                <a:cubicBezTo>
                  <a:pt x="733" y="3137"/>
                  <a:pt x="723" y="3122"/>
                  <a:pt x="706" y="3114"/>
                </a:cubicBezTo>
                <a:cubicBezTo>
                  <a:pt x="689" y="3107"/>
                  <a:pt x="685" y="3110"/>
                  <a:pt x="675" y="3121"/>
                </a:cubicBezTo>
                <a:cubicBezTo>
                  <a:pt x="665" y="3131"/>
                  <a:pt x="650" y="3145"/>
                  <a:pt x="621" y="3145"/>
                </a:cubicBezTo>
                <a:cubicBezTo>
                  <a:pt x="607" y="3145"/>
                  <a:pt x="596" y="3140"/>
                  <a:pt x="588" y="3131"/>
                </a:cubicBezTo>
                <a:cubicBezTo>
                  <a:pt x="570" y="3110"/>
                  <a:pt x="577" y="3068"/>
                  <a:pt x="584" y="3025"/>
                </a:cubicBezTo>
                <a:cubicBezTo>
                  <a:pt x="586" y="3012"/>
                  <a:pt x="588" y="2999"/>
                  <a:pt x="590" y="2987"/>
                </a:cubicBezTo>
                <a:cubicBezTo>
                  <a:pt x="594" y="2955"/>
                  <a:pt x="591" y="2954"/>
                  <a:pt x="582" y="2951"/>
                </a:cubicBezTo>
                <a:cubicBezTo>
                  <a:pt x="574" y="2949"/>
                  <a:pt x="564" y="2945"/>
                  <a:pt x="551" y="2935"/>
                </a:cubicBezTo>
                <a:cubicBezTo>
                  <a:pt x="530" y="2916"/>
                  <a:pt x="530" y="2863"/>
                  <a:pt x="532" y="2792"/>
                </a:cubicBezTo>
                <a:cubicBezTo>
                  <a:pt x="533" y="2761"/>
                  <a:pt x="534" y="2729"/>
                  <a:pt x="530" y="2717"/>
                </a:cubicBezTo>
                <a:cubicBezTo>
                  <a:pt x="526" y="2707"/>
                  <a:pt x="517" y="2697"/>
                  <a:pt x="509" y="2688"/>
                </a:cubicBezTo>
                <a:cubicBezTo>
                  <a:pt x="497" y="2677"/>
                  <a:pt x="486" y="2664"/>
                  <a:pt x="486" y="2649"/>
                </a:cubicBezTo>
                <a:cubicBezTo>
                  <a:pt x="487" y="2639"/>
                  <a:pt x="491" y="2630"/>
                  <a:pt x="501" y="2621"/>
                </a:cubicBezTo>
                <a:cubicBezTo>
                  <a:pt x="514" y="2609"/>
                  <a:pt x="526" y="2567"/>
                  <a:pt x="510" y="2434"/>
                </a:cubicBezTo>
                <a:cubicBezTo>
                  <a:pt x="509" y="2426"/>
                  <a:pt x="507" y="2424"/>
                  <a:pt x="507" y="2424"/>
                </a:cubicBezTo>
                <a:cubicBezTo>
                  <a:pt x="506" y="2424"/>
                  <a:pt x="504" y="2423"/>
                  <a:pt x="503" y="2423"/>
                </a:cubicBezTo>
                <a:cubicBezTo>
                  <a:pt x="491" y="2422"/>
                  <a:pt x="477" y="2419"/>
                  <a:pt x="470" y="2391"/>
                </a:cubicBezTo>
                <a:cubicBezTo>
                  <a:pt x="464" y="2365"/>
                  <a:pt x="464" y="2365"/>
                  <a:pt x="442" y="2360"/>
                </a:cubicBezTo>
                <a:cubicBezTo>
                  <a:pt x="434" y="2358"/>
                  <a:pt x="425" y="2356"/>
                  <a:pt x="413" y="2353"/>
                </a:cubicBezTo>
                <a:cubicBezTo>
                  <a:pt x="382" y="2344"/>
                  <a:pt x="380" y="2323"/>
                  <a:pt x="378" y="2310"/>
                </a:cubicBezTo>
                <a:cubicBezTo>
                  <a:pt x="376" y="2296"/>
                  <a:pt x="375" y="2291"/>
                  <a:pt x="354" y="2290"/>
                </a:cubicBezTo>
                <a:cubicBezTo>
                  <a:pt x="313" y="2289"/>
                  <a:pt x="306" y="2275"/>
                  <a:pt x="300" y="2256"/>
                </a:cubicBezTo>
                <a:cubicBezTo>
                  <a:pt x="298" y="2247"/>
                  <a:pt x="296" y="2239"/>
                  <a:pt x="287" y="2230"/>
                </a:cubicBezTo>
                <a:cubicBezTo>
                  <a:pt x="273" y="2217"/>
                  <a:pt x="260" y="2211"/>
                  <a:pt x="249" y="2206"/>
                </a:cubicBezTo>
                <a:cubicBezTo>
                  <a:pt x="237" y="2201"/>
                  <a:pt x="226" y="2197"/>
                  <a:pt x="221" y="2184"/>
                </a:cubicBezTo>
                <a:cubicBezTo>
                  <a:pt x="217" y="2173"/>
                  <a:pt x="222" y="2162"/>
                  <a:pt x="228" y="2151"/>
                </a:cubicBezTo>
                <a:cubicBezTo>
                  <a:pt x="230" y="2147"/>
                  <a:pt x="234" y="2138"/>
                  <a:pt x="234" y="2135"/>
                </a:cubicBezTo>
                <a:cubicBezTo>
                  <a:pt x="234" y="2136"/>
                  <a:pt x="230" y="2134"/>
                  <a:pt x="222" y="2134"/>
                </a:cubicBezTo>
                <a:cubicBezTo>
                  <a:pt x="156" y="2132"/>
                  <a:pt x="110" y="2108"/>
                  <a:pt x="98" y="2071"/>
                </a:cubicBezTo>
                <a:cubicBezTo>
                  <a:pt x="91" y="2045"/>
                  <a:pt x="92" y="2025"/>
                  <a:pt x="102" y="2011"/>
                </a:cubicBezTo>
                <a:cubicBezTo>
                  <a:pt x="112" y="1998"/>
                  <a:pt x="129" y="1991"/>
                  <a:pt x="152" y="1990"/>
                </a:cubicBezTo>
                <a:cubicBezTo>
                  <a:pt x="166" y="1990"/>
                  <a:pt x="170" y="1987"/>
                  <a:pt x="170" y="1987"/>
                </a:cubicBezTo>
                <a:cubicBezTo>
                  <a:pt x="169" y="1986"/>
                  <a:pt x="163" y="1979"/>
                  <a:pt x="152" y="1973"/>
                </a:cubicBezTo>
                <a:cubicBezTo>
                  <a:pt x="136" y="1966"/>
                  <a:pt x="125" y="1950"/>
                  <a:pt x="122" y="1932"/>
                </a:cubicBezTo>
                <a:cubicBezTo>
                  <a:pt x="120" y="1914"/>
                  <a:pt x="125" y="1897"/>
                  <a:pt x="138" y="1886"/>
                </a:cubicBezTo>
                <a:cubicBezTo>
                  <a:pt x="147" y="1878"/>
                  <a:pt x="158" y="1875"/>
                  <a:pt x="168" y="1872"/>
                </a:cubicBezTo>
                <a:cubicBezTo>
                  <a:pt x="188" y="1866"/>
                  <a:pt x="199" y="1862"/>
                  <a:pt x="196" y="1836"/>
                </a:cubicBezTo>
                <a:cubicBezTo>
                  <a:pt x="194" y="1819"/>
                  <a:pt x="193" y="1819"/>
                  <a:pt x="178" y="1821"/>
                </a:cubicBezTo>
                <a:cubicBezTo>
                  <a:pt x="164" y="1822"/>
                  <a:pt x="142" y="1824"/>
                  <a:pt x="124" y="1803"/>
                </a:cubicBezTo>
                <a:cubicBezTo>
                  <a:pt x="100" y="1774"/>
                  <a:pt x="89" y="1768"/>
                  <a:pt x="64" y="1755"/>
                </a:cubicBezTo>
                <a:lnTo>
                  <a:pt x="48" y="1746"/>
                </a:lnTo>
                <a:cubicBezTo>
                  <a:pt x="29" y="1736"/>
                  <a:pt x="18" y="1708"/>
                  <a:pt x="12" y="1686"/>
                </a:cubicBezTo>
                <a:cubicBezTo>
                  <a:pt x="-3" y="1632"/>
                  <a:pt x="-5" y="1554"/>
                  <a:pt x="17" y="1516"/>
                </a:cubicBezTo>
                <a:cubicBezTo>
                  <a:pt x="37" y="1483"/>
                  <a:pt x="36" y="1477"/>
                  <a:pt x="34" y="1454"/>
                </a:cubicBezTo>
                <a:cubicBezTo>
                  <a:pt x="34" y="1444"/>
                  <a:pt x="33" y="1432"/>
                  <a:pt x="33" y="1414"/>
                </a:cubicBezTo>
                <a:cubicBezTo>
                  <a:pt x="33" y="1364"/>
                  <a:pt x="71" y="1364"/>
                  <a:pt x="94" y="1363"/>
                </a:cubicBezTo>
                <a:cubicBezTo>
                  <a:pt x="106" y="1363"/>
                  <a:pt x="117" y="1363"/>
                  <a:pt x="123" y="1358"/>
                </a:cubicBezTo>
                <a:cubicBezTo>
                  <a:pt x="141" y="1342"/>
                  <a:pt x="162" y="1310"/>
                  <a:pt x="162" y="1294"/>
                </a:cubicBezTo>
                <a:cubicBezTo>
                  <a:pt x="162" y="1291"/>
                  <a:pt x="160" y="1289"/>
                  <a:pt x="159" y="1288"/>
                </a:cubicBezTo>
                <a:cubicBezTo>
                  <a:pt x="155" y="1285"/>
                  <a:pt x="142" y="1293"/>
                  <a:pt x="132" y="1299"/>
                </a:cubicBezTo>
                <a:cubicBezTo>
                  <a:pt x="112" y="1310"/>
                  <a:pt x="88" y="1324"/>
                  <a:pt x="64" y="1310"/>
                </a:cubicBezTo>
                <a:cubicBezTo>
                  <a:pt x="60" y="1308"/>
                  <a:pt x="46" y="1300"/>
                  <a:pt x="45" y="1286"/>
                </a:cubicBezTo>
                <a:cubicBezTo>
                  <a:pt x="43" y="1269"/>
                  <a:pt x="60" y="1255"/>
                  <a:pt x="89" y="1229"/>
                </a:cubicBezTo>
                <a:cubicBezTo>
                  <a:pt x="99" y="1221"/>
                  <a:pt x="110" y="1212"/>
                  <a:pt x="121" y="1201"/>
                </a:cubicBezTo>
                <a:cubicBezTo>
                  <a:pt x="166" y="1160"/>
                  <a:pt x="166" y="1157"/>
                  <a:pt x="167" y="1121"/>
                </a:cubicBezTo>
                <a:cubicBezTo>
                  <a:pt x="168" y="1113"/>
                  <a:pt x="168" y="1103"/>
                  <a:pt x="169" y="1091"/>
                </a:cubicBezTo>
                <a:cubicBezTo>
                  <a:pt x="172" y="1051"/>
                  <a:pt x="197" y="1020"/>
                  <a:pt x="229" y="1017"/>
                </a:cubicBezTo>
                <a:cubicBezTo>
                  <a:pt x="259" y="1014"/>
                  <a:pt x="284" y="1037"/>
                  <a:pt x="295" y="1078"/>
                </a:cubicBezTo>
                <a:cubicBezTo>
                  <a:pt x="318" y="1164"/>
                  <a:pt x="331" y="1200"/>
                  <a:pt x="381" y="1267"/>
                </a:cubicBezTo>
                <a:cubicBezTo>
                  <a:pt x="401" y="1295"/>
                  <a:pt x="427" y="1307"/>
                  <a:pt x="457" y="1321"/>
                </a:cubicBezTo>
                <a:cubicBezTo>
                  <a:pt x="497" y="1340"/>
                  <a:pt x="543" y="1362"/>
                  <a:pt x="587" y="1427"/>
                </a:cubicBezTo>
                <a:cubicBezTo>
                  <a:pt x="655" y="1528"/>
                  <a:pt x="715" y="1517"/>
                  <a:pt x="716" y="1517"/>
                </a:cubicBezTo>
                <a:lnTo>
                  <a:pt x="717" y="1517"/>
                </a:lnTo>
                <a:cubicBezTo>
                  <a:pt x="729" y="1516"/>
                  <a:pt x="738" y="1515"/>
                  <a:pt x="747" y="1515"/>
                </a:cubicBezTo>
                <a:cubicBezTo>
                  <a:pt x="775" y="1514"/>
                  <a:pt x="789" y="1513"/>
                  <a:pt x="823" y="1485"/>
                </a:cubicBezTo>
                <a:cubicBezTo>
                  <a:pt x="876" y="1439"/>
                  <a:pt x="921" y="1419"/>
                  <a:pt x="1001" y="1446"/>
                </a:cubicBezTo>
                <a:cubicBezTo>
                  <a:pt x="1074" y="1471"/>
                  <a:pt x="1197" y="1462"/>
                  <a:pt x="1238" y="1443"/>
                </a:cubicBezTo>
                <a:cubicBezTo>
                  <a:pt x="1260" y="1432"/>
                  <a:pt x="1285" y="1431"/>
                  <a:pt x="1309" y="1430"/>
                </a:cubicBezTo>
                <a:cubicBezTo>
                  <a:pt x="1333" y="1429"/>
                  <a:pt x="1355" y="1428"/>
                  <a:pt x="1366" y="1417"/>
                </a:cubicBezTo>
                <a:cubicBezTo>
                  <a:pt x="1389" y="1396"/>
                  <a:pt x="1396" y="1374"/>
                  <a:pt x="1417" y="1310"/>
                </a:cubicBezTo>
                <a:lnTo>
                  <a:pt x="1421" y="1296"/>
                </a:lnTo>
                <a:cubicBezTo>
                  <a:pt x="1426" y="1281"/>
                  <a:pt x="1429" y="1269"/>
                  <a:pt x="1431" y="1261"/>
                </a:cubicBezTo>
                <a:cubicBezTo>
                  <a:pt x="1440" y="1227"/>
                  <a:pt x="1444" y="1224"/>
                  <a:pt x="1482" y="1219"/>
                </a:cubicBezTo>
                <a:cubicBezTo>
                  <a:pt x="1488" y="1218"/>
                  <a:pt x="1497" y="1217"/>
                  <a:pt x="1507" y="1216"/>
                </a:cubicBezTo>
                <a:cubicBezTo>
                  <a:pt x="1583" y="1205"/>
                  <a:pt x="1690" y="1197"/>
                  <a:pt x="1736" y="1250"/>
                </a:cubicBezTo>
                <a:cubicBezTo>
                  <a:pt x="1763" y="1281"/>
                  <a:pt x="1769" y="1282"/>
                  <a:pt x="1812" y="1288"/>
                </a:cubicBezTo>
                <a:cubicBezTo>
                  <a:pt x="1829" y="1291"/>
                  <a:pt x="1852" y="1295"/>
                  <a:pt x="1882" y="1301"/>
                </a:cubicBezTo>
                <a:cubicBezTo>
                  <a:pt x="1946" y="1315"/>
                  <a:pt x="1973" y="1327"/>
                  <a:pt x="1995" y="1337"/>
                </a:cubicBezTo>
                <a:cubicBezTo>
                  <a:pt x="2011" y="1344"/>
                  <a:pt x="2024" y="1350"/>
                  <a:pt x="2045" y="1354"/>
                </a:cubicBezTo>
                <a:cubicBezTo>
                  <a:pt x="2071" y="1359"/>
                  <a:pt x="2093" y="1328"/>
                  <a:pt x="2114" y="1299"/>
                </a:cubicBezTo>
                <a:cubicBezTo>
                  <a:pt x="2129" y="1277"/>
                  <a:pt x="2144" y="1257"/>
                  <a:pt x="2161" y="1247"/>
                </a:cubicBezTo>
                <a:cubicBezTo>
                  <a:pt x="2202" y="1224"/>
                  <a:pt x="2267" y="1250"/>
                  <a:pt x="2282" y="1257"/>
                </a:cubicBezTo>
                <a:cubicBezTo>
                  <a:pt x="2288" y="1256"/>
                  <a:pt x="2303" y="1254"/>
                  <a:pt x="2321" y="1248"/>
                </a:cubicBezTo>
                <a:cubicBezTo>
                  <a:pt x="2352" y="1236"/>
                  <a:pt x="2376" y="1246"/>
                  <a:pt x="2410" y="1271"/>
                </a:cubicBezTo>
                <a:cubicBezTo>
                  <a:pt x="2417" y="1276"/>
                  <a:pt x="2426" y="1280"/>
                  <a:pt x="2433" y="1278"/>
                </a:cubicBezTo>
                <a:cubicBezTo>
                  <a:pt x="2441" y="1274"/>
                  <a:pt x="2449" y="1258"/>
                  <a:pt x="2454" y="1233"/>
                </a:cubicBezTo>
                <a:cubicBezTo>
                  <a:pt x="2458" y="1207"/>
                  <a:pt x="2469" y="1185"/>
                  <a:pt x="2480" y="1161"/>
                </a:cubicBezTo>
                <a:cubicBezTo>
                  <a:pt x="2487" y="1145"/>
                  <a:pt x="2495" y="1128"/>
                  <a:pt x="2502" y="1110"/>
                </a:cubicBezTo>
                <a:cubicBezTo>
                  <a:pt x="2513" y="1075"/>
                  <a:pt x="2534" y="1070"/>
                  <a:pt x="2548" y="1066"/>
                </a:cubicBezTo>
                <a:cubicBezTo>
                  <a:pt x="2555" y="1064"/>
                  <a:pt x="2558" y="1063"/>
                  <a:pt x="2559" y="1061"/>
                </a:cubicBezTo>
                <a:cubicBezTo>
                  <a:pt x="2569" y="1038"/>
                  <a:pt x="2566" y="1021"/>
                  <a:pt x="2550" y="1005"/>
                </a:cubicBezTo>
                <a:cubicBezTo>
                  <a:pt x="2531" y="987"/>
                  <a:pt x="2523" y="970"/>
                  <a:pt x="2527" y="954"/>
                </a:cubicBezTo>
                <a:cubicBezTo>
                  <a:pt x="2531" y="937"/>
                  <a:pt x="2548" y="925"/>
                  <a:pt x="2576" y="917"/>
                </a:cubicBezTo>
                <a:cubicBezTo>
                  <a:pt x="2599" y="910"/>
                  <a:pt x="2603" y="901"/>
                  <a:pt x="2609" y="885"/>
                </a:cubicBezTo>
                <a:cubicBezTo>
                  <a:pt x="2615" y="868"/>
                  <a:pt x="2622" y="847"/>
                  <a:pt x="2653" y="826"/>
                </a:cubicBezTo>
                <a:cubicBezTo>
                  <a:pt x="2676" y="809"/>
                  <a:pt x="2697" y="804"/>
                  <a:pt x="2711" y="801"/>
                </a:cubicBezTo>
                <a:cubicBezTo>
                  <a:pt x="2730" y="796"/>
                  <a:pt x="2730" y="796"/>
                  <a:pt x="2724" y="770"/>
                </a:cubicBezTo>
                <a:cubicBezTo>
                  <a:pt x="2719" y="748"/>
                  <a:pt x="2712" y="744"/>
                  <a:pt x="2704" y="740"/>
                </a:cubicBezTo>
                <a:cubicBezTo>
                  <a:pt x="2687" y="730"/>
                  <a:pt x="2674" y="718"/>
                  <a:pt x="2673" y="663"/>
                </a:cubicBezTo>
                <a:cubicBezTo>
                  <a:pt x="2672" y="639"/>
                  <a:pt x="2679" y="620"/>
                  <a:pt x="2694" y="607"/>
                </a:cubicBezTo>
                <a:cubicBezTo>
                  <a:pt x="2724" y="580"/>
                  <a:pt x="2779" y="588"/>
                  <a:pt x="2812" y="592"/>
                </a:cubicBezTo>
                <a:cubicBezTo>
                  <a:pt x="2819" y="593"/>
                  <a:pt x="2827" y="594"/>
                  <a:pt x="2829" y="594"/>
                </a:cubicBezTo>
                <a:cubicBezTo>
                  <a:pt x="2839" y="587"/>
                  <a:pt x="2852" y="516"/>
                  <a:pt x="2852" y="466"/>
                </a:cubicBezTo>
                <a:cubicBezTo>
                  <a:pt x="2852" y="443"/>
                  <a:pt x="2867" y="427"/>
                  <a:pt x="2880" y="413"/>
                </a:cubicBezTo>
                <a:cubicBezTo>
                  <a:pt x="2899" y="393"/>
                  <a:pt x="2907" y="383"/>
                  <a:pt x="2893" y="363"/>
                </a:cubicBezTo>
                <a:cubicBezTo>
                  <a:pt x="2868" y="325"/>
                  <a:pt x="2872" y="312"/>
                  <a:pt x="2884" y="295"/>
                </a:cubicBezTo>
                <a:cubicBezTo>
                  <a:pt x="2887" y="290"/>
                  <a:pt x="2891" y="286"/>
                  <a:pt x="2893" y="279"/>
                </a:cubicBezTo>
                <a:cubicBezTo>
                  <a:pt x="2899" y="264"/>
                  <a:pt x="2898" y="247"/>
                  <a:pt x="2897" y="224"/>
                </a:cubicBezTo>
                <a:cubicBezTo>
                  <a:pt x="2897" y="205"/>
                  <a:pt x="2896" y="182"/>
                  <a:pt x="2898" y="153"/>
                </a:cubicBezTo>
                <a:cubicBezTo>
                  <a:pt x="2902" y="107"/>
                  <a:pt x="2906" y="99"/>
                  <a:pt x="2925" y="85"/>
                </a:cubicBezTo>
                <a:cubicBezTo>
                  <a:pt x="2931" y="80"/>
                  <a:pt x="2939" y="75"/>
                  <a:pt x="2949" y="64"/>
                </a:cubicBezTo>
                <a:cubicBezTo>
                  <a:pt x="2958" y="54"/>
                  <a:pt x="2965" y="45"/>
                  <a:pt x="2970" y="39"/>
                </a:cubicBezTo>
                <a:cubicBezTo>
                  <a:pt x="2986" y="18"/>
                  <a:pt x="2996" y="5"/>
                  <a:pt x="3028" y="20"/>
                </a:cubicBezTo>
                <a:lnTo>
                  <a:pt x="3030" y="21"/>
                </a:lnTo>
                <a:cubicBezTo>
                  <a:pt x="3059" y="35"/>
                  <a:pt x="3075" y="42"/>
                  <a:pt x="3101" y="19"/>
                </a:cubicBezTo>
                <a:cubicBezTo>
                  <a:pt x="3138" y="-13"/>
                  <a:pt x="3176" y="10"/>
                  <a:pt x="3197" y="22"/>
                </a:cubicBezTo>
                <a:lnTo>
                  <a:pt x="3203" y="25"/>
                </a:lnTo>
                <a:cubicBezTo>
                  <a:pt x="3217" y="33"/>
                  <a:pt x="3261" y="28"/>
                  <a:pt x="3296" y="9"/>
                </a:cubicBezTo>
                <a:cubicBezTo>
                  <a:pt x="3324" y="-5"/>
                  <a:pt x="3415" y="1"/>
                  <a:pt x="3523" y="10"/>
                </a:cubicBezTo>
                <a:cubicBezTo>
                  <a:pt x="3551" y="13"/>
                  <a:pt x="3575" y="15"/>
                  <a:pt x="3585" y="15"/>
                </a:cubicBezTo>
                <a:cubicBezTo>
                  <a:pt x="3613" y="15"/>
                  <a:pt x="3625" y="38"/>
                  <a:pt x="3635" y="59"/>
                </a:cubicBezTo>
                <a:cubicBezTo>
                  <a:pt x="3644" y="76"/>
                  <a:pt x="3653" y="93"/>
                  <a:pt x="3670" y="102"/>
                </a:cubicBezTo>
                <a:cubicBezTo>
                  <a:pt x="3694" y="115"/>
                  <a:pt x="3699" y="132"/>
                  <a:pt x="3704" y="147"/>
                </a:cubicBezTo>
                <a:cubicBezTo>
                  <a:pt x="3709" y="161"/>
                  <a:pt x="3713" y="175"/>
                  <a:pt x="3738" y="190"/>
                </a:cubicBezTo>
                <a:cubicBezTo>
                  <a:pt x="3749" y="196"/>
                  <a:pt x="3757" y="201"/>
                  <a:pt x="3763" y="204"/>
                </a:cubicBezTo>
                <a:cubicBezTo>
                  <a:pt x="3789" y="219"/>
                  <a:pt x="3791" y="221"/>
                  <a:pt x="3804" y="249"/>
                </a:cubicBezTo>
                <a:lnTo>
                  <a:pt x="3808" y="258"/>
                </a:lnTo>
                <a:cubicBezTo>
                  <a:pt x="3812" y="265"/>
                  <a:pt x="3821" y="286"/>
                  <a:pt x="3809" y="297"/>
                </a:cubicBezTo>
                <a:cubicBezTo>
                  <a:pt x="3804" y="301"/>
                  <a:pt x="3791" y="312"/>
                  <a:pt x="3739" y="278"/>
                </a:cubicBezTo>
                <a:cubicBezTo>
                  <a:pt x="3715" y="263"/>
                  <a:pt x="3709" y="264"/>
                  <a:pt x="3708" y="264"/>
                </a:cubicBezTo>
                <a:lnTo>
                  <a:pt x="3708" y="264"/>
                </a:lnTo>
                <a:cubicBezTo>
                  <a:pt x="3708" y="264"/>
                  <a:pt x="3705" y="267"/>
                  <a:pt x="3705" y="283"/>
                </a:cubicBezTo>
                <a:cubicBezTo>
                  <a:pt x="3706" y="296"/>
                  <a:pt x="3703" y="304"/>
                  <a:pt x="3696" y="310"/>
                </a:cubicBezTo>
                <a:cubicBezTo>
                  <a:pt x="3684" y="320"/>
                  <a:pt x="3666" y="317"/>
                  <a:pt x="3638" y="312"/>
                </a:cubicBezTo>
                <a:cubicBezTo>
                  <a:pt x="3618" y="308"/>
                  <a:pt x="3592" y="304"/>
                  <a:pt x="3562" y="303"/>
                </a:cubicBezTo>
                <a:cubicBezTo>
                  <a:pt x="3540" y="303"/>
                  <a:pt x="3530" y="304"/>
                  <a:pt x="3525" y="305"/>
                </a:cubicBezTo>
                <a:cubicBezTo>
                  <a:pt x="3528" y="309"/>
                  <a:pt x="3534" y="316"/>
                  <a:pt x="3539" y="322"/>
                </a:cubicBezTo>
                <a:cubicBezTo>
                  <a:pt x="3546" y="330"/>
                  <a:pt x="3554" y="340"/>
                  <a:pt x="3563" y="351"/>
                </a:cubicBezTo>
                <a:cubicBezTo>
                  <a:pt x="3577" y="370"/>
                  <a:pt x="3596" y="384"/>
                  <a:pt x="3612" y="394"/>
                </a:cubicBezTo>
                <a:cubicBezTo>
                  <a:pt x="3630" y="407"/>
                  <a:pt x="3645" y="417"/>
                  <a:pt x="3646" y="433"/>
                </a:cubicBezTo>
                <a:cubicBezTo>
                  <a:pt x="3647" y="442"/>
                  <a:pt x="3643" y="450"/>
                  <a:pt x="3634" y="459"/>
                </a:cubicBezTo>
                <a:cubicBezTo>
                  <a:pt x="3624" y="469"/>
                  <a:pt x="3620" y="480"/>
                  <a:pt x="3622" y="492"/>
                </a:cubicBezTo>
                <a:cubicBezTo>
                  <a:pt x="3627" y="513"/>
                  <a:pt x="3649" y="532"/>
                  <a:pt x="3680" y="544"/>
                </a:cubicBezTo>
                <a:cubicBezTo>
                  <a:pt x="3724" y="559"/>
                  <a:pt x="3731" y="569"/>
                  <a:pt x="3730" y="594"/>
                </a:cubicBezTo>
                <a:cubicBezTo>
                  <a:pt x="3730" y="601"/>
                  <a:pt x="3729" y="610"/>
                  <a:pt x="3733" y="622"/>
                </a:cubicBezTo>
                <a:cubicBezTo>
                  <a:pt x="3743" y="660"/>
                  <a:pt x="3755" y="670"/>
                  <a:pt x="3802" y="680"/>
                </a:cubicBezTo>
                <a:cubicBezTo>
                  <a:pt x="3841" y="689"/>
                  <a:pt x="3842" y="711"/>
                  <a:pt x="3843" y="731"/>
                </a:cubicBezTo>
                <a:cubicBezTo>
                  <a:pt x="3843" y="743"/>
                  <a:pt x="3844" y="756"/>
                  <a:pt x="3851" y="771"/>
                </a:cubicBezTo>
                <a:cubicBezTo>
                  <a:pt x="3861" y="792"/>
                  <a:pt x="3873" y="800"/>
                  <a:pt x="3889" y="812"/>
                </a:cubicBezTo>
                <a:cubicBezTo>
                  <a:pt x="3904" y="823"/>
                  <a:pt x="3922" y="836"/>
                  <a:pt x="3944" y="862"/>
                </a:cubicBezTo>
                <a:cubicBezTo>
                  <a:pt x="3959" y="880"/>
                  <a:pt x="3964" y="897"/>
                  <a:pt x="3958" y="914"/>
                </a:cubicBezTo>
                <a:cubicBezTo>
                  <a:pt x="3946" y="950"/>
                  <a:pt x="3887" y="968"/>
                  <a:pt x="3852" y="975"/>
                </a:cubicBezTo>
                <a:cubicBezTo>
                  <a:pt x="3826" y="981"/>
                  <a:pt x="3816" y="991"/>
                  <a:pt x="3814" y="997"/>
                </a:cubicBezTo>
                <a:cubicBezTo>
                  <a:pt x="3813" y="1004"/>
                  <a:pt x="3820" y="1011"/>
                  <a:pt x="3831" y="1018"/>
                </a:cubicBezTo>
                <a:cubicBezTo>
                  <a:pt x="3853" y="1032"/>
                  <a:pt x="3860" y="1047"/>
                  <a:pt x="3868" y="1064"/>
                </a:cubicBezTo>
                <a:cubicBezTo>
                  <a:pt x="3875" y="1079"/>
                  <a:pt x="3883" y="1096"/>
                  <a:pt x="3906" y="1118"/>
                </a:cubicBezTo>
                <a:cubicBezTo>
                  <a:pt x="3954" y="1163"/>
                  <a:pt x="4062" y="1242"/>
                  <a:pt x="4063" y="1243"/>
                </a:cubicBezTo>
                <a:cubicBezTo>
                  <a:pt x="4070" y="1247"/>
                  <a:pt x="4219" y="1352"/>
                  <a:pt x="4254" y="1392"/>
                </a:cubicBezTo>
                <a:cubicBezTo>
                  <a:pt x="4267" y="1407"/>
                  <a:pt x="4281" y="1411"/>
                  <a:pt x="4295" y="1414"/>
                </a:cubicBezTo>
                <a:cubicBezTo>
                  <a:pt x="4312" y="1419"/>
                  <a:pt x="4335" y="1425"/>
                  <a:pt x="4332" y="1463"/>
                </a:cubicBezTo>
                <a:cubicBezTo>
                  <a:pt x="4329" y="1504"/>
                  <a:pt x="4323" y="1510"/>
                  <a:pt x="4287" y="1511"/>
                </a:cubicBezTo>
                <a:cubicBezTo>
                  <a:pt x="4276" y="1512"/>
                  <a:pt x="4263" y="1512"/>
                  <a:pt x="4246" y="1515"/>
                </a:cubicBezTo>
                <a:cubicBezTo>
                  <a:pt x="4237" y="1516"/>
                  <a:pt x="4227" y="1518"/>
                  <a:pt x="4214" y="1520"/>
                </a:cubicBezTo>
                <a:cubicBezTo>
                  <a:pt x="4128" y="1534"/>
                  <a:pt x="3967" y="1560"/>
                  <a:pt x="3946" y="1463"/>
                </a:cubicBezTo>
                <a:cubicBezTo>
                  <a:pt x="3938" y="1427"/>
                  <a:pt x="3925" y="1404"/>
                  <a:pt x="3909" y="1400"/>
                </a:cubicBezTo>
                <a:cubicBezTo>
                  <a:pt x="3894" y="1396"/>
                  <a:pt x="3878" y="1406"/>
                  <a:pt x="3868" y="1417"/>
                </a:cubicBezTo>
                <a:cubicBezTo>
                  <a:pt x="3862" y="1423"/>
                  <a:pt x="3862" y="1423"/>
                  <a:pt x="3874" y="1436"/>
                </a:cubicBezTo>
                <a:cubicBezTo>
                  <a:pt x="3883" y="1446"/>
                  <a:pt x="3897" y="1460"/>
                  <a:pt x="3899" y="1484"/>
                </a:cubicBezTo>
                <a:cubicBezTo>
                  <a:pt x="3904" y="1518"/>
                  <a:pt x="3882" y="1521"/>
                  <a:pt x="3867" y="1523"/>
                </a:cubicBezTo>
                <a:cubicBezTo>
                  <a:pt x="3854" y="1525"/>
                  <a:pt x="3837" y="1527"/>
                  <a:pt x="3818" y="1542"/>
                </a:cubicBezTo>
                <a:cubicBezTo>
                  <a:pt x="3791" y="1563"/>
                  <a:pt x="3774" y="1609"/>
                  <a:pt x="3756" y="1659"/>
                </a:cubicBezTo>
                <a:cubicBezTo>
                  <a:pt x="3745" y="1691"/>
                  <a:pt x="3732" y="1724"/>
                  <a:pt x="3717" y="1753"/>
                </a:cubicBezTo>
                <a:cubicBezTo>
                  <a:pt x="3692" y="1798"/>
                  <a:pt x="3693" y="1834"/>
                  <a:pt x="3693" y="1880"/>
                </a:cubicBezTo>
                <a:cubicBezTo>
                  <a:pt x="3693" y="1905"/>
                  <a:pt x="3693" y="1933"/>
                  <a:pt x="3688" y="1966"/>
                </a:cubicBezTo>
                <a:cubicBezTo>
                  <a:pt x="3687" y="1979"/>
                  <a:pt x="3685" y="1990"/>
                  <a:pt x="3684" y="2000"/>
                </a:cubicBezTo>
                <a:cubicBezTo>
                  <a:pt x="3675" y="2064"/>
                  <a:pt x="3673" y="2083"/>
                  <a:pt x="3695" y="2108"/>
                </a:cubicBezTo>
                <a:cubicBezTo>
                  <a:pt x="3719" y="2135"/>
                  <a:pt x="3726" y="2189"/>
                  <a:pt x="3709" y="2217"/>
                </a:cubicBezTo>
                <a:cubicBezTo>
                  <a:pt x="3700" y="2231"/>
                  <a:pt x="3686" y="2237"/>
                  <a:pt x="3671" y="2234"/>
                </a:cubicBezTo>
                <a:cubicBezTo>
                  <a:pt x="3640" y="2227"/>
                  <a:pt x="3608" y="2252"/>
                  <a:pt x="3567" y="2283"/>
                </a:cubicBezTo>
                <a:lnTo>
                  <a:pt x="3551" y="2295"/>
                </a:lnTo>
                <a:cubicBezTo>
                  <a:pt x="3532" y="2310"/>
                  <a:pt x="3518" y="2331"/>
                  <a:pt x="3505" y="2352"/>
                </a:cubicBezTo>
                <a:cubicBezTo>
                  <a:pt x="3486" y="2382"/>
                  <a:pt x="3466" y="2414"/>
                  <a:pt x="3433" y="2406"/>
                </a:cubicBezTo>
                <a:cubicBezTo>
                  <a:pt x="3403" y="2400"/>
                  <a:pt x="3399" y="2372"/>
                  <a:pt x="3396" y="2352"/>
                </a:cubicBezTo>
                <a:cubicBezTo>
                  <a:pt x="3392" y="2326"/>
                  <a:pt x="3389" y="2319"/>
                  <a:pt x="3374" y="2320"/>
                </a:cubicBezTo>
                <a:cubicBezTo>
                  <a:pt x="3365" y="2320"/>
                  <a:pt x="3358" y="2322"/>
                  <a:pt x="3356" y="2325"/>
                </a:cubicBezTo>
                <a:cubicBezTo>
                  <a:pt x="3352" y="2332"/>
                  <a:pt x="3360" y="2352"/>
                  <a:pt x="3366" y="2369"/>
                </a:cubicBezTo>
                <a:cubicBezTo>
                  <a:pt x="3369" y="2376"/>
                  <a:pt x="3372" y="2382"/>
                  <a:pt x="3374" y="2389"/>
                </a:cubicBezTo>
                <a:cubicBezTo>
                  <a:pt x="3383" y="2415"/>
                  <a:pt x="3383" y="2435"/>
                  <a:pt x="3373" y="2450"/>
                </a:cubicBezTo>
                <a:cubicBezTo>
                  <a:pt x="3363" y="2466"/>
                  <a:pt x="3344" y="2474"/>
                  <a:pt x="3315" y="2477"/>
                </a:cubicBezTo>
                <a:cubicBezTo>
                  <a:pt x="3307" y="2477"/>
                  <a:pt x="3302" y="2479"/>
                  <a:pt x="3300" y="2482"/>
                </a:cubicBezTo>
                <a:cubicBezTo>
                  <a:pt x="3295" y="2488"/>
                  <a:pt x="3296" y="2502"/>
                  <a:pt x="3298" y="2517"/>
                </a:cubicBezTo>
                <a:cubicBezTo>
                  <a:pt x="3300" y="2532"/>
                  <a:pt x="3302" y="2549"/>
                  <a:pt x="3299" y="2565"/>
                </a:cubicBezTo>
                <a:cubicBezTo>
                  <a:pt x="3294" y="2594"/>
                  <a:pt x="3281" y="2596"/>
                  <a:pt x="3263" y="2596"/>
                </a:cubicBezTo>
                <a:cubicBezTo>
                  <a:pt x="3251" y="2596"/>
                  <a:pt x="3231" y="2596"/>
                  <a:pt x="3199" y="2616"/>
                </a:cubicBezTo>
                <a:cubicBezTo>
                  <a:pt x="3168" y="2636"/>
                  <a:pt x="3169" y="2645"/>
                  <a:pt x="3169" y="2646"/>
                </a:cubicBezTo>
                <a:cubicBezTo>
                  <a:pt x="3170" y="2648"/>
                  <a:pt x="3174" y="2655"/>
                  <a:pt x="3210" y="2665"/>
                </a:cubicBezTo>
                <a:cubicBezTo>
                  <a:pt x="3249" y="2674"/>
                  <a:pt x="3248" y="2709"/>
                  <a:pt x="3247" y="2735"/>
                </a:cubicBezTo>
                <a:cubicBezTo>
                  <a:pt x="3247" y="2740"/>
                  <a:pt x="3247" y="2746"/>
                  <a:pt x="3247" y="2751"/>
                </a:cubicBezTo>
                <a:cubicBezTo>
                  <a:pt x="3248" y="2776"/>
                  <a:pt x="3230" y="2779"/>
                  <a:pt x="3219" y="2781"/>
                </a:cubicBezTo>
                <a:cubicBezTo>
                  <a:pt x="3207" y="2784"/>
                  <a:pt x="3196" y="2786"/>
                  <a:pt x="3187" y="2804"/>
                </a:cubicBezTo>
                <a:cubicBezTo>
                  <a:pt x="3187" y="2805"/>
                  <a:pt x="3185" y="2809"/>
                  <a:pt x="3186" y="2810"/>
                </a:cubicBezTo>
                <a:cubicBezTo>
                  <a:pt x="3192" y="2819"/>
                  <a:pt x="3234" y="2820"/>
                  <a:pt x="3254" y="2821"/>
                </a:cubicBezTo>
                <a:cubicBezTo>
                  <a:pt x="3279" y="2821"/>
                  <a:pt x="3291" y="2822"/>
                  <a:pt x="3299" y="2827"/>
                </a:cubicBezTo>
                <a:cubicBezTo>
                  <a:pt x="3316" y="2838"/>
                  <a:pt x="3326" y="2893"/>
                  <a:pt x="3317" y="2923"/>
                </a:cubicBezTo>
                <a:cubicBezTo>
                  <a:pt x="3311" y="2941"/>
                  <a:pt x="3298" y="2950"/>
                  <a:pt x="3282" y="2950"/>
                </a:cubicBezTo>
                <a:cubicBezTo>
                  <a:pt x="3235" y="2949"/>
                  <a:pt x="3184" y="2961"/>
                  <a:pt x="3180" y="2983"/>
                </a:cubicBezTo>
                <a:cubicBezTo>
                  <a:pt x="3178" y="2995"/>
                  <a:pt x="3184" y="3004"/>
                  <a:pt x="3191" y="3018"/>
                </a:cubicBezTo>
                <a:cubicBezTo>
                  <a:pt x="3200" y="3033"/>
                  <a:pt x="3211" y="3052"/>
                  <a:pt x="3211" y="3081"/>
                </a:cubicBezTo>
                <a:cubicBezTo>
                  <a:pt x="3212" y="3126"/>
                  <a:pt x="3197" y="3138"/>
                  <a:pt x="3188" y="3141"/>
                </a:cubicBezTo>
                <a:cubicBezTo>
                  <a:pt x="3182" y="3143"/>
                  <a:pt x="3166" y="3145"/>
                  <a:pt x="3150" y="3123"/>
                </a:cubicBezTo>
                <a:lnTo>
                  <a:pt x="3147" y="3118"/>
                </a:lnTo>
                <a:cubicBezTo>
                  <a:pt x="3138" y="3106"/>
                  <a:pt x="3130" y="3095"/>
                  <a:pt x="3124" y="3094"/>
                </a:cubicBezTo>
                <a:cubicBezTo>
                  <a:pt x="3120" y="3094"/>
                  <a:pt x="3114" y="3097"/>
                  <a:pt x="3107" y="3104"/>
                </a:cubicBezTo>
                <a:cubicBezTo>
                  <a:pt x="3099" y="3113"/>
                  <a:pt x="3095" y="3123"/>
                  <a:pt x="3095" y="3136"/>
                </a:cubicBezTo>
                <a:cubicBezTo>
                  <a:pt x="3096" y="3156"/>
                  <a:pt x="3107" y="3179"/>
                  <a:pt x="3126" y="3195"/>
                </a:cubicBezTo>
                <a:cubicBezTo>
                  <a:pt x="3132" y="3201"/>
                  <a:pt x="3139" y="3208"/>
                  <a:pt x="3139" y="3217"/>
                </a:cubicBezTo>
                <a:cubicBezTo>
                  <a:pt x="3139" y="3227"/>
                  <a:pt x="3132" y="3234"/>
                  <a:pt x="3124" y="3242"/>
                </a:cubicBezTo>
                <a:cubicBezTo>
                  <a:pt x="3111" y="3255"/>
                  <a:pt x="3088" y="3278"/>
                  <a:pt x="3072" y="3337"/>
                </a:cubicBezTo>
                <a:cubicBezTo>
                  <a:pt x="3055" y="3405"/>
                  <a:pt x="3038" y="3413"/>
                  <a:pt x="3009" y="3422"/>
                </a:cubicBezTo>
                <a:cubicBezTo>
                  <a:pt x="2990" y="3427"/>
                  <a:pt x="2967" y="3434"/>
                  <a:pt x="2931" y="3470"/>
                </a:cubicBezTo>
                <a:cubicBezTo>
                  <a:pt x="2876" y="3527"/>
                  <a:pt x="2832" y="3527"/>
                  <a:pt x="2796" y="3527"/>
                </a:cubicBezTo>
                <a:cubicBezTo>
                  <a:pt x="2774" y="3527"/>
                  <a:pt x="2757" y="3527"/>
                  <a:pt x="2741" y="3540"/>
                </a:cubicBezTo>
                <a:cubicBezTo>
                  <a:pt x="2705" y="3570"/>
                  <a:pt x="2657" y="3592"/>
                  <a:pt x="2610" y="3613"/>
                </a:cubicBezTo>
                <a:cubicBezTo>
                  <a:pt x="2595" y="3619"/>
                  <a:pt x="2580" y="3626"/>
                  <a:pt x="2565" y="3633"/>
                </a:cubicBezTo>
                <a:cubicBezTo>
                  <a:pt x="2555" y="3638"/>
                  <a:pt x="2546" y="3644"/>
                  <a:pt x="2537" y="3649"/>
                </a:cubicBezTo>
                <a:cubicBezTo>
                  <a:pt x="2522" y="3658"/>
                  <a:pt x="2509" y="3666"/>
                  <a:pt x="2497" y="3666"/>
                </a:cubicBezTo>
                <a:moveTo>
                  <a:pt x="2440" y="3315"/>
                </a:moveTo>
                <a:cubicBezTo>
                  <a:pt x="2441" y="3315"/>
                  <a:pt x="2443" y="3315"/>
                  <a:pt x="2445" y="3316"/>
                </a:cubicBezTo>
                <a:cubicBezTo>
                  <a:pt x="2457" y="3319"/>
                  <a:pt x="2463" y="3334"/>
                  <a:pt x="2466" y="3347"/>
                </a:cubicBezTo>
                <a:cubicBezTo>
                  <a:pt x="2475" y="3382"/>
                  <a:pt x="2470" y="3403"/>
                  <a:pt x="2466" y="3418"/>
                </a:cubicBezTo>
                <a:cubicBezTo>
                  <a:pt x="2462" y="3433"/>
                  <a:pt x="2460" y="3439"/>
                  <a:pt x="2470" y="3451"/>
                </a:cubicBezTo>
                <a:cubicBezTo>
                  <a:pt x="2476" y="3458"/>
                  <a:pt x="2480" y="3461"/>
                  <a:pt x="2484" y="3464"/>
                </a:cubicBezTo>
                <a:cubicBezTo>
                  <a:pt x="2502" y="3479"/>
                  <a:pt x="2502" y="3487"/>
                  <a:pt x="2495" y="3576"/>
                </a:cubicBezTo>
                <a:cubicBezTo>
                  <a:pt x="2491" y="3631"/>
                  <a:pt x="2496" y="3641"/>
                  <a:pt x="2498" y="3642"/>
                </a:cubicBezTo>
                <a:cubicBezTo>
                  <a:pt x="2501" y="3642"/>
                  <a:pt x="2515" y="3634"/>
                  <a:pt x="2525" y="3628"/>
                </a:cubicBezTo>
                <a:cubicBezTo>
                  <a:pt x="2534" y="3623"/>
                  <a:pt x="2544" y="3617"/>
                  <a:pt x="2555" y="3612"/>
                </a:cubicBezTo>
                <a:cubicBezTo>
                  <a:pt x="2570" y="3605"/>
                  <a:pt x="2585" y="3598"/>
                  <a:pt x="2600" y="3591"/>
                </a:cubicBezTo>
                <a:cubicBezTo>
                  <a:pt x="2645" y="3571"/>
                  <a:pt x="2692" y="3550"/>
                  <a:pt x="2726" y="3522"/>
                </a:cubicBezTo>
                <a:cubicBezTo>
                  <a:pt x="2748" y="3503"/>
                  <a:pt x="2772" y="3503"/>
                  <a:pt x="2796" y="3503"/>
                </a:cubicBezTo>
                <a:cubicBezTo>
                  <a:pt x="2829" y="3503"/>
                  <a:pt x="2866" y="3504"/>
                  <a:pt x="2915" y="3454"/>
                </a:cubicBezTo>
                <a:cubicBezTo>
                  <a:pt x="2954" y="3413"/>
                  <a:pt x="2982" y="3405"/>
                  <a:pt x="3002" y="3399"/>
                </a:cubicBezTo>
                <a:cubicBezTo>
                  <a:pt x="3025" y="3393"/>
                  <a:pt x="3035" y="3390"/>
                  <a:pt x="3050" y="3332"/>
                </a:cubicBezTo>
                <a:cubicBezTo>
                  <a:pt x="3066" y="3266"/>
                  <a:pt x="3093" y="3239"/>
                  <a:pt x="3108" y="3225"/>
                </a:cubicBezTo>
                <a:cubicBezTo>
                  <a:pt x="3110" y="3223"/>
                  <a:pt x="3114" y="3219"/>
                  <a:pt x="3115" y="3218"/>
                </a:cubicBezTo>
                <a:cubicBezTo>
                  <a:pt x="3114" y="3217"/>
                  <a:pt x="3113" y="3216"/>
                  <a:pt x="3110" y="3213"/>
                </a:cubicBezTo>
                <a:cubicBezTo>
                  <a:pt x="3087" y="3192"/>
                  <a:pt x="3072" y="3163"/>
                  <a:pt x="3072" y="3137"/>
                </a:cubicBezTo>
                <a:cubicBezTo>
                  <a:pt x="3071" y="3118"/>
                  <a:pt x="3078" y="3101"/>
                  <a:pt x="3090" y="3088"/>
                </a:cubicBezTo>
                <a:cubicBezTo>
                  <a:pt x="3103" y="3075"/>
                  <a:pt x="3115" y="3070"/>
                  <a:pt x="3126" y="3071"/>
                </a:cubicBezTo>
                <a:cubicBezTo>
                  <a:pt x="3143" y="3072"/>
                  <a:pt x="3154" y="3088"/>
                  <a:pt x="3166" y="3104"/>
                </a:cubicBezTo>
                <a:lnTo>
                  <a:pt x="3169" y="3109"/>
                </a:lnTo>
                <a:cubicBezTo>
                  <a:pt x="3175" y="3118"/>
                  <a:pt x="3179" y="3119"/>
                  <a:pt x="3180" y="3119"/>
                </a:cubicBezTo>
                <a:cubicBezTo>
                  <a:pt x="3182" y="3118"/>
                  <a:pt x="3189" y="3110"/>
                  <a:pt x="3188" y="3082"/>
                </a:cubicBezTo>
                <a:cubicBezTo>
                  <a:pt x="3187" y="3058"/>
                  <a:pt x="3179" y="3044"/>
                  <a:pt x="3171" y="3029"/>
                </a:cubicBezTo>
                <a:cubicBezTo>
                  <a:pt x="3162" y="3014"/>
                  <a:pt x="3154" y="2999"/>
                  <a:pt x="3157" y="2979"/>
                </a:cubicBezTo>
                <a:cubicBezTo>
                  <a:pt x="3164" y="2935"/>
                  <a:pt x="3239" y="2925"/>
                  <a:pt x="3282" y="2927"/>
                </a:cubicBezTo>
                <a:cubicBezTo>
                  <a:pt x="3286" y="2927"/>
                  <a:pt x="3290" y="2926"/>
                  <a:pt x="3294" y="2918"/>
                </a:cubicBezTo>
                <a:cubicBezTo>
                  <a:pt x="3303" y="2896"/>
                  <a:pt x="3292" y="2853"/>
                  <a:pt x="3285" y="2846"/>
                </a:cubicBezTo>
                <a:cubicBezTo>
                  <a:pt x="3282" y="2845"/>
                  <a:pt x="3265" y="2845"/>
                  <a:pt x="3253" y="2844"/>
                </a:cubicBezTo>
                <a:cubicBezTo>
                  <a:pt x="3209" y="2843"/>
                  <a:pt x="3178" y="2841"/>
                  <a:pt x="3166" y="2822"/>
                </a:cubicBezTo>
                <a:cubicBezTo>
                  <a:pt x="3163" y="2817"/>
                  <a:pt x="3160" y="2808"/>
                  <a:pt x="3166" y="2795"/>
                </a:cubicBezTo>
                <a:cubicBezTo>
                  <a:pt x="3179" y="2765"/>
                  <a:pt x="3201" y="2761"/>
                  <a:pt x="3215" y="2758"/>
                </a:cubicBezTo>
                <a:cubicBezTo>
                  <a:pt x="3218" y="2758"/>
                  <a:pt x="3222" y="2757"/>
                  <a:pt x="3224" y="2756"/>
                </a:cubicBezTo>
                <a:cubicBezTo>
                  <a:pt x="3224" y="2756"/>
                  <a:pt x="3224" y="2755"/>
                  <a:pt x="3224" y="2752"/>
                </a:cubicBezTo>
                <a:cubicBezTo>
                  <a:pt x="3224" y="2746"/>
                  <a:pt x="3224" y="2740"/>
                  <a:pt x="3224" y="2734"/>
                </a:cubicBezTo>
                <a:cubicBezTo>
                  <a:pt x="3224" y="2705"/>
                  <a:pt x="3223" y="2692"/>
                  <a:pt x="3204" y="2687"/>
                </a:cubicBezTo>
                <a:cubicBezTo>
                  <a:pt x="3178" y="2681"/>
                  <a:pt x="3150" y="2671"/>
                  <a:pt x="3146" y="2649"/>
                </a:cubicBezTo>
                <a:cubicBezTo>
                  <a:pt x="3143" y="2627"/>
                  <a:pt x="3168" y="2609"/>
                  <a:pt x="3187" y="2597"/>
                </a:cubicBezTo>
                <a:cubicBezTo>
                  <a:pt x="3224" y="2573"/>
                  <a:pt x="3249" y="2573"/>
                  <a:pt x="3263" y="2573"/>
                </a:cubicBezTo>
                <a:cubicBezTo>
                  <a:pt x="3267" y="2573"/>
                  <a:pt x="3271" y="2573"/>
                  <a:pt x="3272" y="2572"/>
                </a:cubicBezTo>
                <a:lnTo>
                  <a:pt x="3272" y="2572"/>
                </a:lnTo>
                <a:cubicBezTo>
                  <a:pt x="3272" y="2572"/>
                  <a:pt x="3274" y="2571"/>
                  <a:pt x="3276" y="2561"/>
                </a:cubicBezTo>
                <a:cubicBezTo>
                  <a:pt x="3278" y="2548"/>
                  <a:pt x="3276" y="2534"/>
                  <a:pt x="3275" y="2520"/>
                </a:cubicBezTo>
                <a:cubicBezTo>
                  <a:pt x="3272" y="2500"/>
                  <a:pt x="3270" y="2481"/>
                  <a:pt x="3281" y="2468"/>
                </a:cubicBezTo>
                <a:cubicBezTo>
                  <a:pt x="3288" y="2459"/>
                  <a:pt x="3298" y="2455"/>
                  <a:pt x="3313" y="2453"/>
                </a:cubicBezTo>
                <a:cubicBezTo>
                  <a:pt x="3334" y="2452"/>
                  <a:pt x="3348" y="2446"/>
                  <a:pt x="3353" y="2437"/>
                </a:cubicBezTo>
                <a:cubicBezTo>
                  <a:pt x="3359" y="2429"/>
                  <a:pt x="3358" y="2415"/>
                  <a:pt x="3352" y="2397"/>
                </a:cubicBezTo>
                <a:cubicBezTo>
                  <a:pt x="3350" y="2390"/>
                  <a:pt x="3347" y="2384"/>
                  <a:pt x="3345" y="2378"/>
                </a:cubicBezTo>
                <a:cubicBezTo>
                  <a:pt x="3334" y="2352"/>
                  <a:pt x="3325" y="2329"/>
                  <a:pt x="3336" y="2312"/>
                </a:cubicBezTo>
                <a:cubicBezTo>
                  <a:pt x="3343" y="2302"/>
                  <a:pt x="3355" y="2297"/>
                  <a:pt x="3374" y="2296"/>
                </a:cubicBezTo>
                <a:cubicBezTo>
                  <a:pt x="3411" y="2296"/>
                  <a:pt x="3416" y="2327"/>
                  <a:pt x="3419" y="2348"/>
                </a:cubicBezTo>
                <a:cubicBezTo>
                  <a:pt x="3423" y="2371"/>
                  <a:pt x="3425" y="2381"/>
                  <a:pt x="3437" y="2383"/>
                </a:cubicBezTo>
                <a:cubicBezTo>
                  <a:pt x="3454" y="2387"/>
                  <a:pt x="3467" y="2369"/>
                  <a:pt x="3485" y="2340"/>
                </a:cubicBezTo>
                <a:cubicBezTo>
                  <a:pt x="3499" y="2318"/>
                  <a:pt x="3514" y="2294"/>
                  <a:pt x="3537" y="2276"/>
                </a:cubicBezTo>
                <a:lnTo>
                  <a:pt x="3552" y="2265"/>
                </a:lnTo>
                <a:cubicBezTo>
                  <a:pt x="3596" y="2231"/>
                  <a:pt x="3635" y="2201"/>
                  <a:pt x="3676" y="2211"/>
                </a:cubicBezTo>
                <a:cubicBezTo>
                  <a:pt x="3680" y="2212"/>
                  <a:pt x="3685" y="2212"/>
                  <a:pt x="3689" y="2205"/>
                </a:cubicBezTo>
                <a:cubicBezTo>
                  <a:pt x="3700" y="2187"/>
                  <a:pt x="3696" y="2145"/>
                  <a:pt x="3677" y="2124"/>
                </a:cubicBezTo>
                <a:cubicBezTo>
                  <a:pt x="3648" y="2090"/>
                  <a:pt x="3652" y="2063"/>
                  <a:pt x="3661" y="1997"/>
                </a:cubicBezTo>
                <a:cubicBezTo>
                  <a:pt x="3662" y="1987"/>
                  <a:pt x="3664" y="1976"/>
                  <a:pt x="3665" y="1963"/>
                </a:cubicBezTo>
                <a:cubicBezTo>
                  <a:pt x="3669" y="1932"/>
                  <a:pt x="3669" y="1906"/>
                  <a:pt x="3669" y="1880"/>
                </a:cubicBezTo>
                <a:cubicBezTo>
                  <a:pt x="3669" y="1833"/>
                  <a:pt x="3669" y="1792"/>
                  <a:pt x="3696" y="1742"/>
                </a:cubicBezTo>
                <a:cubicBezTo>
                  <a:pt x="3711" y="1714"/>
                  <a:pt x="3723" y="1682"/>
                  <a:pt x="3734" y="1651"/>
                </a:cubicBezTo>
                <a:cubicBezTo>
                  <a:pt x="3753" y="1598"/>
                  <a:pt x="3771" y="1548"/>
                  <a:pt x="3803" y="1523"/>
                </a:cubicBezTo>
                <a:cubicBezTo>
                  <a:pt x="3828" y="1504"/>
                  <a:pt x="3850" y="1501"/>
                  <a:pt x="3864" y="1499"/>
                </a:cubicBezTo>
                <a:cubicBezTo>
                  <a:pt x="3868" y="1499"/>
                  <a:pt x="3875" y="1498"/>
                  <a:pt x="3876" y="1497"/>
                </a:cubicBezTo>
                <a:lnTo>
                  <a:pt x="3876" y="1497"/>
                </a:lnTo>
                <a:cubicBezTo>
                  <a:pt x="3876" y="1497"/>
                  <a:pt x="3877" y="1495"/>
                  <a:pt x="3876" y="1486"/>
                </a:cubicBezTo>
                <a:cubicBezTo>
                  <a:pt x="3874" y="1471"/>
                  <a:pt x="3865" y="1461"/>
                  <a:pt x="3856" y="1451"/>
                </a:cubicBezTo>
                <a:cubicBezTo>
                  <a:pt x="3846" y="1440"/>
                  <a:pt x="3830" y="1423"/>
                  <a:pt x="3851" y="1401"/>
                </a:cubicBezTo>
                <a:cubicBezTo>
                  <a:pt x="3870" y="1380"/>
                  <a:pt x="3894" y="1371"/>
                  <a:pt x="3915" y="1377"/>
                </a:cubicBezTo>
                <a:cubicBezTo>
                  <a:pt x="3940" y="1384"/>
                  <a:pt x="3958" y="1411"/>
                  <a:pt x="3969" y="1458"/>
                </a:cubicBezTo>
                <a:cubicBezTo>
                  <a:pt x="3984" y="1533"/>
                  <a:pt x="4132" y="1509"/>
                  <a:pt x="4211" y="1496"/>
                </a:cubicBezTo>
                <a:cubicBezTo>
                  <a:pt x="4223" y="1494"/>
                  <a:pt x="4234" y="1492"/>
                  <a:pt x="4243" y="1491"/>
                </a:cubicBezTo>
                <a:cubicBezTo>
                  <a:pt x="4262" y="1489"/>
                  <a:pt x="4276" y="1488"/>
                  <a:pt x="4286" y="1488"/>
                </a:cubicBezTo>
                <a:cubicBezTo>
                  <a:pt x="4306" y="1487"/>
                  <a:pt x="4306" y="1487"/>
                  <a:pt x="4308" y="1461"/>
                </a:cubicBezTo>
                <a:cubicBezTo>
                  <a:pt x="4310" y="1442"/>
                  <a:pt x="4306" y="1441"/>
                  <a:pt x="4289" y="1437"/>
                </a:cubicBezTo>
                <a:cubicBezTo>
                  <a:pt x="4274" y="1433"/>
                  <a:pt x="4254" y="1428"/>
                  <a:pt x="4237" y="1408"/>
                </a:cubicBezTo>
                <a:cubicBezTo>
                  <a:pt x="4203" y="1369"/>
                  <a:pt x="4051" y="1263"/>
                  <a:pt x="4050" y="1262"/>
                </a:cubicBezTo>
                <a:cubicBezTo>
                  <a:pt x="4045" y="1258"/>
                  <a:pt x="3939" y="1181"/>
                  <a:pt x="3890" y="1135"/>
                </a:cubicBezTo>
                <a:cubicBezTo>
                  <a:pt x="3864" y="1110"/>
                  <a:pt x="3854" y="1090"/>
                  <a:pt x="3847" y="1073"/>
                </a:cubicBezTo>
                <a:cubicBezTo>
                  <a:pt x="3840" y="1058"/>
                  <a:pt x="3835" y="1048"/>
                  <a:pt x="3819" y="1038"/>
                </a:cubicBezTo>
                <a:cubicBezTo>
                  <a:pt x="3791" y="1022"/>
                  <a:pt x="3790" y="1003"/>
                  <a:pt x="3791" y="993"/>
                </a:cubicBezTo>
                <a:cubicBezTo>
                  <a:pt x="3794" y="974"/>
                  <a:pt x="3815" y="959"/>
                  <a:pt x="3848" y="952"/>
                </a:cubicBezTo>
                <a:cubicBezTo>
                  <a:pt x="3896" y="942"/>
                  <a:pt x="3930" y="924"/>
                  <a:pt x="3936" y="906"/>
                </a:cubicBezTo>
                <a:cubicBezTo>
                  <a:pt x="3937" y="903"/>
                  <a:pt x="3940" y="894"/>
                  <a:pt x="3926" y="877"/>
                </a:cubicBezTo>
                <a:cubicBezTo>
                  <a:pt x="3906" y="853"/>
                  <a:pt x="3890" y="841"/>
                  <a:pt x="3875" y="831"/>
                </a:cubicBezTo>
                <a:cubicBezTo>
                  <a:pt x="3858" y="818"/>
                  <a:pt x="3843" y="807"/>
                  <a:pt x="3830" y="781"/>
                </a:cubicBezTo>
                <a:cubicBezTo>
                  <a:pt x="3821" y="762"/>
                  <a:pt x="3820" y="745"/>
                  <a:pt x="3819" y="732"/>
                </a:cubicBezTo>
                <a:cubicBezTo>
                  <a:pt x="3819" y="713"/>
                  <a:pt x="3819" y="708"/>
                  <a:pt x="3797" y="703"/>
                </a:cubicBezTo>
                <a:cubicBezTo>
                  <a:pt x="3747" y="692"/>
                  <a:pt x="3724" y="679"/>
                  <a:pt x="3710" y="628"/>
                </a:cubicBezTo>
                <a:cubicBezTo>
                  <a:pt x="3706" y="613"/>
                  <a:pt x="3706" y="601"/>
                  <a:pt x="3706" y="593"/>
                </a:cubicBezTo>
                <a:cubicBezTo>
                  <a:pt x="3707" y="581"/>
                  <a:pt x="3707" y="578"/>
                  <a:pt x="3672" y="566"/>
                </a:cubicBezTo>
                <a:cubicBezTo>
                  <a:pt x="3633" y="552"/>
                  <a:pt x="3605" y="526"/>
                  <a:pt x="3599" y="497"/>
                </a:cubicBezTo>
                <a:cubicBezTo>
                  <a:pt x="3595" y="477"/>
                  <a:pt x="3601" y="458"/>
                  <a:pt x="3617" y="442"/>
                </a:cubicBezTo>
                <a:cubicBezTo>
                  <a:pt x="3622" y="438"/>
                  <a:pt x="3623" y="435"/>
                  <a:pt x="3623" y="434"/>
                </a:cubicBezTo>
                <a:cubicBezTo>
                  <a:pt x="3622" y="430"/>
                  <a:pt x="3609" y="420"/>
                  <a:pt x="3599" y="414"/>
                </a:cubicBezTo>
                <a:cubicBezTo>
                  <a:pt x="3582" y="402"/>
                  <a:pt x="3561" y="387"/>
                  <a:pt x="3544" y="365"/>
                </a:cubicBezTo>
                <a:cubicBezTo>
                  <a:pt x="3536" y="354"/>
                  <a:pt x="3528" y="345"/>
                  <a:pt x="3521" y="337"/>
                </a:cubicBezTo>
                <a:cubicBezTo>
                  <a:pt x="3505" y="319"/>
                  <a:pt x="3495" y="307"/>
                  <a:pt x="3501" y="294"/>
                </a:cubicBezTo>
                <a:cubicBezTo>
                  <a:pt x="3507" y="281"/>
                  <a:pt x="3525" y="279"/>
                  <a:pt x="3563" y="279"/>
                </a:cubicBezTo>
                <a:cubicBezTo>
                  <a:pt x="3595" y="280"/>
                  <a:pt x="3621" y="285"/>
                  <a:pt x="3643" y="289"/>
                </a:cubicBezTo>
                <a:cubicBezTo>
                  <a:pt x="3658" y="292"/>
                  <a:pt x="3677" y="295"/>
                  <a:pt x="3681" y="292"/>
                </a:cubicBezTo>
                <a:cubicBezTo>
                  <a:pt x="3681" y="292"/>
                  <a:pt x="3682" y="291"/>
                  <a:pt x="3682" y="284"/>
                </a:cubicBezTo>
                <a:cubicBezTo>
                  <a:pt x="3681" y="270"/>
                  <a:pt x="3682" y="251"/>
                  <a:pt x="3696" y="243"/>
                </a:cubicBezTo>
                <a:cubicBezTo>
                  <a:pt x="3710" y="235"/>
                  <a:pt x="3728" y="243"/>
                  <a:pt x="3751" y="258"/>
                </a:cubicBezTo>
                <a:cubicBezTo>
                  <a:pt x="3771" y="271"/>
                  <a:pt x="3784" y="276"/>
                  <a:pt x="3791" y="278"/>
                </a:cubicBezTo>
                <a:cubicBezTo>
                  <a:pt x="3790" y="276"/>
                  <a:pt x="3789" y="272"/>
                  <a:pt x="3787" y="268"/>
                </a:cubicBezTo>
                <a:lnTo>
                  <a:pt x="3783" y="259"/>
                </a:lnTo>
                <a:cubicBezTo>
                  <a:pt x="3772" y="236"/>
                  <a:pt x="3772" y="236"/>
                  <a:pt x="3751" y="225"/>
                </a:cubicBezTo>
                <a:cubicBezTo>
                  <a:pt x="3745" y="221"/>
                  <a:pt x="3737" y="216"/>
                  <a:pt x="3726" y="210"/>
                </a:cubicBezTo>
                <a:cubicBezTo>
                  <a:pt x="3694" y="191"/>
                  <a:pt x="3687" y="170"/>
                  <a:pt x="3682" y="154"/>
                </a:cubicBezTo>
                <a:cubicBezTo>
                  <a:pt x="3677" y="141"/>
                  <a:pt x="3674" y="131"/>
                  <a:pt x="3658" y="123"/>
                </a:cubicBezTo>
                <a:cubicBezTo>
                  <a:pt x="3635" y="110"/>
                  <a:pt x="3624" y="87"/>
                  <a:pt x="3614" y="69"/>
                </a:cubicBezTo>
                <a:cubicBezTo>
                  <a:pt x="3604" y="49"/>
                  <a:pt x="3598" y="38"/>
                  <a:pt x="3585" y="38"/>
                </a:cubicBezTo>
                <a:cubicBezTo>
                  <a:pt x="3574" y="38"/>
                  <a:pt x="3551" y="36"/>
                  <a:pt x="3521" y="34"/>
                </a:cubicBezTo>
                <a:cubicBezTo>
                  <a:pt x="3455" y="28"/>
                  <a:pt x="3331" y="18"/>
                  <a:pt x="3307" y="30"/>
                </a:cubicBezTo>
                <a:cubicBezTo>
                  <a:pt x="3271" y="49"/>
                  <a:pt x="3217" y="60"/>
                  <a:pt x="3192" y="46"/>
                </a:cubicBezTo>
                <a:lnTo>
                  <a:pt x="3185" y="42"/>
                </a:lnTo>
                <a:cubicBezTo>
                  <a:pt x="3161" y="28"/>
                  <a:pt x="3139" y="18"/>
                  <a:pt x="3117" y="37"/>
                </a:cubicBezTo>
                <a:cubicBezTo>
                  <a:pt x="3079" y="70"/>
                  <a:pt x="3050" y="57"/>
                  <a:pt x="3020" y="43"/>
                </a:cubicBezTo>
                <a:lnTo>
                  <a:pt x="3018" y="41"/>
                </a:lnTo>
                <a:cubicBezTo>
                  <a:pt x="3003" y="34"/>
                  <a:pt x="3003" y="34"/>
                  <a:pt x="2989" y="53"/>
                </a:cubicBezTo>
                <a:cubicBezTo>
                  <a:pt x="2983" y="60"/>
                  <a:pt x="2976" y="69"/>
                  <a:pt x="2966" y="80"/>
                </a:cubicBezTo>
                <a:cubicBezTo>
                  <a:pt x="2955" y="92"/>
                  <a:pt x="2946" y="99"/>
                  <a:pt x="2940" y="103"/>
                </a:cubicBezTo>
                <a:cubicBezTo>
                  <a:pt x="2927" y="113"/>
                  <a:pt x="2925" y="114"/>
                  <a:pt x="2922" y="155"/>
                </a:cubicBezTo>
                <a:cubicBezTo>
                  <a:pt x="2920" y="183"/>
                  <a:pt x="2920" y="204"/>
                  <a:pt x="2921" y="223"/>
                </a:cubicBezTo>
                <a:cubicBezTo>
                  <a:pt x="2922" y="248"/>
                  <a:pt x="2922" y="268"/>
                  <a:pt x="2915" y="287"/>
                </a:cubicBezTo>
                <a:cubicBezTo>
                  <a:pt x="2912" y="297"/>
                  <a:pt x="2907" y="303"/>
                  <a:pt x="2903" y="308"/>
                </a:cubicBezTo>
                <a:cubicBezTo>
                  <a:pt x="2897" y="317"/>
                  <a:pt x="2894" y="321"/>
                  <a:pt x="2913" y="350"/>
                </a:cubicBezTo>
                <a:cubicBezTo>
                  <a:pt x="2937" y="386"/>
                  <a:pt x="2914" y="411"/>
                  <a:pt x="2898" y="429"/>
                </a:cubicBezTo>
                <a:cubicBezTo>
                  <a:pt x="2886" y="441"/>
                  <a:pt x="2876" y="452"/>
                  <a:pt x="2876" y="466"/>
                </a:cubicBezTo>
                <a:cubicBezTo>
                  <a:pt x="2876" y="468"/>
                  <a:pt x="2872" y="614"/>
                  <a:pt x="2831" y="618"/>
                </a:cubicBezTo>
                <a:cubicBezTo>
                  <a:pt x="2826" y="618"/>
                  <a:pt x="2819" y="617"/>
                  <a:pt x="2808" y="616"/>
                </a:cubicBezTo>
                <a:cubicBezTo>
                  <a:pt x="2782" y="612"/>
                  <a:pt x="2732" y="605"/>
                  <a:pt x="2709" y="625"/>
                </a:cubicBezTo>
                <a:cubicBezTo>
                  <a:pt x="2700" y="633"/>
                  <a:pt x="2696" y="645"/>
                  <a:pt x="2696" y="662"/>
                </a:cubicBezTo>
                <a:cubicBezTo>
                  <a:pt x="2698" y="709"/>
                  <a:pt x="2706" y="713"/>
                  <a:pt x="2716" y="719"/>
                </a:cubicBezTo>
                <a:cubicBezTo>
                  <a:pt x="2729" y="727"/>
                  <a:pt x="2740" y="735"/>
                  <a:pt x="2747" y="764"/>
                </a:cubicBezTo>
                <a:cubicBezTo>
                  <a:pt x="2756" y="807"/>
                  <a:pt x="2746" y="817"/>
                  <a:pt x="2716" y="824"/>
                </a:cubicBezTo>
                <a:cubicBezTo>
                  <a:pt x="2703" y="827"/>
                  <a:pt x="2686" y="831"/>
                  <a:pt x="2666" y="845"/>
                </a:cubicBezTo>
                <a:cubicBezTo>
                  <a:pt x="2642" y="862"/>
                  <a:pt x="2636" y="878"/>
                  <a:pt x="2631" y="893"/>
                </a:cubicBezTo>
                <a:cubicBezTo>
                  <a:pt x="2624" y="911"/>
                  <a:pt x="2617" y="930"/>
                  <a:pt x="2583" y="939"/>
                </a:cubicBezTo>
                <a:cubicBezTo>
                  <a:pt x="2564" y="944"/>
                  <a:pt x="2552" y="952"/>
                  <a:pt x="2550" y="959"/>
                </a:cubicBezTo>
                <a:cubicBezTo>
                  <a:pt x="2548" y="966"/>
                  <a:pt x="2554" y="976"/>
                  <a:pt x="2566" y="988"/>
                </a:cubicBezTo>
                <a:cubicBezTo>
                  <a:pt x="2590" y="1011"/>
                  <a:pt x="2595" y="1039"/>
                  <a:pt x="2580" y="1071"/>
                </a:cubicBezTo>
                <a:cubicBezTo>
                  <a:pt x="2574" y="1083"/>
                  <a:pt x="2563" y="1086"/>
                  <a:pt x="2554" y="1088"/>
                </a:cubicBezTo>
                <a:cubicBezTo>
                  <a:pt x="2542" y="1092"/>
                  <a:pt x="2531" y="1094"/>
                  <a:pt x="2524" y="1117"/>
                </a:cubicBezTo>
                <a:cubicBezTo>
                  <a:pt x="2517" y="1137"/>
                  <a:pt x="2509" y="1154"/>
                  <a:pt x="2501" y="1171"/>
                </a:cubicBezTo>
                <a:cubicBezTo>
                  <a:pt x="2491" y="1193"/>
                  <a:pt x="2481" y="1214"/>
                  <a:pt x="2477" y="1237"/>
                </a:cubicBezTo>
                <a:cubicBezTo>
                  <a:pt x="2471" y="1272"/>
                  <a:pt x="2459" y="1292"/>
                  <a:pt x="2441" y="1299"/>
                </a:cubicBezTo>
                <a:cubicBezTo>
                  <a:pt x="2428" y="1305"/>
                  <a:pt x="2413" y="1302"/>
                  <a:pt x="2397" y="1290"/>
                </a:cubicBezTo>
                <a:cubicBezTo>
                  <a:pt x="2361" y="1264"/>
                  <a:pt x="2347" y="1263"/>
                  <a:pt x="2329" y="1270"/>
                </a:cubicBezTo>
                <a:cubicBezTo>
                  <a:pt x="2303" y="1279"/>
                  <a:pt x="2282" y="1280"/>
                  <a:pt x="2281" y="1281"/>
                </a:cubicBezTo>
                <a:lnTo>
                  <a:pt x="2278" y="1281"/>
                </a:lnTo>
                <a:lnTo>
                  <a:pt x="2275" y="1279"/>
                </a:lnTo>
                <a:cubicBezTo>
                  <a:pt x="2256" y="1271"/>
                  <a:pt x="2201" y="1251"/>
                  <a:pt x="2173" y="1267"/>
                </a:cubicBezTo>
                <a:cubicBezTo>
                  <a:pt x="2160" y="1274"/>
                  <a:pt x="2146" y="1294"/>
                  <a:pt x="2133" y="1312"/>
                </a:cubicBezTo>
                <a:cubicBezTo>
                  <a:pt x="2109" y="1346"/>
                  <a:pt x="2082" y="1385"/>
                  <a:pt x="2041" y="1377"/>
                </a:cubicBezTo>
                <a:cubicBezTo>
                  <a:pt x="2017" y="1373"/>
                  <a:pt x="2002" y="1366"/>
                  <a:pt x="1986" y="1359"/>
                </a:cubicBezTo>
                <a:cubicBezTo>
                  <a:pt x="1965" y="1349"/>
                  <a:pt x="1938" y="1337"/>
                  <a:pt x="1877" y="1324"/>
                </a:cubicBezTo>
                <a:cubicBezTo>
                  <a:pt x="1847" y="1318"/>
                  <a:pt x="1826" y="1314"/>
                  <a:pt x="1809" y="1312"/>
                </a:cubicBezTo>
                <a:cubicBezTo>
                  <a:pt x="1764" y="1304"/>
                  <a:pt x="1750" y="1302"/>
                  <a:pt x="1718" y="1265"/>
                </a:cubicBezTo>
                <a:cubicBezTo>
                  <a:pt x="1689" y="1232"/>
                  <a:pt x="1621" y="1224"/>
                  <a:pt x="1510" y="1239"/>
                </a:cubicBezTo>
                <a:cubicBezTo>
                  <a:pt x="1500" y="1241"/>
                  <a:pt x="1491" y="1242"/>
                  <a:pt x="1484" y="1242"/>
                </a:cubicBezTo>
                <a:cubicBezTo>
                  <a:pt x="1460" y="1245"/>
                  <a:pt x="1460" y="1245"/>
                  <a:pt x="1454" y="1266"/>
                </a:cubicBezTo>
                <a:cubicBezTo>
                  <a:pt x="1452" y="1275"/>
                  <a:pt x="1449" y="1287"/>
                  <a:pt x="1443" y="1303"/>
                </a:cubicBezTo>
                <a:lnTo>
                  <a:pt x="1439" y="1317"/>
                </a:lnTo>
                <a:cubicBezTo>
                  <a:pt x="1418" y="1384"/>
                  <a:pt x="1410" y="1409"/>
                  <a:pt x="1382" y="1434"/>
                </a:cubicBezTo>
                <a:cubicBezTo>
                  <a:pt x="1365" y="1451"/>
                  <a:pt x="1338" y="1452"/>
                  <a:pt x="1310" y="1453"/>
                </a:cubicBezTo>
                <a:cubicBezTo>
                  <a:pt x="1288" y="1455"/>
                  <a:pt x="1266" y="1456"/>
                  <a:pt x="1248" y="1464"/>
                </a:cubicBezTo>
                <a:cubicBezTo>
                  <a:pt x="1204" y="1485"/>
                  <a:pt x="1075" y="1496"/>
                  <a:pt x="993" y="1469"/>
                </a:cubicBezTo>
                <a:cubicBezTo>
                  <a:pt x="923" y="1445"/>
                  <a:pt x="887" y="1461"/>
                  <a:pt x="838" y="1502"/>
                </a:cubicBezTo>
                <a:cubicBezTo>
                  <a:pt x="799" y="1536"/>
                  <a:pt x="778" y="1537"/>
                  <a:pt x="748" y="1539"/>
                </a:cubicBezTo>
                <a:cubicBezTo>
                  <a:pt x="740" y="1539"/>
                  <a:pt x="731" y="1539"/>
                  <a:pt x="720" y="1540"/>
                </a:cubicBezTo>
                <a:cubicBezTo>
                  <a:pt x="711" y="1542"/>
                  <a:pt x="642" y="1550"/>
                  <a:pt x="567" y="1440"/>
                </a:cubicBezTo>
                <a:cubicBezTo>
                  <a:pt x="527" y="1380"/>
                  <a:pt x="486" y="1361"/>
                  <a:pt x="447" y="1342"/>
                </a:cubicBezTo>
                <a:cubicBezTo>
                  <a:pt x="415" y="1328"/>
                  <a:pt x="386" y="1314"/>
                  <a:pt x="362" y="1281"/>
                </a:cubicBezTo>
                <a:cubicBezTo>
                  <a:pt x="310" y="1211"/>
                  <a:pt x="296" y="1172"/>
                  <a:pt x="272" y="1084"/>
                </a:cubicBezTo>
                <a:cubicBezTo>
                  <a:pt x="264" y="1055"/>
                  <a:pt x="249" y="1038"/>
                  <a:pt x="231" y="1040"/>
                </a:cubicBezTo>
                <a:cubicBezTo>
                  <a:pt x="214" y="1042"/>
                  <a:pt x="195" y="1061"/>
                  <a:pt x="192" y="1092"/>
                </a:cubicBezTo>
                <a:cubicBezTo>
                  <a:pt x="192" y="1104"/>
                  <a:pt x="191" y="1114"/>
                  <a:pt x="191" y="1122"/>
                </a:cubicBezTo>
                <a:cubicBezTo>
                  <a:pt x="190" y="1163"/>
                  <a:pt x="188" y="1172"/>
                  <a:pt x="137" y="1218"/>
                </a:cubicBezTo>
                <a:cubicBezTo>
                  <a:pt x="125" y="1229"/>
                  <a:pt x="114" y="1239"/>
                  <a:pt x="105" y="1247"/>
                </a:cubicBezTo>
                <a:cubicBezTo>
                  <a:pt x="88" y="1262"/>
                  <a:pt x="69" y="1278"/>
                  <a:pt x="69" y="1284"/>
                </a:cubicBezTo>
                <a:lnTo>
                  <a:pt x="69" y="1284"/>
                </a:lnTo>
                <a:cubicBezTo>
                  <a:pt x="69" y="1284"/>
                  <a:pt x="70" y="1286"/>
                  <a:pt x="76" y="1290"/>
                </a:cubicBezTo>
                <a:cubicBezTo>
                  <a:pt x="87" y="1296"/>
                  <a:pt x="101" y="1289"/>
                  <a:pt x="120" y="1278"/>
                </a:cubicBezTo>
                <a:cubicBezTo>
                  <a:pt x="138" y="1268"/>
                  <a:pt x="157" y="1257"/>
                  <a:pt x="174" y="1270"/>
                </a:cubicBezTo>
                <a:cubicBezTo>
                  <a:pt x="181" y="1275"/>
                  <a:pt x="185" y="1283"/>
                  <a:pt x="185" y="1293"/>
                </a:cubicBezTo>
                <a:cubicBezTo>
                  <a:pt x="186" y="1320"/>
                  <a:pt x="158" y="1358"/>
                  <a:pt x="138" y="1375"/>
                </a:cubicBezTo>
                <a:cubicBezTo>
                  <a:pt x="127" y="1386"/>
                  <a:pt x="110" y="1386"/>
                  <a:pt x="94" y="1387"/>
                </a:cubicBezTo>
                <a:cubicBezTo>
                  <a:pt x="67" y="1387"/>
                  <a:pt x="56" y="1388"/>
                  <a:pt x="56" y="1414"/>
                </a:cubicBezTo>
                <a:cubicBezTo>
                  <a:pt x="56" y="1431"/>
                  <a:pt x="57" y="1442"/>
                  <a:pt x="58" y="1452"/>
                </a:cubicBezTo>
                <a:cubicBezTo>
                  <a:pt x="60" y="1479"/>
                  <a:pt x="60" y="1491"/>
                  <a:pt x="38" y="1528"/>
                </a:cubicBezTo>
                <a:cubicBezTo>
                  <a:pt x="21" y="1556"/>
                  <a:pt x="20" y="1625"/>
                  <a:pt x="35" y="1680"/>
                </a:cubicBezTo>
                <a:cubicBezTo>
                  <a:pt x="45" y="1715"/>
                  <a:pt x="56" y="1724"/>
                  <a:pt x="59" y="1725"/>
                </a:cubicBezTo>
                <a:lnTo>
                  <a:pt x="75" y="1734"/>
                </a:lnTo>
                <a:cubicBezTo>
                  <a:pt x="100" y="1748"/>
                  <a:pt x="115" y="1755"/>
                  <a:pt x="142" y="1787"/>
                </a:cubicBezTo>
                <a:cubicBezTo>
                  <a:pt x="152" y="1799"/>
                  <a:pt x="163" y="1798"/>
                  <a:pt x="176" y="1797"/>
                </a:cubicBezTo>
                <a:cubicBezTo>
                  <a:pt x="191" y="1796"/>
                  <a:pt x="216" y="1794"/>
                  <a:pt x="219" y="1834"/>
                </a:cubicBezTo>
                <a:cubicBezTo>
                  <a:pt x="224" y="1879"/>
                  <a:pt x="194" y="1888"/>
                  <a:pt x="175" y="1894"/>
                </a:cubicBezTo>
                <a:cubicBezTo>
                  <a:pt x="166" y="1897"/>
                  <a:pt x="158" y="1899"/>
                  <a:pt x="153" y="1904"/>
                </a:cubicBezTo>
                <a:cubicBezTo>
                  <a:pt x="147" y="1909"/>
                  <a:pt x="144" y="1918"/>
                  <a:pt x="145" y="1928"/>
                </a:cubicBezTo>
                <a:cubicBezTo>
                  <a:pt x="147" y="1939"/>
                  <a:pt x="153" y="1948"/>
                  <a:pt x="162" y="1952"/>
                </a:cubicBezTo>
                <a:cubicBezTo>
                  <a:pt x="179" y="1960"/>
                  <a:pt x="196" y="1976"/>
                  <a:pt x="192" y="1993"/>
                </a:cubicBezTo>
                <a:cubicBezTo>
                  <a:pt x="190" y="2002"/>
                  <a:pt x="182" y="2013"/>
                  <a:pt x="153" y="2014"/>
                </a:cubicBezTo>
                <a:cubicBezTo>
                  <a:pt x="137" y="2014"/>
                  <a:pt x="126" y="2018"/>
                  <a:pt x="121" y="2025"/>
                </a:cubicBezTo>
                <a:cubicBezTo>
                  <a:pt x="114" y="2035"/>
                  <a:pt x="117" y="2051"/>
                  <a:pt x="121" y="2064"/>
                </a:cubicBezTo>
                <a:cubicBezTo>
                  <a:pt x="131" y="2096"/>
                  <a:pt x="182" y="2109"/>
                  <a:pt x="222" y="2110"/>
                </a:cubicBezTo>
                <a:cubicBezTo>
                  <a:pt x="228" y="2110"/>
                  <a:pt x="246" y="2111"/>
                  <a:pt x="254" y="2123"/>
                </a:cubicBezTo>
                <a:cubicBezTo>
                  <a:pt x="262" y="2135"/>
                  <a:pt x="255" y="2149"/>
                  <a:pt x="249" y="2161"/>
                </a:cubicBezTo>
                <a:cubicBezTo>
                  <a:pt x="247" y="2166"/>
                  <a:pt x="243" y="2173"/>
                  <a:pt x="243" y="2176"/>
                </a:cubicBezTo>
                <a:cubicBezTo>
                  <a:pt x="244" y="2178"/>
                  <a:pt x="249" y="2181"/>
                  <a:pt x="258" y="2184"/>
                </a:cubicBezTo>
                <a:cubicBezTo>
                  <a:pt x="270" y="2190"/>
                  <a:pt x="286" y="2197"/>
                  <a:pt x="304" y="2214"/>
                </a:cubicBezTo>
                <a:cubicBezTo>
                  <a:pt x="317" y="2227"/>
                  <a:pt x="321" y="2240"/>
                  <a:pt x="323" y="2249"/>
                </a:cubicBezTo>
                <a:cubicBezTo>
                  <a:pt x="326" y="2261"/>
                  <a:pt x="328" y="2266"/>
                  <a:pt x="356" y="2267"/>
                </a:cubicBezTo>
                <a:cubicBezTo>
                  <a:pt x="396" y="2269"/>
                  <a:pt x="399" y="2291"/>
                  <a:pt x="401" y="2306"/>
                </a:cubicBezTo>
                <a:cubicBezTo>
                  <a:pt x="403" y="2319"/>
                  <a:pt x="404" y="2326"/>
                  <a:pt x="419" y="2330"/>
                </a:cubicBezTo>
                <a:cubicBezTo>
                  <a:pt x="431" y="2334"/>
                  <a:pt x="440" y="2335"/>
                  <a:pt x="447" y="2337"/>
                </a:cubicBezTo>
                <a:cubicBezTo>
                  <a:pt x="474" y="2343"/>
                  <a:pt x="484" y="2347"/>
                  <a:pt x="493" y="2385"/>
                </a:cubicBezTo>
                <a:cubicBezTo>
                  <a:pt x="496" y="2399"/>
                  <a:pt x="499" y="2399"/>
                  <a:pt x="505" y="2400"/>
                </a:cubicBezTo>
                <a:cubicBezTo>
                  <a:pt x="520" y="2401"/>
                  <a:pt x="530" y="2407"/>
                  <a:pt x="533" y="2432"/>
                </a:cubicBezTo>
                <a:cubicBezTo>
                  <a:pt x="543" y="2505"/>
                  <a:pt x="551" y="2607"/>
                  <a:pt x="517" y="2638"/>
                </a:cubicBezTo>
                <a:cubicBezTo>
                  <a:pt x="514" y="2641"/>
                  <a:pt x="510" y="2646"/>
                  <a:pt x="510" y="2649"/>
                </a:cubicBezTo>
                <a:cubicBezTo>
                  <a:pt x="510" y="2655"/>
                  <a:pt x="518" y="2664"/>
                  <a:pt x="526" y="2672"/>
                </a:cubicBezTo>
                <a:cubicBezTo>
                  <a:pt x="536" y="2683"/>
                  <a:pt x="547" y="2694"/>
                  <a:pt x="552" y="2710"/>
                </a:cubicBezTo>
                <a:cubicBezTo>
                  <a:pt x="557" y="2725"/>
                  <a:pt x="556" y="2755"/>
                  <a:pt x="555" y="2792"/>
                </a:cubicBezTo>
                <a:cubicBezTo>
                  <a:pt x="554" y="2837"/>
                  <a:pt x="552" y="2904"/>
                  <a:pt x="567" y="2917"/>
                </a:cubicBezTo>
                <a:cubicBezTo>
                  <a:pt x="575" y="2924"/>
                  <a:pt x="582" y="2926"/>
                  <a:pt x="589" y="2929"/>
                </a:cubicBezTo>
                <a:cubicBezTo>
                  <a:pt x="613" y="2936"/>
                  <a:pt x="618" y="2948"/>
                  <a:pt x="613" y="2990"/>
                </a:cubicBezTo>
                <a:cubicBezTo>
                  <a:pt x="612" y="3002"/>
                  <a:pt x="609" y="3015"/>
                  <a:pt x="607" y="3028"/>
                </a:cubicBezTo>
                <a:cubicBezTo>
                  <a:pt x="601" y="3063"/>
                  <a:pt x="595" y="3103"/>
                  <a:pt x="606" y="3116"/>
                </a:cubicBezTo>
                <a:cubicBezTo>
                  <a:pt x="608" y="3118"/>
                  <a:pt x="612" y="3121"/>
                  <a:pt x="621" y="3121"/>
                </a:cubicBezTo>
                <a:cubicBezTo>
                  <a:pt x="641" y="3121"/>
                  <a:pt x="649" y="3113"/>
                  <a:pt x="659" y="3104"/>
                </a:cubicBezTo>
                <a:cubicBezTo>
                  <a:pt x="670" y="3093"/>
                  <a:pt x="684" y="3078"/>
                  <a:pt x="716" y="3093"/>
                </a:cubicBezTo>
                <a:cubicBezTo>
                  <a:pt x="739" y="3103"/>
                  <a:pt x="752" y="3123"/>
                  <a:pt x="763" y="3139"/>
                </a:cubicBezTo>
                <a:cubicBezTo>
                  <a:pt x="775" y="3158"/>
                  <a:pt x="783" y="3168"/>
                  <a:pt x="798" y="3166"/>
                </a:cubicBezTo>
                <a:cubicBezTo>
                  <a:pt x="811" y="3165"/>
                  <a:pt x="818" y="3161"/>
                  <a:pt x="823" y="3157"/>
                </a:cubicBezTo>
                <a:cubicBezTo>
                  <a:pt x="840" y="3146"/>
                  <a:pt x="852" y="3146"/>
                  <a:pt x="881" y="3169"/>
                </a:cubicBezTo>
                <a:cubicBezTo>
                  <a:pt x="908" y="3190"/>
                  <a:pt x="923" y="3179"/>
                  <a:pt x="948" y="3156"/>
                </a:cubicBezTo>
                <a:cubicBezTo>
                  <a:pt x="953" y="3151"/>
                  <a:pt x="959" y="3145"/>
                  <a:pt x="965" y="3141"/>
                </a:cubicBezTo>
                <a:cubicBezTo>
                  <a:pt x="971" y="3136"/>
                  <a:pt x="977" y="3131"/>
                  <a:pt x="982" y="3125"/>
                </a:cubicBezTo>
                <a:cubicBezTo>
                  <a:pt x="1000" y="3106"/>
                  <a:pt x="1021" y="3085"/>
                  <a:pt x="1072" y="3110"/>
                </a:cubicBezTo>
                <a:cubicBezTo>
                  <a:pt x="1087" y="3118"/>
                  <a:pt x="1102" y="3127"/>
                  <a:pt x="1115" y="3135"/>
                </a:cubicBezTo>
                <a:cubicBezTo>
                  <a:pt x="1135" y="3148"/>
                  <a:pt x="1156" y="3161"/>
                  <a:pt x="1166" y="3158"/>
                </a:cubicBezTo>
                <a:cubicBezTo>
                  <a:pt x="1168" y="3158"/>
                  <a:pt x="1171" y="3157"/>
                  <a:pt x="1175" y="3148"/>
                </a:cubicBezTo>
                <a:cubicBezTo>
                  <a:pt x="1182" y="3132"/>
                  <a:pt x="1184" y="3115"/>
                  <a:pt x="1186" y="3100"/>
                </a:cubicBezTo>
                <a:cubicBezTo>
                  <a:pt x="1190" y="3079"/>
                  <a:pt x="1193" y="3052"/>
                  <a:pt x="1220" y="3054"/>
                </a:cubicBezTo>
                <a:cubicBezTo>
                  <a:pt x="1225" y="3055"/>
                  <a:pt x="1229" y="3055"/>
                  <a:pt x="1233" y="3054"/>
                </a:cubicBezTo>
                <a:cubicBezTo>
                  <a:pt x="1242" y="3054"/>
                  <a:pt x="1251" y="3053"/>
                  <a:pt x="1259" y="3061"/>
                </a:cubicBezTo>
                <a:cubicBezTo>
                  <a:pt x="1268" y="3069"/>
                  <a:pt x="1270" y="3084"/>
                  <a:pt x="1270" y="3115"/>
                </a:cubicBezTo>
                <a:cubicBezTo>
                  <a:pt x="1269" y="3144"/>
                  <a:pt x="1271" y="3150"/>
                  <a:pt x="1275" y="3157"/>
                </a:cubicBezTo>
                <a:cubicBezTo>
                  <a:pt x="1279" y="3166"/>
                  <a:pt x="1283" y="3176"/>
                  <a:pt x="1283" y="3211"/>
                </a:cubicBezTo>
                <a:cubicBezTo>
                  <a:pt x="1283" y="3232"/>
                  <a:pt x="1280" y="3257"/>
                  <a:pt x="1277" y="3281"/>
                </a:cubicBezTo>
                <a:cubicBezTo>
                  <a:pt x="1272" y="3319"/>
                  <a:pt x="1265" y="3366"/>
                  <a:pt x="1276" y="3379"/>
                </a:cubicBezTo>
                <a:cubicBezTo>
                  <a:pt x="1278" y="3381"/>
                  <a:pt x="1279" y="3382"/>
                  <a:pt x="1283" y="3382"/>
                </a:cubicBezTo>
                <a:cubicBezTo>
                  <a:pt x="1284" y="3382"/>
                  <a:pt x="1284" y="3382"/>
                  <a:pt x="1284" y="3382"/>
                </a:cubicBezTo>
                <a:cubicBezTo>
                  <a:pt x="1304" y="3382"/>
                  <a:pt x="1324" y="3360"/>
                  <a:pt x="1343" y="3338"/>
                </a:cubicBezTo>
                <a:cubicBezTo>
                  <a:pt x="1363" y="3315"/>
                  <a:pt x="1381" y="3293"/>
                  <a:pt x="1405" y="3290"/>
                </a:cubicBezTo>
                <a:cubicBezTo>
                  <a:pt x="1448" y="3283"/>
                  <a:pt x="1504" y="3274"/>
                  <a:pt x="1547" y="3333"/>
                </a:cubicBezTo>
                <a:cubicBezTo>
                  <a:pt x="1556" y="3344"/>
                  <a:pt x="1564" y="3350"/>
                  <a:pt x="1574" y="3351"/>
                </a:cubicBezTo>
                <a:cubicBezTo>
                  <a:pt x="1599" y="3353"/>
                  <a:pt x="1630" y="3321"/>
                  <a:pt x="1658" y="3293"/>
                </a:cubicBezTo>
                <a:lnTo>
                  <a:pt x="1663" y="3288"/>
                </a:lnTo>
                <a:cubicBezTo>
                  <a:pt x="1703" y="3248"/>
                  <a:pt x="1737" y="3214"/>
                  <a:pt x="1738" y="3193"/>
                </a:cubicBezTo>
                <a:cubicBezTo>
                  <a:pt x="1739" y="3173"/>
                  <a:pt x="1758" y="3145"/>
                  <a:pt x="1785" y="3135"/>
                </a:cubicBezTo>
                <a:cubicBezTo>
                  <a:pt x="1799" y="3130"/>
                  <a:pt x="1826" y="3127"/>
                  <a:pt x="1855" y="3158"/>
                </a:cubicBezTo>
                <a:cubicBezTo>
                  <a:pt x="1872" y="3177"/>
                  <a:pt x="1883" y="3197"/>
                  <a:pt x="1891" y="3213"/>
                </a:cubicBezTo>
                <a:cubicBezTo>
                  <a:pt x="1908" y="3247"/>
                  <a:pt x="1915" y="3260"/>
                  <a:pt x="1956" y="3248"/>
                </a:cubicBezTo>
                <a:cubicBezTo>
                  <a:pt x="1980" y="3240"/>
                  <a:pt x="1997" y="3229"/>
                  <a:pt x="2011" y="3221"/>
                </a:cubicBezTo>
                <a:cubicBezTo>
                  <a:pt x="2027" y="3211"/>
                  <a:pt x="2040" y="3203"/>
                  <a:pt x="2053" y="3208"/>
                </a:cubicBezTo>
                <a:cubicBezTo>
                  <a:pt x="2066" y="3214"/>
                  <a:pt x="2072" y="3231"/>
                  <a:pt x="2078" y="3258"/>
                </a:cubicBezTo>
                <a:cubicBezTo>
                  <a:pt x="2083" y="3283"/>
                  <a:pt x="2082" y="3305"/>
                  <a:pt x="2081" y="3323"/>
                </a:cubicBezTo>
                <a:cubicBezTo>
                  <a:pt x="2080" y="3338"/>
                  <a:pt x="2080" y="3351"/>
                  <a:pt x="2084" y="3355"/>
                </a:cubicBezTo>
                <a:cubicBezTo>
                  <a:pt x="2089" y="3359"/>
                  <a:pt x="2104" y="3361"/>
                  <a:pt x="2151" y="3349"/>
                </a:cubicBezTo>
                <a:cubicBezTo>
                  <a:pt x="2217" y="3333"/>
                  <a:pt x="2220" y="3291"/>
                  <a:pt x="2222" y="3260"/>
                </a:cubicBezTo>
                <a:cubicBezTo>
                  <a:pt x="2224" y="3245"/>
                  <a:pt x="2225" y="3231"/>
                  <a:pt x="2236" y="3226"/>
                </a:cubicBezTo>
                <a:cubicBezTo>
                  <a:pt x="2245" y="3220"/>
                  <a:pt x="2256" y="3225"/>
                  <a:pt x="2264" y="3229"/>
                </a:cubicBezTo>
                <a:cubicBezTo>
                  <a:pt x="2299" y="3249"/>
                  <a:pt x="2294" y="3283"/>
                  <a:pt x="2292" y="3301"/>
                </a:cubicBezTo>
                <a:cubicBezTo>
                  <a:pt x="2292" y="3303"/>
                  <a:pt x="2291" y="3305"/>
                  <a:pt x="2291" y="3307"/>
                </a:cubicBezTo>
                <a:cubicBezTo>
                  <a:pt x="2292" y="3307"/>
                  <a:pt x="2293" y="3307"/>
                  <a:pt x="2295" y="3306"/>
                </a:cubicBezTo>
                <a:cubicBezTo>
                  <a:pt x="2314" y="3298"/>
                  <a:pt x="2328" y="3288"/>
                  <a:pt x="2339" y="3280"/>
                </a:cubicBezTo>
                <a:cubicBezTo>
                  <a:pt x="2352" y="3271"/>
                  <a:pt x="2361" y="3264"/>
                  <a:pt x="2372" y="3266"/>
                </a:cubicBezTo>
                <a:cubicBezTo>
                  <a:pt x="2378" y="3267"/>
                  <a:pt x="2383" y="3271"/>
                  <a:pt x="2386" y="3277"/>
                </a:cubicBezTo>
                <a:cubicBezTo>
                  <a:pt x="2395" y="3291"/>
                  <a:pt x="2387" y="3305"/>
                  <a:pt x="2380" y="3317"/>
                </a:cubicBezTo>
                <a:cubicBezTo>
                  <a:pt x="2376" y="3325"/>
                  <a:pt x="2371" y="3334"/>
                  <a:pt x="2372" y="3339"/>
                </a:cubicBezTo>
                <a:cubicBezTo>
                  <a:pt x="2373" y="3341"/>
                  <a:pt x="2376" y="3344"/>
                  <a:pt x="2381" y="3346"/>
                </a:cubicBezTo>
                <a:cubicBezTo>
                  <a:pt x="2391" y="3351"/>
                  <a:pt x="2399" y="3345"/>
                  <a:pt x="2414" y="3331"/>
                </a:cubicBezTo>
                <a:cubicBezTo>
                  <a:pt x="2422" y="3323"/>
                  <a:pt x="2430" y="3315"/>
                  <a:pt x="2440" y="331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8" name="Google Shape;1388;p69"/>
          <p:cNvSpPr/>
          <p:nvPr/>
        </p:nvSpPr>
        <p:spPr>
          <a:xfrm>
            <a:off x="958982" y="4795476"/>
            <a:ext cx="78452" cy="162376"/>
          </a:xfrm>
          <a:custGeom>
            <a:avLst/>
            <a:gdLst/>
            <a:ahLst/>
            <a:cxnLst/>
            <a:rect l="l" t="t" r="r" b="b"/>
            <a:pathLst>
              <a:path w="129" h="267" extrusionOk="0">
                <a:moveTo>
                  <a:pt x="69" y="267"/>
                </a:moveTo>
                <a:cubicBezTo>
                  <a:pt x="54" y="267"/>
                  <a:pt x="41" y="259"/>
                  <a:pt x="31" y="245"/>
                </a:cubicBezTo>
                <a:cubicBezTo>
                  <a:pt x="0" y="197"/>
                  <a:pt x="-3" y="153"/>
                  <a:pt x="2" y="90"/>
                </a:cubicBezTo>
                <a:cubicBezTo>
                  <a:pt x="7" y="25"/>
                  <a:pt x="51" y="3"/>
                  <a:pt x="66" y="0"/>
                </a:cubicBezTo>
                <a:cubicBezTo>
                  <a:pt x="81" y="-2"/>
                  <a:pt x="92" y="0"/>
                  <a:pt x="100" y="6"/>
                </a:cubicBezTo>
                <a:cubicBezTo>
                  <a:pt x="115" y="18"/>
                  <a:pt x="116" y="38"/>
                  <a:pt x="118" y="70"/>
                </a:cubicBezTo>
                <a:cubicBezTo>
                  <a:pt x="119" y="90"/>
                  <a:pt x="121" y="115"/>
                  <a:pt x="126" y="144"/>
                </a:cubicBezTo>
                <a:cubicBezTo>
                  <a:pt x="138" y="207"/>
                  <a:pt x="114" y="252"/>
                  <a:pt x="85" y="264"/>
                </a:cubicBezTo>
                <a:cubicBezTo>
                  <a:pt x="79" y="266"/>
                  <a:pt x="74" y="267"/>
                  <a:pt x="69" y="267"/>
                </a:cubicBezTo>
                <a:moveTo>
                  <a:pt x="70" y="24"/>
                </a:moveTo>
                <a:cubicBezTo>
                  <a:pt x="69" y="24"/>
                  <a:pt x="30" y="35"/>
                  <a:pt x="25" y="92"/>
                </a:cubicBezTo>
                <a:cubicBezTo>
                  <a:pt x="20" y="151"/>
                  <a:pt x="23" y="189"/>
                  <a:pt x="51" y="232"/>
                </a:cubicBezTo>
                <a:cubicBezTo>
                  <a:pt x="56" y="239"/>
                  <a:pt x="64" y="247"/>
                  <a:pt x="76" y="242"/>
                </a:cubicBezTo>
                <a:cubicBezTo>
                  <a:pt x="92" y="236"/>
                  <a:pt x="114" y="204"/>
                  <a:pt x="103" y="148"/>
                </a:cubicBezTo>
                <a:cubicBezTo>
                  <a:pt x="97" y="118"/>
                  <a:pt x="96" y="92"/>
                  <a:pt x="94" y="72"/>
                </a:cubicBezTo>
                <a:cubicBezTo>
                  <a:pt x="93" y="49"/>
                  <a:pt x="92" y="30"/>
                  <a:pt x="86" y="25"/>
                </a:cubicBezTo>
                <a:cubicBezTo>
                  <a:pt x="82" y="22"/>
                  <a:pt x="76" y="23"/>
                  <a:pt x="7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89" name="Google Shape;1389;p69"/>
          <p:cNvSpPr/>
          <p:nvPr/>
        </p:nvSpPr>
        <p:spPr>
          <a:xfrm>
            <a:off x="-413629" y="3545726"/>
            <a:ext cx="894596" cy="1162175"/>
          </a:xfrm>
          <a:custGeom>
            <a:avLst/>
            <a:gdLst/>
            <a:ahLst/>
            <a:cxnLst/>
            <a:rect l="l" t="t" r="r" b="b"/>
            <a:pathLst>
              <a:path w="1471" h="1911" extrusionOk="0">
                <a:moveTo>
                  <a:pt x="8" y="1911"/>
                </a:moveTo>
                <a:lnTo>
                  <a:pt x="0" y="1889"/>
                </a:lnTo>
                <a:cubicBezTo>
                  <a:pt x="0" y="1889"/>
                  <a:pt x="56" y="1869"/>
                  <a:pt x="92" y="1817"/>
                </a:cubicBezTo>
                <a:cubicBezTo>
                  <a:pt x="129" y="1766"/>
                  <a:pt x="136" y="1742"/>
                  <a:pt x="130" y="1697"/>
                </a:cubicBezTo>
                <a:cubicBezTo>
                  <a:pt x="128" y="1681"/>
                  <a:pt x="116" y="1660"/>
                  <a:pt x="104" y="1637"/>
                </a:cubicBezTo>
                <a:cubicBezTo>
                  <a:pt x="82" y="1595"/>
                  <a:pt x="53" y="1542"/>
                  <a:pt x="62" y="1487"/>
                </a:cubicBezTo>
                <a:cubicBezTo>
                  <a:pt x="66" y="1462"/>
                  <a:pt x="71" y="1443"/>
                  <a:pt x="74" y="1427"/>
                </a:cubicBezTo>
                <a:cubicBezTo>
                  <a:pt x="82" y="1394"/>
                  <a:pt x="85" y="1382"/>
                  <a:pt x="71" y="1358"/>
                </a:cubicBezTo>
                <a:cubicBezTo>
                  <a:pt x="55" y="1330"/>
                  <a:pt x="51" y="1309"/>
                  <a:pt x="60" y="1292"/>
                </a:cubicBezTo>
                <a:cubicBezTo>
                  <a:pt x="70" y="1273"/>
                  <a:pt x="94" y="1263"/>
                  <a:pt x="133" y="1260"/>
                </a:cubicBezTo>
                <a:cubicBezTo>
                  <a:pt x="172" y="1257"/>
                  <a:pt x="201" y="1227"/>
                  <a:pt x="240" y="1184"/>
                </a:cubicBezTo>
                <a:cubicBezTo>
                  <a:pt x="267" y="1154"/>
                  <a:pt x="302" y="1117"/>
                  <a:pt x="349" y="1081"/>
                </a:cubicBezTo>
                <a:cubicBezTo>
                  <a:pt x="392" y="1049"/>
                  <a:pt x="414" y="1019"/>
                  <a:pt x="432" y="995"/>
                </a:cubicBezTo>
                <a:cubicBezTo>
                  <a:pt x="462" y="955"/>
                  <a:pt x="484" y="925"/>
                  <a:pt x="566" y="924"/>
                </a:cubicBezTo>
                <a:cubicBezTo>
                  <a:pt x="602" y="924"/>
                  <a:pt x="629" y="926"/>
                  <a:pt x="650" y="928"/>
                </a:cubicBezTo>
                <a:cubicBezTo>
                  <a:pt x="701" y="933"/>
                  <a:pt x="721" y="935"/>
                  <a:pt x="783" y="889"/>
                </a:cubicBezTo>
                <a:cubicBezTo>
                  <a:pt x="803" y="875"/>
                  <a:pt x="819" y="861"/>
                  <a:pt x="833" y="850"/>
                </a:cubicBezTo>
                <a:cubicBezTo>
                  <a:pt x="887" y="806"/>
                  <a:pt x="916" y="782"/>
                  <a:pt x="980" y="820"/>
                </a:cubicBezTo>
                <a:cubicBezTo>
                  <a:pt x="1022" y="845"/>
                  <a:pt x="1047" y="846"/>
                  <a:pt x="1057" y="839"/>
                </a:cubicBezTo>
                <a:cubicBezTo>
                  <a:pt x="1067" y="832"/>
                  <a:pt x="1065" y="816"/>
                  <a:pt x="1063" y="806"/>
                </a:cubicBezTo>
                <a:cubicBezTo>
                  <a:pt x="1061" y="793"/>
                  <a:pt x="1056" y="784"/>
                  <a:pt x="1052" y="775"/>
                </a:cubicBezTo>
                <a:cubicBezTo>
                  <a:pt x="1036" y="743"/>
                  <a:pt x="1040" y="728"/>
                  <a:pt x="1100" y="690"/>
                </a:cubicBezTo>
                <a:cubicBezTo>
                  <a:pt x="1151" y="657"/>
                  <a:pt x="1133" y="624"/>
                  <a:pt x="1112" y="587"/>
                </a:cubicBezTo>
                <a:cubicBezTo>
                  <a:pt x="1105" y="572"/>
                  <a:pt x="1097" y="558"/>
                  <a:pt x="1094" y="545"/>
                </a:cubicBezTo>
                <a:cubicBezTo>
                  <a:pt x="1091" y="526"/>
                  <a:pt x="1097" y="514"/>
                  <a:pt x="1103" y="507"/>
                </a:cubicBezTo>
                <a:cubicBezTo>
                  <a:pt x="1122" y="486"/>
                  <a:pt x="1161" y="484"/>
                  <a:pt x="1191" y="486"/>
                </a:cubicBezTo>
                <a:cubicBezTo>
                  <a:pt x="1208" y="487"/>
                  <a:pt x="1218" y="470"/>
                  <a:pt x="1235" y="439"/>
                </a:cubicBezTo>
                <a:cubicBezTo>
                  <a:pt x="1242" y="427"/>
                  <a:pt x="1250" y="412"/>
                  <a:pt x="1260" y="398"/>
                </a:cubicBezTo>
                <a:cubicBezTo>
                  <a:pt x="1273" y="379"/>
                  <a:pt x="1288" y="364"/>
                  <a:pt x="1302" y="351"/>
                </a:cubicBezTo>
                <a:cubicBezTo>
                  <a:pt x="1321" y="331"/>
                  <a:pt x="1339" y="313"/>
                  <a:pt x="1343" y="291"/>
                </a:cubicBezTo>
                <a:cubicBezTo>
                  <a:pt x="1346" y="277"/>
                  <a:pt x="1333" y="262"/>
                  <a:pt x="1320" y="249"/>
                </a:cubicBezTo>
                <a:cubicBezTo>
                  <a:pt x="1307" y="235"/>
                  <a:pt x="1295" y="221"/>
                  <a:pt x="1296" y="205"/>
                </a:cubicBezTo>
                <a:cubicBezTo>
                  <a:pt x="1296" y="196"/>
                  <a:pt x="1301" y="188"/>
                  <a:pt x="1309" y="181"/>
                </a:cubicBezTo>
                <a:cubicBezTo>
                  <a:pt x="1328" y="165"/>
                  <a:pt x="1347" y="157"/>
                  <a:pt x="1366" y="149"/>
                </a:cubicBezTo>
                <a:cubicBezTo>
                  <a:pt x="1385" y="141"/>
                  <a:pt x="1404" y="134"/>
                  <a:pt x="1418" y="119"/>
                </a:cubicBezTo>
                <a:cubicBezTo>
                  <a:pt x="1436" y="100"/>
                  <a:pt x="1463" y="60"/>
                  <a:pt x="1439" y="10"/>
                </a:cubicBezTo>
                <a:lnTo>
                  <a:pt x="1460" y="0"/>
                </a:lnTo>
                <a:cubicBezTo>
                  <a:pt x="1482" y="47"/>
                  <a:pt x="1473" y="95"/>
                  <a:pt x="1435" y="135"/>
                </a:cubicBezTo>
                <a:cubicBezTo>
                  <a:pt x="1417" y="154"/>
                  <a:pt x="1396" y="163"/>
                  <a:pt x="1375" y="171"/>
                </a:cubicBezTo>
                <a:cubicBezTo>
                  <a:pt x="1357" y="179"/>
                  <a:pt x="1340" y="186"/>
                  <a:pt x="1325" y="199"/>
                </a:cubicBezTo>
                <a:cubicBezTo>
                  <a:pt x="1321" y="202"/>
                  <a:pt x="1320" y="204"/>
                  <a:pt x="1319" y="206"/>
                </a:cubicBezTo>
                <a:cubicBezTo>
                  <a:pt x="1319" y="213"/>
                  <a:pt x="1329" y="223"/>
                  <a:pt x="1337" y="233"/>
                </a:cubicBezTo>
                <a:cubicBezTo>
                  <a:pt x="1353" y="249"/>
                  <a:pt x="1371" y="270"/>
                  <a:pt x="1366" y="295"/>
                </a:cubicBezTo>
                <a:cubicBezTo>
                  <a:pt x="1360" y="325"/>
                  <a:pt x="1340" y="346"/>
                  <a:pt x="1318" y="367"/>
                </a:cubicBezTo>
                <a:cubicBezTo>
                  <a:pt x="1305" y="381"/>
                  <a:pt x="1291" y="394"/>
                  <a:pt x="1279" y="412"/>
                </a:cubicBezTo>
                <a:cubicBezTo>
                  <a:pt x="1270" y="425"/>
                  <a:pt x="1263" y="438"/>
                  <a:pt x="1256" y="451"/>
                </a:cubicBezTo>
                <a:cubicBezTo>
                  <a:pt x="1238" y="482"/>
                  <a:pt x="1222" y="512"/>
                  <a:pt x="1189" y="509"/>
                </a:cubicBezTo>
                <a:cubicBezTo>
                  <a:pt x="1156" y="507"/>
                  <a:pt x="1130" y="512"/>
                  <a:pt x="1121" y="522"/>
                </a:cubicBezTo>
                <a:cubicBezTo>
                  <a:pt x="1119" y="525"/>
                  <a:pt x="1115" y="530"/>
                  <a:pt x="1118" y="540"/>
                </a:cubicBezTo>
                <a:cubicBezTo>
                  <a:pt x="1119" y="550"/>
                  <a:pt x="1126" y="563"/>
                  <a:pt x="1133" y="575"/>
                </a:cubicBezTo>
                <a:cubicBezTo>
                  <a:pt x="1154" y="613"/>
                  <a:pt x="1182" y="665"/>
                  <a:pt x="1112" y="709"/>
                </a:cubicBezTo>
                <a:cubicBezTo>
                  <a:pt x="1062" y="742"/>
                  <a:pt x="1064" y="747"/>
                  <a:pt x="1073" y="765"/>
                </a:cubicBezTo>
                <a:cubicBezTo>
                  <a:pt x="1078" y="774"/>
                  <a:pt x="1083" y="785"/>
                  <a:pt x="1087" y="802"/>
                </a:cubicBezTo>
                <a:cubicBezTo>
                  <a:pt x="1093" y="837"/>
                  <a:pt x="1080" y="852"/>
                  <a:pt x="1071" y="858"/>
                </a:cubicBezTo>
                <a:cubicBezTo>
                  <a:pt x="1049" y="874"/>
                  <a:pt x="1014" y="867"/>
                  <a:pt x="968" y="840"/>
                </a:cubicBezTo>
                <a:cubicBezTo>
                  <a:pt x="918" y="810"/>
                  <a:pt x="901" y="825"/>
                  <a:pt x="848" y="868"/>
                </a:cubicBezTo>
                <a:cubicBezTo>
                  <a:pt x="834" y="880"/>
                  <a:pt x="817" y="893"/>
                  <a:pt x="797" y="908"/>
                </a:cubicBezTo>
                <a:cubicBezTo>
                  <a:pt x="728" y="959"/>
                  <a:pt x="702" y="957"/>
                  <a:pt x="648" y="952"/>
                </a:cubicBezTo>
                <a:cubicBezTo>
                  <a:pt x="627" y="950"/>
                  <a:pt x="601" y="948"/>
                  <a:pt x="566" y="948"/>
                </a:cubicBezTo>
                <a:cubicBezTo>
                  <a:pt x="496" y="949"/>
                  <a:pt x="480" y="970"/>
                  <a:pt x="451" y="1009"/>
                </a:cubicBezTo>
                <a:cubicBezTo>
                  <a:pt x="432" y="1034"/>
                  <a:pt x="409" y="1066"/>
                  <a:pt x="364" y="1100"/>
                </a:cubicBezTo>
                <a:cubicBezTo>
                  <a:pt x="318" y="1135"/>
                  <a:pt x="286" y="1170"/>
                  <a:pt x="257" y="1200"/>
                </a:cubicBezTo>
                <a:cubicBezTo>
                  <a:pt x="216" y="1245"/>
                  <a:pt x="183" y="1280"/>
                  <a:pt x="135" y="1284"/>
                </a:cubicBezTo>
                <a:cubicBezTo>
                  <a:pt x="105" y="1286"/>
                  <a:pt x="87" y="1292"/>
                  <a:pt x="81" y="1303"/>
                </a:cubicBezTo>
                <a:cubicBezTo>
                  <a:pt x="75" y="1314"/>
                  <a:pt x="83" y="1332"/>
                  <a:pt x="91" y="1346"/>
                </a:cubicBezTo>
                <a:cubicBezTo>
                  <a:pt x="111" y="1378"/>
                  <a:pt x="106" y="1399"/>
                  <a:pt x="97" y="1433"/>
                </a:cubicBezTo>
                <a:cubicBezTo>
                  <a:pt x="94" y="1448"/>
                  <a:pt x="89" y="1466"/>
                  <a:pt x="85" y="1491"/>
                </a:cubicBezTo>
                <a:cubicBezTo>
                  <a:pt x="78" y="1538"/>
                  <a:pt x="103" y="1585"/>
                  <a:pt x="125" y="1626"/>
                </a:cubicBezTo>
                <a:cubicBezTo>
                  <a:pt x="139" y="1652"/>
                  <a:pt x="151" y="1674"/>
                  <a:pt x="153" y="1694"/>
                </a:cubicBezTo>
                <a:cubicBezTo>
                  <a:pt x="160" y="1745"/>
                  <a:pt x="151" y="1775"/>
                  <a:pt x="111" y="1831"/>
                </a:cubicBezTo>
                <a:cubicBezTo>
                  <a:pt x="71" y="1888"/>
                  <a:pt x="10" y="1911"/>
                  <a:pt x="8" y="191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0" name="Google Shape;1390;p69"/>
          <p:cNvSpPr/>
          <p:nvPr/>
        </p:nvSpPr>
        <p:spPr>
          <a:xfrm>
            <a:off x="382449" y="3721482"/>
            <a:ext cx="515715" cy="1058789"/>
          </a:xfrm>
          <a:custGeom>
            <a:avLst/>
            <a:gdLst/>
            <a:ahLst/>
            <a:cxnLst/>
            <a:rect l="l" t="t" r="r" b="b"/>
            <a:pathLst>
              <a:path w="848" h="1741" extrusionOk="0">
                <a:moveTo>
                  <a:pt x="221" y="1741"/>
                </a:moveTo>
                <a:lnTo>
                  <a:pt x="208" y="1722"/>
                </a:lnTo>
                <a:cubicBezTo>
                  <a:pt x="233" y="1704"/>
                  <a:pt x="243" y="1688"/>
                  <a:pt x="245" y="1627"/>
                </a:cubicBezTo>
                <a:cubicBezTo>
                  <a:pt x="246" y="1574"/>
                  <a:pt x="268" y="1564"/>
                  <a:pt x="304" y="1548"/>
                </a:cubicBezTo>
                <a:cubicBezTo>
                  <a:pt x="314" y="1543"/>
                  <a:pt x="327" y="1537"/>
                  <a:pt x="341" y="1530"/>
                </a:cubicBezTo>
                <a:cubicBezTo>
                  <a:pt x="400" y="1498"/>
                  <a:pt x="418" y="1489"/>
                  <a:pt x="437" y="1366"/>
                </a:cubicBezTo>
                <a:cubicBezTo>
                  <a:pt x="449" y="1286"/>
                  <a:pt x="470" y="1281"/>
                  <a:pt x="505" y="1283"/>
                </a:cubicBezTo>
                <a:cubicBezTo>
                  <a:pt x="523" y="1285"/>
                  <a:pt x="542" y="1286"/>
                  <a:pt x="568" y="1263"/>
                </a:cubicBezTo>
                <a:cubicBezTo>
                  <a:pt x="625" y="1212"/>
                  <a:pt x="624" y="1154"/>
                  <a:pt x="623" y="1087"/>
                </a:cubicBezTo>
                <a:cubicBezTo>
                  <a:pt x="623" y="1078"/>
                  <a:pt x="623" y="1069"/>
                  <a:pt x="623" y="1060"/>
                </a:cubicBezTo>
                <a:cubicBezTo>
                  <a:pt x="623" y="986"/>
                  <a:pt x="637" y="918"/>
                  <a:pt x="738" y="918"/>
                </a:cubicBezTo>
                <a:cubicBezTo>
                  <a:pt x="772" y="918"/>
                  <a:pt x="795" y="911"/>
                  <a:pt x="808" y="897"/>
                </a:cubicBezTo>
                <a:cubicBezTo>
                  <a:pt x="822" y="882"/>
                  <a:pt x="827" y="857"/>
                  <a:pt x="824" y="818"/>
                </a:cubicBezTo>
                <a:cubicBezTo>
                  <a:pt x="822" y="783"/>
                  <a:pt x="802" y="774"/>
                  <a:pt x="769" y="759"/>
                </a:cubicBezTo>
                <a:cubicBezTo>
                  <a:pt x="747" y="749"/>
                  <a:pt x="720" y="737"/>
                  <a:pt x="693" y="712"/>
                </a:cubicBezTo>
                <a:cubicBezTo>
                  <a:pt x="631" y="655"/>
                  <a:pt x="616" y="543"/>
                  <a:pt x="606" y="468"/>
                </a:cubicBezTo>
                <a:lnTo>
                  <a:pt x="603" y="451"/>
                </a:lnTo>
                <a:cubicBezTo>
                  <a:pt x="598" y="414"/>
                  <a:pt x="606" y="393"/>
                  <a:pt x="612" y="377"/>
                </a:cubicBezTo>
                <a:cubicBezTo>
                  <a:pt x="618" y="360"/>
                  <a:pt x="620" y="354"/>
                  <a:pt x="606" y="337"/>
                </a:cubicBezTo>
                <a:cubicBezTo>
                  <a:pt x="601" y="332"/>
                  <a:pt x="598" y="332"/>
                  <a:pt x="597" y="332"/>
                </a:cubicBezTo>
                <a:cubicBezTo>
                  <a:pt x="585" y="332"/>
                  <a:pt x="566" y="358"/>
                  <a:pt x="552" y="377"/>
                </a:cubicBezTo>
                <a:cubicBezTo>
                  <a:pt x="540" y="394"/>
                  <a:pt x="529" y="408"/>
                  <a:pt x="518" y="415"/>
                </a:cubicBezTo>
                <a:cubicBezTo>
                  <a:pt x="503" y="425"/>
                  <a:pt x="484" y="423"/>
                  <a:pt x="471" y="411"/>
                </a:cubicBezTo>
                <a:cubicBezTo>
                  <a:pt x="463" y="404"/>
                  <a:pt x="440" y="374"/>
                  <a:pt x="478" y="305"/>
                </a:cubicBezTo>
                <a:cubicBezTo>
                  <a:pt x="498" y="269"/>
                  <a:pt x="486" y="260"/>
                  <a:pt x="467" y="243"/>
                </a:cubicBezTo>
                <a:cubicBezTo>
                  <a:pt x="450" y="229"/>
                  <a:pt x="430" y="212"/>
                  <a:pt x="437" y="175"/>
                </a:cubicBezTo>
                <a:cubicBezTo>
                  <a:pt x="444" y="143"/>
                  <a:pt x="468" y="117"/>
                  <a:pt x="490" y="94"/>
                </a:cubicBezTo>
                <a:cubicBezTo>
                  <a:pt x="506" y="77"/>
                  <a:pt x="523" y="59"/>
                  <a:pt x="523" y="47"/>
                </a:cubicBezTo>
                <a:cubicBezTo>
                  <a:pt x="522" y="46"/>
                  <a:pt x="522" y="41"/>
                  <a:pt x="513" y="34"/>
                </a:cubicBezTo>
                <a:cubicBezTo>
                  <a:pt x="485" y="11"/>
                  <a:pt x="436" y="33"/>
                  <a:pt x="384" y="57"/>
                </a:cubicBezTo>
                <a:cubicBezTo>
                  <a:pt x="356" y="70"/>
                  <a:pt x="327" y="83"/>
                  <a:pt x="300" y="89"/>
                </a:cubicBezTo>
                <a:cubicBezTo>
                  <a:pt x="234" y="104"/>
                  <a:pt x="186" y="89"/>
                  <a:pt x="135" y="73"/>
                </a:cubicBezTo>
                <a:cubicBezTo>
                  <a:pt x="126" y="69"/>
                  <a:pt x="116" y="66"/>
                  <a:pt x="106" y="63"/>
                </a:cubicBezTo>
                <a:cubicBezTo>
                  <a:pt x="49" y="46"/>
                  <a:pt x="15" y="72"/>
                  <a:pt x="15" y="73"/>
                </a:cubicBezTo>
                <a:lnTo>
                  <a:pt x="0" y="54"/>
                </a:lnTo>
                <a:cubicBezTo>
                  <a:pt x="2" y="53"/>
                  <a:pt x="44" y="20"/>
                  <a:pt x="113" y="41"/>
                </a:cubicBezTo>
                <a:cubicBezTo>
                  <a:pt x="123" y="44"/>
                  <a:pt x="133" y="47"/>
                  <a:pt x="143" y="50"/>
                </a:cubicBezTo>
                <a:cubicBezTo>
                  <a:pt x="192" y="66"/>
                  <a:pt x="235" y="80"/>
                  <a:pt x="295" y="66"/>
                </a:cubicBezTo>
                <a:cubicBezTo>
                  <a:pt x="320" y="61"/>
                  <a:pt x="348" y="48"/>
                  <a:pt x="375" y="36"/>
                </a:cubicBezTo>
                <a:cubicBezTo>
                  <a:pt x="431" y="10"/>
                  <a:pt x="489" y="-16"/>
                  <a:pt x="528" y="15"/>
                </a:cubicBezTo>
                <a:cubicBezTo>
                  <a:pt x="539" y="24"/>
                  <a:pt x="545" y="34"/>
                  <a:pt x="546" y="46"/>
                </a:cubicBezTo>
                <a:cubicBezTo>
                  <a:pt x="548" y="68"/>
                  <a:pt x="529" y="88"/>
                  <a:pt x="507" y="110"/>
                </a:cubicBezTo>
                <a:cubicBezTo>
                  <a:pt x="488" y="131"/>
                  <a:pt x="465" y="154"/>
                  <a:pt x="460" y="180"/>
                </a:cubicBezTo>
                <a:cubicBezTo>
                  <a:pt x="456" y="203"/>
                  <a:pt x="467" y="212"/>
                  <a:pt x="482" y="225"/>
                </a:cubicBezTo>
                <a:cubicBezTo>
                  <a:pt x="501" y="242"/>
                  <a:pt x="528" y="264"/>
                  <a:pt x="498" y="317"/>
                </a:cubicBezTo>
                <a:cubicBezTo>
                  <a:pt x="475" y="359"/>
                  <a:pt x="478" y="385"/>
                  <a:pt x="487" y="394"/>
                </a:cubicBezTo>
                <a:cubicBezTo>
                  <a:pt x="492" y="399"/>
                  <a:pt x="499" y="399"/>
                  <a:pt x="506" y="395"/>
                </a:cubicBezTo>
                <a:cubicBezTo>
                  <a:pt x="513" y="391"/>
                  <a:pt x="523" y="377"/>
                  <a:pt x="533" y="363"/>
                </a:cubicBezTo>
                <a:cubicBezTo>
                  <a:pt x="552" y="336"/>
                  <a:pt x="572" y="309"/>
                  <a:pt x="596" y="308"/>
                </a:cubicBezTo>
                <a:cubicBezTo>
                  <a:pt x="606" y="308"/>
                  <a:pt x="616" y="313"/>
                  <a:pt x="624" y="322"/>
                </a:cubicBezTo>
                <a:cubicBezTo>
                  <a:pt x="647" y="349"/>
                  <a:pt x="641" y="367"/>
                  <a:pt x="634" y="385"/>
                </a:cubicBezTo>
                <a:cubicBezTo>
                  <a:pt x="628" y="400"/>
                  <a:pt x="622" y="417"/>
                  <a:pt x="627" y="448"/>
                </a:cubicBezTo>
                <a:lnTo>
                  <a:pt x="629" y="465"/>
                </a:lnTo>
                <a:cubicBezTo>
                  <a:pt x="639" y="536"/>
                  <a:pt x="653" y="644"/>
                  <a:pt x="709" y="695"/>
                </a:cubicBezTo>
                <a:cubicBezTo>
                  <a:pt x="733" y="717"/>
                  <a:pt x="757" y="728"/>
                  <a:pt x="779" y="738"/>
                </a:cubicBezTo>
                <a:cubicBezTo>
                  <a:pt x="813" y="753"/>
                  <a:pt x="844" y="767"/>
                  <a:pt x="848" y="816"/>
                </a:cubicBezTo>
                <a:cubicBezTo>
                  <a:pt x="851" y="863"/>
                  <a:pt x="845" y="893"/>
                  <a:pt x="826" y="913"/>
                </a:cubicBezTo>
                <a:cubicBezTo>
                  <a:pt x="808" y="932"/>
                  <a:pt x="779" y="942"/>
                  <a:pt x="738" y="942"/>
                </a:cubicBezTo>
                <a:cubicBezTo>
                  <a:pt x="661" y="942"/>
                  <a:pt x="647" y="985"/>
                  <a:pt x="647" y="1060"/>
                </a:cubicBezTo>
                <a:cubicBezTo>
                  <a:pt x="647" y="1069"/>
                  <a:pt x="647" y="1078"/>
                  <a:pt x="647" y="1086"/>
                </a:cubicBezTo>
                <a:cubicBezTo>
                  <a:pt x="648" y="1153"/>
                  <a:pt x="649" y="1223"/>
                  <a:pt x="583" y="1281"/>
                </a:cubicBezTo>
                <a:cubicBezTo>
                  <a:pt x="551" y="1310"/>
                  <a:pt x="523" y="1308"/>
                  <a:pt x="503" y="1307"/>
                </a:cubicBezTo>
                <a:cubicBezTo>
                  <a:pt x="480" y="1306"/>
                  <a:pt x="470" y="1305"/>
                  <a:pt x="460" y="1369"/>
                </a:cubicBezTo>
                <a:cubicBezTo>
                  <a:pt x="441" y="1497"/>
                  <a:pt x="420" y="1514"/>
                  <a:pt x="352" y="1550"/>
                </a:cubicBezTo>
                <a:cubicBezTo>
                  <a:pt x="337" y="1558"/>
                  <a:pt x="324" y="1564"/>
                  <a:pt x="313" y="1569"/>
                </a:cubicBezTo>
                <a:cubicBezTo>
                  <a:pt x="279" y="1584"/>
                  <a:pt x="269" y="1589"/>
                  <a:pt x="268" y="1628"/>
                </a:cubicBezTo>
                <a:cubicBezTo>
                  <a:pt x="267" y="1690"/>
                  <a:pt x="255" y="1718"/>
                  <a:pt x="221" y="17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391" name="Google Shape;1391;p69"/>
          <p:cNvSpPr/>
          <p:nvPr/>
        </p:nvSpPr>
        <p:spPr>
          <a:xfrm>
            <a:off x="822147" y="4280373"/>
            <a:ext cx="275494" cy="282182"/>
          </a:xfrm>
          <a:custGeom>
            <a:avLst/>
            <a:gdLst/>
            <a:ahLst/>
            <a:cxnLst/>
            <a:rect l="l" t="t" r="r" b="b"/>
            <a:pathLst>
              <a:path w="453" h="464" extrusionOk="0">
                <a:moveTo>
                  <a:pt x="448" y="464"/>
                </a:moveTo>
                <a:lnTo>
                  <a:pt x="429" y="451"/>
                </a:lnTo>
                <a:cubicBezTo>
                  <a:pt x="430" y="449"/>
                  <a:pt x="430" y="448"/>
                  <a:pt x="430" y="448"/>
                </a:cubicBezTo>
                <a:cubicBezTo>
                  <a:pt x="423" y="432"/>
                  <a:pt x="322" y="433"/>
                  <a:pt x="267" y="434"/>
                </a:cubicBezTo>
                <a:cubicBezTo>
                  <a:pt x="209" y="434"/>
                  <a:pt x="158" y="434"/>
                  <a:pt x="136" y="426"/>
                </a:cubicBezTo>
                <a:cubicBezTo>
                  <a:pt x="102" y="413"/>
                  <a:pt x="103" y="390"/>
                  <a:pt x="105" y="366"/>
                </a:cubicBezTo>
                <a:cubicBezTo>
                  <a:pt x="106" y="343"/>
                  <a:pt x="107" y="315"/>
                  <a:pt x="85" y="274"/>
                </a:cubicBezTo>
                <a:cubicBezTo>
                  <a:pt x="52" y="212"/>
                  <a:pt x="53" y="167"/>
                  <a:pt x="54" y="128"/>
                </a:cubicBezTo>
                <a:cubicBezTo>
                  <a:pt x="54" y="110"/>
                  <a:pt x="54" y="92"/>
                  <a:pt x="51" y="75"/>
                </a:cubicBezTo>
                <a:cubicBezTo>
                  <a:pt x="41" y="30"/>
                  <a:pt x="2" y="23"/>
                  <a:pt x="0" y="23"/>
                </a:cubicBezTo>
                <a:lnTo>
                  <a:pt x="3" y="0"/>
                </a:lnTo>
                <a:cubicBezTo>
                  <a:pt x="6" y="0"/>
                  <a:pt x="61" y="9"/>
                  <a:pt x="74" y="70"/>
                </a:cubicBezTo>
                <a:cubicBezTo>
                  <a:pt x="78" y="90"/>
                  <a:pt x="78" y="109"/>
                  <a:pt x="77" y="128"/>
                </a:cubicBezTo>
                <a:cubicBezTo>
                  <a:pt x="77" y="165"/>
                  <a:pt x="76" y="206"/>
                  <a:pt x="106" y="263"/>
                </a:cubicBezTo>
                <a:cubicBezTo>
                  <a:pt x="131" y="310"/>
                  <a:pt x="129" y="344"/>
                  <a:pt x="128" y="367"/>
                </a:cubicBezTo>
                <a:cubicBezTo>
                  <a:pt x="127" y="391"/>
                  <a:pt x="126" y="397"/>
                  <a:pt x="145" y="404"/>
                </a:cubicBezTo>
                <a:cubicBezTo>
                  <a:pt x="163" y="411"/>
                  <a:pt x="216" y="410"/>
                  <a:pt x="267" y="410"/>
                </a:cubicBezTo>
                <a:cubicBezTo>
                  <a:pt x="372" y="409"/>
                  <a:pt x="436" y="411"/>
                  <a:pt x="451" y="436"/>
                </a:cubicBezTo>
                <a:cubicBezTo>
                  <a:pt x="454" y="442"/>
                  <a:pt x="456" y="452"/>
                  <a:pt x="448" y="46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95"/>
        <p:cNvGrpSpPr/>
        <p:nvPr/>
      </p:nvGrpSpPr>
      <p:grpSpPr>
        <a:xfrm>
          <a:off x="0" y="0"/>
          <a:ext cx="0" cy="0"/>
          <a:chOff x="0" y="0"/>
          <a:chExt cx="0" cy="0"/>
        </a:xfrm>
      </p:grpSpPr>
      <p:sp>
        <p:nvSpPr>
          <p:cNvPr id="1396" name="Google Shape;1396;p7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397" name="Google Shape;1397;p70"/>
          <p:cNvGrpSpPr/>
          <p:nvPr/>
        </p:nvGrpSpPr>
        <p:grpSpPr>
          <a:xfrm>
            <a:off x="1133333" y="1725651"/>
            <a:ext cx="337407" cy="337407"/>
            <a:chOff x="1133333" y="1725651"/>
            <a:chExt cx="337407" cy="337407"/>
          </a:xfrm>
        </p:grpSpPr>
        <p:sp>
          <p:nvSpPr>
            <p:cNvPr id="1398" name="Google Shape;1398;p70"/>
            <p:cNvSpPr/>
            <p:nvPr/>
          </p:nvSpPr>
          <p:spPr>
            <a:xfrm>
              <a:off x="1133333" y="2033398"/>
              <a:ext cx="89564" cy="29659"/>
            </a:xfrm>
            <a:custGeom>
              <a:avLst/>
              <a:gdLst/>
              <a:ahLst/>
              <a:cxnLst/>
              <a:rect l="l" t="t" r="r" b="b"/>
              <a:pathLst>
                <a:path w="305" h="101" extrusionOk="0">
                  <a:moveTo>
                    <a:pt x="114" y="0"/>
                  </a:moveTo>
                  <a:lnTo>
                    <a:pt x="0" y="0"/>
                  </a:lnTo>
                  <a:lnTo>
                    <a:pt x="0" y="34"/>
                  </a:lnTo>
                  <a:lnTo>
                    <a:pt x="93" y="34"/>
                  </a:lnTo>
                  <a:cubicBezTo>
                    <a:pt x="118" y="76"/>
                    <a:pt x="163" y="101"/>
                    <a:pt x="212" y="101"/>
                  </a:cubicBezTo>
                  <a:lnTo>
                    <a:pt x="305" y="101"/>
                  </a:lnTo>
                  <a:lnTo>
                    <a:pt x="305" y="67"/>
                  </a:lnTo>
                  <a:lnTo>
                    <a:pt x="212" y="67"/>
                  </a:lnTo>
                  <a:cubicBezTo>
                    <a:pt x="153" y="67"/>
                    <a:pt x="114" y="0"/>
                    <a:pt x="114"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399" name="Google Shape;1399;p70"/>
            <p:cNvSpPr/>
            <p:nvPr/>
          </p:nvSpPr>
          <p:spPr>
            <a:xfrm>
              <a:off x="1232881" y="2053072"/>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0" name="Google Shape;1400;p70"/>
            <p:cNvSpPr/>
            <p:nvPr/>
          </p:nvSpPr>
          <p:spPr>
            <a:xfrm>
              <a:off x="1133333" y="1725651"/>
              <a:ext cx="337407" cy="337407"/>
            </a:xfrm>
            <a:custGeom>
              <a:avLst/>
              <a:gdLst/>
              <a:ahLst/>
              <a:cxnLst/>
              <a:rect l="l" t="t" r="r" b="b"/>
              <a:pathLst>
                <a:path w="1149" h="1149" extrusionOk="0">
                  <a:moveTo>
                    <a:pt x="1149" y="53"/>
                  </a:moveTo>
                  <a:lnTo>
                    <a:pt x="1079" y="53"/>
                  </a:lnTo>
                  <a:lnTo>
                    <a:pt x="1079" y="86"/>
                  </a:lnTo>
                  <a:lnTo>
                    <a:pt x="1116" y="86"/>
                  </a:lnTo>
                  <a:lnTo>
                    <a:pt x="1116" y="271"/>
                  </a:lnTo>
                  <a:lnTo>
                    <a:pt x="490" y="271"/>
                  </a:lnTo>
                  <a:lnTo>
                    <a:pt x="490" y="86"/>
                  </a:lnTo>
                  <a:lnTo>
                    <a:pt x="1047" y="86"/>
                  </a:lnTo>
                  <a:lnTo>
                    <a:pt x="1047" y="53"/>
                  </a:lnTo>
                  <a:lnTo>
                    <a:pt x="490" y="53"/>
                  </a:lnTo>
                  <a:lnTo>
                    <a:pt x="490" y="0"/>
                  </a:lnTo>
                  <a:lnTo>
                    <a:pt x="389" y="0"/>
                  </a:lnTo>
                  <a:lnTo>
                    <a:pt x="389" y="120"/>
                  </a:lnTo>
                  <a:lnTo>
                    <a:pt x="423" y="120"/>
                  </a:lnTo>
                  <a:lnTo>
                    <a:pt x="423" y="34"/>
                  </a:lnTo>
                  <a:lnTo>
                    <a:pt x="457" y="34"/>
                  </a:lnTo>
                  <a:lnTo>
                    <a:pt x="457" y="777"/>
                  </a:lnTo>
                  <a:lnTo>
                    <a:pt x="423" y="777"/>
                  </a:lnTo>
                  <a:lnTo>
                    <a:pt x="423" y="154"/>
                  </a:lnTo>
                  <a:lnTo>
                    <a:pt x="389" y="154"/>
                  </a:lnTo>
                  <a:lnTo>
                    <a:pt x="389" y="693"/>
                  </a:lnTo>
                  <a:lnTo>
                    <a:pt x="219" y="693"/>
                  </a:lnTo>
                  <a:cubicBezTo>
                    <a:pt x="163" y="693"/>
                    <a:pt x="114" y="726"/>
                    <a:pt x="92" y="777"/>
                  </a:cubicBezTo>
                  <a:lnTo>
                    <a:pt x="0" y="777"/>
                  </a:lnTo>
                  <a:lnTo>
                    <a:pt x="0" y="811"/>
                  </a:lnTo>
                  <a:lnTo>
                    <a:pt x="115" y="811"/>
                  </a:lnTo>
                  <a:cubicBezTo>
                    <a:pt x="129" y="763"/>
                    <a:pt x="167" y="726"/>
                    <a:pt x="219" y="727"/>
                  </a:cubicBezTo>
                  <a:lnTo>
                    <a:pt x="389" y="727"/>
                  </a:lnTo>
                  <a:lnTo>
                    <a:pt x="389" y="777"/>
                  </a:lnTo>
                  <a:lnTo>
                    <a:pt x="305" y="777"/>
                  </a:lnTo>
                  <a:lnTo>
                    <a:pt x="305" y="811"/>
                  </a:lnTo>
                  <a:lnTo>
                    <a:pt x="524" y="811"/>
                  </a:lnTo>
                  <a:lnTo>
                    <a:pt x="524" y="861"/>
                  </a:lnTo>
                  <a:lnTo>
                    <a:pt x="372" y="861"/>
                  </a:lnTo>
                  <a:lnTo>
                    <a:pt x="372" y="895"/>
                  </a:lnTo>
                  <a:lnTo>
                    <a:pt x="457" y="895"/>
                  </a:lnTo>
                  <a:lnTo>
                    <a:pt x="457" y="945"/>
                  </a:lnTo>
                  <a:lnTo>
                    <a:pt x="372" y="945"/>
                  </a:lnTo>
                  <a:lnTo>
                    <a:pt x="372" y="979"/>
                  </a:lnTo>
                  <a:lnTo>
                    <a:pt x="457" y="979"/>
                  </a:lnTo>
                  <a:lnTo>
                    <a:pt x="457" y="1028"/>
                  </a:lnTo>
                  <a:lnTo>
                    <a:pt x="372" y="1028"/>
                  </a:lnTo>
                  <a:lnTo>
                    <a:pt x="372" y="1062"/>
                  </a:lnTo>
                  <a:lnTo>
                    <a:pt x="457" y="1062"/>
                  </a:lnTo>
                  <a:lnTo>
                    <a:pt x="457" y="1115"/>
                  </a:lnTo>
                  <a:lnTo>
                    <a:pt x="406" y="1115"/>
                  </a:lnTo>
                  <a:lnTo>
                    <a:pt x="406" y="1149"/>
                  </a:lnTo>
                  <a:lnTo>
                    <a:pt x="490" y="1149"/>
                  </a:lnTo>
                  <a:lnTo>
                    <a:pt x="490" y="895"/>
                  </a:lnTo>
                  <a:lnTo>
                    <a:pt x="558" y="895"/>
                  </a:lnTo>
                  <a:lnTo>
                    <a:pt x="558" y="777"/>
                  </a:lnTo>
                  <a:lnTo>
                    <a:pt x="490" y="777"/>
                  </a:lnTo>
                  <a:lnTo>
                    <a:pt x="490" y="523"/>
                  </a:lnTo>
                  <a:lnTo>
                    <a:pt x="1149" y="523"/>
                  </a:lnTo>
                  <a:lnTo>
                    <a:pt x="1149" y="53"/>
                  </a:lnTo>
                  <a:moveTo>
                    <a:pt x="1116" y="305"/>
                  </a:moveTo>
                  <a:lnTo>
                    <a:pt x="1116" y="490"/>
                  </a:lnTo>
                  <a:lnTo>
                    <a:pt x="490" y="490"/>
                  </a:lnTo>
                  <a:lnTo>
                    <a:pt x="490" y="305"/>
                  </a:lnTo>
                  <a:lnTo>
                    <a:pt x="1116" y="305"/>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1" name="Google Shape;1401;p70"/>
            <p:cNvSpPr/>
            <p:nvPr/>
          </p:nvSpPr>
          <p:spPr>
            <a:xfrm>
              <a:off x="1222897" y="197819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2" name="Google Shape;1402;p70"/>
            <p:cNvSpPr/>
            <p:nvPr/>
          </p:nvSpPr>
          <p:spPr>
            <a:xfrm>
              <a:off x="1222897" y="2003152"/>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3" name="Google Shape;1403;p70"/>
            <p:cNvSpPr/>
            <p:nvPr/>
          </p:nvSpPr>
          <p:spPr>
            <a:xfrm>
              <a:off x="1222897" y="202752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4" name="Google Shape;1404;p70"/>
            <p:cNvSpPr/>
            <p:nvPr/>
          </p:nvSpPr>
          <p:spPr>
            <a:xfrm>
              <a:off x="1287207" y="1760889"/>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5" name="Google Shape;1405;p70"/>
            <p:cNvSpPr/>
            <p:nvPr/>
          </p:nvSpPr>
          <p:spPr>
            <a:xfrm>
              <a:off x="1306882" y="1760889"/>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06" name="Google Shape;1406;p70"/>
          <p:cNvGrpSpPr/>
          <p:nvPr/>
        </p:nvGrpSpPr>
        <p:grpSpPr>
          <a:xfrm>
            <a:off x="7681481" y="4003800"/>
            <a:ext cx="337700" cy="101604"/>
            <a:chOff x="7681481" y="4003800"/>
            <a:chExt cx="337700" cy="101604"/>
          </a:xfrm>
        </p:grpSpPr>
        <p:sp>
          <p:nvSpPr>
            <p:cNvPr id="1407" name="Google Shape;1407;p70"/>
            <p:cNvSpPr/>
            <p:nvPr/>
          </p:nvSpPr>
          <p:spPr>
            <a:xfrm>
              <a:off x="7780148" y="4011435"/>
              <a:ext cx="239033" cy="93969"/>
            </a:xfrm>
            <a:custGeom>
              <a:avLst/>
              <a:gdLst/>
              <a:ahLst/>
              <a:cxnLst/>
              <a:rect l="l" t="t" r="r" b="b"/>
              <a:pathLst>
                <a:path w="814" h="320" extrusionOk="0">
                  <a:moveTo>
                    <a:pt x="798" y="229"/>
                  </a:moveTo>
                  <a:lnTo>
                    <a:pt x="813" y="193"/>
                  </a:lnTo>
                  <a:lnTo>
                    <a:pt x="749" y="152"/>
                  </a:lnTo>
                  <a:lnTo>
                    <a:pt x="647" y="152"/>
                  </a:lnTo>
                  <a:lnTo>
                    <a:pt x="559" y="108"/>
                  </a:lnTo>
                  <a:lnTo>
                    <a:pt x="559" y="67"/>
                  </a:lnTo>
                  <a:lnTo>
                    <a:pt x="429" y="67"/>
                  </a:lnTo>
                  <a:lnTo>
                    <a:pt x="379" y="7"/>
                  </a:lnTo>
                  <a:lnTo>
                    <a:pt x="289" y="39"/>
                  </a:lnTo>
                  <a:lnTo>
                    <a:pt x="289" y="67"/>
                  </a:lnTo>
                  <a:lnTo>
                    <a:pt x="114" y="67"/>
                  </a:lnTo>
                  <a:lnTo>
                    <a:pt x="81" y="12"/>
                  </a:lnTo>
                  <a:lnTo>
                    <a:pt x="6" y="0"/>
                  </a:lnTo>
                  <a:lnTo>
                    <a:pt x="0" y="33"/>
                  </a:lnTo>
                  <a:lnTo>
                    <a:pt x="60" y="42"/>
                  </a:lnTo>
                  <a:lnTo>
                    <a:pt x="95" y="101"/>
                  </a:lnTo>
                  <a:lnTo>
                    <a:pt x="323" y="101"/>
                  </a:lnTo>
                  <a:lnTo>
                    <a:pt x="323" y="63"/>
                  </a:lnTo>
                  <a:lnTo>
                    <a:pt x="368" y="47"/>
                  </a:lnTo>
                  <a:lnTo>
                    <a:pt x="413" y="101"/>
                  </a:lnTo>
                  <a:lnTo>
                    <a:pt x="525" y="101"/>
                  </a:lnTo>
                  <a:lnTo>
                    <a:pt x="525" y="128"/>
                  </a:lnTo>
                  <a:lnTo>
                    <a:pt x="639" y="186"/>
                  </a:lnTo>
                  <a:lnTo>
                    <a:pt x="739" y="186"/>
                  </a:lnTo>
                  <a:lnTo>
                    <a:pt x="771" y="206"/>
                  </a:lnTo>
                  <a:lnTo>
                    <a:pt x="758" y="236"/>
                  </a:lnTo>
                  <a:lnTo>
                    <a:pt x="780" y="259"/>
                  </a:lnTo>
                  <a:lnTo>
                    <a:pt x="780" y="287"/>
                  </a:lnTo>
                  <a:lnTo>
                    <a:pt x="716" y="287"/>
                  </a:lnTo>
                  <a:lnTo>
                    <a:pt x="629" y="220"/>
                  </a:lnTo>
                  <a:lnTo>
                    <a:pt x="573" y="236"/>
                  </a:lnTo>
                  <a:lnTo>
                    <a:pt x="508" y="236"/>
                  </a:lnTo>
                  <a:lnTo>
                    <a:pt x="508" y="270"/>
                  </a:lnTo>
                  <a:lnTo>
                    <a:pt x="578" y="270"/>
                  </a:lnTo>
                  <a:lnTo>
                    <a:pt x="622" y="257"/>
                  </a:lnTo>
                  <a:lnTo>
                    <a:pt x="705" y="320"/>
                  </a:lnTo>
                  <a:lnTo>
                    <a:pt x="814" y="320"/>
                  </a:lnTo>
                  <a:lnTo>
                    <a:pt x="814" y="246"/>
                  </a:lnTo>
                  <a:lnTo>
                    <a:pt x="798" y="22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8" name="Google Shape;1408;p70"/>
            <p:cNvSpPr/>
            <p:nvPr/>
          </p:nvSpPr>
          <p:spPr>
            <a:xfrm>
              <a:off x="7681481" y="4003800"/>
              <a:ext cx="218477" cy="86921"/>
            </a:xfrm>
            <a:custGeom>
              <a:avLst/>
              <a:gdLst/>
              <a:ahLst/>
              <a:cxnLst/>
              <a:rect l="l" t="t" r="r" b="b"/>
              <a:pathLst>
                <a:path w="744" h="296" extrusionOk="0">
                  <a:moveTo>
                    <a:pt x="613" y="228"/>
                  </a:moveTo>
                  <a:lnTo>
                    <a:pt x="496" y="228"/>
                  </a:lnTo>
                  <a:lnTo>
                    <a:pt x="456" y="192"/>
                  </a:lnTo>
                  <a:lnTo>
                    <a:pt x="403" y="211"/>
                  </a:lnTo>
                  <a:lnTo>
                    <a:pt x="175" y="211"/>
                  </a:lnTo>
                  <a:lnTo>
                    <a:pt x="160" y="204"/>
                  </a:lnTo>
                  <a:lnTo>
                    <a:pt x="171" y="182"/>
                  </a:lnTo>
                  <a:lnTo>
                    <a:pt x="171" y="144"/>
                  </a:lnTo>
                  <a:lnTo>
                    <a:pt x="27" y="144"/>
                  </a:lnTo>
                  <a:lnTo>
                    <a:pt x="46" y="111"/>
                  </a:lnTo>
                  <a:lnTo>
                    <a:pt x="101" y="111"/>
                  </a:lnTo>
                  <a:lnTo>
                    <a:pt x="101" y="64"/>
                  </a:lnTo>
                  <a:lnTo>
                    <a:pt x="121" y="44"/>
                  </a:lnTo>
                  <a:lnTo>
                    <a:pt x="165" y="77"/>
                  </a:lnTo>
                  <a:lnTo>
                    <a:pt x="246" y="77"/>
                  </a:lnTo>
                  <a:lnTo>
                    <a:pt x="269" y="48"/>
                  </a:lnTo>
                  <a:lnTo>
                    <a:pt x="303" y="53"/>
                  </a:lnTo>
                  <a:lnTo>
                    <a:pt x="308" y="20"/>
                  </a:lnTo>
                  <a:lnTo>
                    <a:pt x="254" y="12"/>
                  </a:lnTo>
                  <a:lnTo>
                    <a:pt x="230" y="43"/>
                  </a:lnTo>
                  <a:lnTo>
                    <a:pt x="176" y="43"/>
                  </a:lnTo>
                  <a:lnTo>
                    <a:pt x="118" y="0"/>
                  </a:lnTo>
                  <a:lnTo>
                    <a:pt x="68" y="50"/>
                  </a:lnTo>
                  <a:lnTo>
                    <a:pt x="68" y="77"/>
                  </a:lnTo>
                  <a:lnTo>
                    <a:pt x="26" y="77"/>
                  </a:lnTo>
                  <a:lnTo>
                    <a:pt x="0" y="124"/>
                  </a:lnTo>
                  <a:lnTo>
                    <a:pt x="0" y="178"/>
                  </a:lnTo>
                  <a:lnTo>
                    <a:pt x="135" y="178"/>
                  </a:lnTo>
                  <a:lnTo>
                    <a:pt x="114" y="219"/>
                  </a:lnTo>
                  <a:lnTo>
                    <a:pt x="167" y="245"/>
                  </a:lnTo>
                  <a:lnTo>
                    <a:pt x="409" y="245"/>
                  </a:lnTo>
                  <a:lnTo>
                    <a:pt x="449" y="231"/>
                  </a:lnTo>
                  <a:lnTo>
                    <a:pt x="483" y="262"/>
                  </a:lnTo>
                  <a:lnTo>
                    <a:pt x="605" y="262"/>
                  </a:lnTo>
                  <a:lnTo>
                    <a:pt x="672" y="296"/>
                  </a:lnTo>
                  <a:lnTo>
                    <a:pt x="744" y="296"/>
                  </a:lnTo>
                  <a:lnTo>
                    <a:pt x="744" y="262"/>
                  </a:lnTo>
                  <a:lnTo>
                    <a:pt x="680" y="262"/>
                  </a:lnTo>
                  <a:lnTo>
                    <a:pt x="613" y="228"/>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09" name="Google Shape;1409;p70"/>
            <p:cNvSpPr/>
            <p:nvPr/>
          </p:nvSpPr>
          <p:spPr>
            <a:xfrm>
              <a:off x="7909648" y="4080736"/>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0" name="Google Shape;1410;p70"/>
            <p:cNvSpPr/>
            <p:nvPr/>
          </p:nvSpPr>
          <p:spPr>
            <a:xfrm>
              <a:off x="7741386" y="4036101"/>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1" name="Google Shape;1411;p70"/>
            <p:cNvSpPr/>
            <p:nvPr/>
          </p:nvSpPr>
          <p:spPr>
            <a:xfrm>
              <a:off x="7761354" y="4036101"/>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2" name="Google Shape;1412;p70"/>
            <p:cNvSpPr/>
            <p:nvPr/>
          </p:nvSpPr>
          <p:spPr>
            <a:xfrm>
              <a:off x="7884982" y="4046085"/>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3" name="Google Shape;1413;p70"/>
            <p:cNvSpPr/>
            <p:nvPr/>
          </p:nvSpPr>
          <p:spPr>
            <a:xfrm>
              <a:off x="7954284" y="4011435"/>
              <a:ext cx="59318" cy="29659"/>
            </a:xfrm>
            <a:custGeom>
              <a:avLst/>
              <a:gdLst/>
              <a:ahLst/>
              <a:cxnLst/>
              <a:rect l="l" t="t" r="r" b="b"/>
              <a:pathLst>
                <a:path w="202" h="101" extrusionOk="0">
                  <a:moveTo>
                    <a:pt x="202" y="34"/>
                  </a:moveTo>
                  <a:lnTo>
                    <a:pt x="202" y="0"/>
                  </a:lnTo>
                  <a:lnTo>
                    <a:pt x="0" y="0"/>
                  </a:lnTo>
                  <a:lnTo>
                    <a:pt x="0" y="36"/>
                  </a:lnTo>
                  <a:lnTo>
                    <a:pt x="22" y="101"/>
                  </a:lnTo>
                  <a:lnTo>
                    <a:pt x="124" y="101"/>
                  </a:lnTo>
                  <a:lnTo>
                    <a:pt x="202" y="34"/>
                  </a:lnTo>
                  <a:moveTo>
                    <a:pt x="150" y="34"/>
                  </a:moveTo>
                  <a:lnTo>
                    <a:pt x="111" y="67"/>
                  </a:lnTo>
                  <a:lnTo>
                    <a:pt x="46" y="67"/>
                  </a:lnTo>
                  <a:lnTo>
                    <a:pt x="34" y="34"/>
                  </a:lnTo>
                  <a:lnTo>
                    <a:pt x="150" y="3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14" name="Google Shape;1414;p70"/>
          <p:cNvGrpSpPr/>
          <p:nvPr/>
        </p:nvGrpSpPr>
        <p:grpSpPr>
          <a:xfrm>
            <a:off x="6933255" y="3909831"/>
            <a:ext cx="337407" cy="252247"/>
            <a:chOff x="6933255" y="3909831"/>
            <a:chExt cx="337407" cy="252247"/>
          </a:xfrm>
        </p:grpSpPr>
        <p:sp>
          <p:nvSpPr>
            <p:cNvPr id="1415" name="Google Shape;1415;p70"/>
            <p:cNvSpPr/>
            <p:nvPr/>
          </p:nvSpPr>
          <p:spPr>
            <a:xfrm>
              <a:off x="7031041" y="3932149"/>
              <a:ext cx="239620" cy="96318"/>
            </a:xfrm>
            <a:custGeom>
              <a:avLst/>
              <a:gdLst/>
              <a:ahLst/>
              <a:cxnLst/>
              <a:rect l="l" t="t" r="r" b="b"/>
              <a:pathLst>
                <a:path w="816" h="328" extrusionOk="0">
                  <a:moveTo>
                    <a:pt x="88" y="92"/>
                  </a:moveTo>
                  <a:lnTo>
                    <a:pt x="68" y="146"/>
                  </a:lnTo>
                  <a:lnTo>
                    <a:pt x="167" y="260"/>
                  </a:lnTo>
                  <a:lnTo>
                    <a:pt x="258" y="240"/>
                  </a:lnTo>
                  <a:lnTo>
                    <a:pt x="258" y="203"/>
                  </a:lnTo>
                  <a:lnTo>
                    <a:pt x="312" y="176"/>
                  </a:lnTo>
                  <a:lnTo>
                    <a:pt x="367" y="176"/>
                  </a:lnTo>
                  <a:lnTo>
                    <a:pt x="446" y="111"/>
                  </a:lnTo>
                  <a:lnTo>
                    <a:pt x="646" y="177"/>
                  </a:lnTo>
                  <a:lnTo>
                    <a:pt x="679" y="162"/>
                  </a:lnTo>
                  <a:lnTo>
                    <a:pt x="746" y="192"/>
                  </a:lnTo>
                  <a:lnTo>
                    <a:pt x="746" y="328"/>
                  </a:lnTo>
                  <a:lnTo>
                    <a:pt x="780" y="328"/>
                  </a:lnTo>
                  <a:lnTo>
                    <a:pt x="780" y="207"/>
                  </a:lnTo>
                  <a:lnTo>
                    <a:pt x="816" y="224"/>
                  </a:lnTo>
                  <a:lnTo>
                    <a:pt x="816" y="186"/>
                  </a:lnTo>
                  <a:lnTo>
                    <a:pt x="679" y="125"/>
                  </a:lnTo>
                  <a:lnTo>
                    <a:pt x="644" y="141"/>
                  </a:lnTo>
                  <a:lnTo>
                    <a:pt x="439" y="73"/>
                  </a:lnTo>
                  <a:lnTo>
                    <a:pt x="355" y="142"/>
                  </a:lnTo>
                  <a:lnTo>
                    <a:pt x="304" y="142"/>
                  </a:lnTo>
                  <a:lnTo>
                    <a:pt x="224" y="182"/>
                  </a:lnTo>
                  <a:lnTo>
                    <a:pt x="224" y="213"/>
                  </a:lnTo>
                  <a:lnTo>
                    <a:pt x="179" y="222"/>
                  </a:lnTo>
                  <a:lnTo>
                    <a:pt x="107" y="139"/>
                  </a:lnTo>
                  <a:lnTo>
                    <a:pt x="124" y="92"/>
                  </a:lnTo>
                  <a:lnTo>
                    <a:pt x="100" y="28"/>
                  </a:lnTo>
                  <a:lnTo>
                    <a:pt x="10" y="0"/>
                  </a:lnTo>
                  <a:lnTo>
                    <a:pt x="0" y="32"/>
                  </a:lnTo>
                  <a:lnTo>
                    <a:pt x="74" y="55"/>
                  </a:lnTo>
                  <a:lnTo>
                    <a:pt x="88" y="9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6" name="Google Shape;1416;p70"/>
            <p:cNvSpPr/>
            <p:nvPr/>
          </p:nvSpPr>
          <p:spPr>
            <a:xfrm>
              <a:off x="6933255" y="3909831"/>
              <a:ext cx="29953" cy="38762"/>
            </a:xfrm>
            <a:custGeom>
              <a:avLst/>
              <a:gdLst/>
              <a:ahLst/>
              <a:cxnLst/>
              <a:rect l="l" t="t" r="r" b="b"/>
              <a:pathLst>
                <a:path w="102" h="132" extrusionOk="0">
                  <a:moveTo>
                    <a:pt x="0" y="0"/>
                  </a:moveTo>
                  <a:lnTo>
                    <a:pt x="0" y="73"/>
                  </a:lnTo>
                  <a:lnTo>
                    <a:pt x="51" y="132"/>
                  </a:lnTo>
                  <a:lnTo>
                    <a:pt x="102" y="56"/>
                  </a:lnTo>
                  <a:lnTo>
                    <a:pt x="77" y="0"/>
                  </a:lnTo>
                  <a:lnTo>
                    <a:pt x="0" y="0"/>
                  </a:lnTo>
                  <a:moveTo>
                    <a:pt x="48" y="77"/>
                  </a:moveTo>
                  <a:lnTo>
                    <a:pt x="33" y="60"/>
                  </a:lnTo>
                  <a:lnTo>
                    <a:pt x="33" y="34"/>
                  </a:lnTo>
                  <a:lnTo>
                    <a:pt x="55" y="34"/>
                  </a:lnTo>
                  <a:lnTo>
                    <a:pt x="64" y="53"/>
                  </a:lnTo>
                  <a:lnTo>
                    <a:pt x="48" y="77"/>
                  </a:lnTo>
                  <a:close/>
                </a:path>
              </a:pathLst>
            </a:custGeom>
            <a:solidFill>
              <a:schemeClr val="dk1"/>
            </a:solidFill>
            <a:ln>
              <a:noFill/>
            </a:ln>
          </p:spPr>
          <p:txBody>
            <a:bodyPr spcFirstLastPara="1" wrap="square" lIns="90000" tIns="2500" rIns="90000" bIns="25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7" name="Google Shape;1417;p70"/>
            <p:cNvSpPr/>
            <p:nvPr/>
          </p:nvSpPr>
          <p:spPr>
            <a:xfrm>
              <a:off x="7096820" y="3934204"/>
              <a:ext cx="52857" cy="39349"/>
            </a:xfrm>
            <a:custGeom>
              <a:avLst/>
              <a:gdLst/>
              <a:ahLst/>
              <a:cxnLst/>
              <a:rect l="l" t="t" r="r" b="b"/>
              <a:pathLst>
                <a:path w="180" h="134" extrusionOk="0">
                  <a:moveTo>
                    <a:pt x="120" y="102"/>
                  </a:moveTo>
                  <a:lnTo>
                    <a:pt x="180" y="52"/>
                  </a:lnTo>
                  <a:lnTo>
                    <a:pt x="102" y="0"/>
                  </a:lnTo>
                  <a:lnTo>
                    <a:pt x="18" y="0"/>
                  </a:lnTo>
                  <a:lnTo>
                    <a:pt x="0" y="48"/>
                  </a:lnTo>
                  <a:lnTo>
                    <a:pt x="0" y="134"/>
                  </a:lnTo>
                  <a:lnTo>
                    <a:pt x="65" y="102"/>
                  </a:lnTo>
                  <a:lnTo>
                    <a:pt x="120" y="102"/>
                  </a:lnTo>
                  <a:moveTo>
                    <a:pt x="34" y="54"/>
                  </a:moveTo>
                  <a:lnTo>
                    <a:pt x="41" y="34"/>
                  </a:lnTo>
                  <a:lnTo>
                    <a:pt x="92" y="34"/>
                  </a:lnTo>
                  <a:lnTo>
                    <a:pt x="123" y="55"/>
                  </a:lnTo>
                  <a:lnTo>
                    <a:pt x="108" y="68"/>
                  </a:lnTo>
                  <a:lnTo>
                    <a:pt x="57" y="68"/>
                  </a:lnTo>
                  <a:lnTo>
                    <a:pt x="34" y="79"/>
                  </a:lnTo>
                  <a:lnTo>
                    <a:pt x="34" y="54"/>
                  </a:lnTo>
                  <a:close/>
                </a:path>
              </a:pathLst>
            </a:custGeom>
            <a:solidFill>
              <a:schemeClr val="dk1"/>
            </a:solidFill>
            <a:ln>
              <a:noFill/>
            </a:ln>
          </p:spPr>
          <p:txBody>
            <a:bodyPr spcFirstLastPara="1" wrap="square" lIns="90000" tIns="3225" rIns="90000" bIns="3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8" name="Google Shape;1418;p70"/>
            <p:cNvSpPr/>
            <p:nvPr/>
          </p:nvSpPr>
          <p:spPr>
            <a:xfrm>
              <a:off x="7146153" y="4105403"/>
              <a:ext cx="39643" cy="36707"/>
            </a:xfrm>
            <a:custGeom>
              <a:avLst/>
              <a:gdLst/>
              <a:ahLst/>
              <a:cxnLst/>
              <a:rect l="l" t="t" r="r" b="b"/>
              <a:pathLst>
                <a:path w="135" h="125" extrusionOk="0">
                  <a:moveTo>
                    <a:pt x="0" y="125"/>
                  </a:moveTo>
                  <a:lnTo>
                    <a:pt x="135" y="125"/>
                  </a:lnTo>
                  <a:lnTo>
                    <a:pt x="135" y="68"/>
                  </a:lnTo>
                  <a:lnTo>
                    <a:pt x="66" y="0"/>
                  </a:lnTo>
                  <a:lnTo>
                    <a:pt x="0" y="84"/>
                  </a:lnTo>
                  <a:lnTo>
                    <a:pt x="0" y="125"/>
                  </a:lnTo>
                  <a:moveTo>
                    <a:pt x="111" y="92"/>
                  </a:moveTo>
                  <a:lnTo>
                    <a:pt x="37" y="92"/>
                  </a:lnTo>
                  <a:lnTo>
                    <a:pt x="70" y="50"/>
                  </a:lnTo>
                  <a:lnTo>
                    <a:pt x="111" y="92"/>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19" name="Google Shape;1419;p70"/>
            <p:cNvSpPr/>
            <p:nvPr/>
          </p:nvSpPr>
          <p:spPr>
            <a:xfrm>
              <a:off x="6952930" y="3923926"/>
              <a:ext cx="317732" cy="238152"/>
            </a:xfrm>
            <a:custGeom>
              <a:avLst/>
              <a:gdLst/>
              <a:ahLst/>
              <a:cxnLst/>
              <a:rect l="l" t="t" r="r" b="b"/>
              <a:pathLst>
                <a:path w="1082" h="811" extrusionOk="0">
                  <a:moveTo>
                    <a:pt x="1046" y="620"/>
                  </a:moveTo>
                  <a:cubicBezTo>
                    <a:pt x="1026" y="594"/>
                    <a:pt x="1025" y="556"/>
                    <a:pt x="1046" y="530"/>
                  </a:cubicBezTo>
                  <a:lnTo>
                    <a:pt x="1046" y="457"/>
                  </a:lnTo>
                  <a:lnTo>
                    <a:pt x="1012" y="457"/>
                  </a:lnTo>
                  <a:lnTo>
                    <a:pt x="1012" y="519"/>
                  </a:lnTo>
                  <a:cubicBezTo>
                    <a:pt x="991" y="553"/>
                    <a:pt x="991" y="596"/>
                    <a:pt x="1012" y="630"/>
                  </a:cubicBezTo>
                  <a:lnTo>
                    <a:pt x="1012" y="756"/>
                  </a:lnTo>
                  <a:lnTo>
                    <a:pt x="917" y="676"/>
                  </a:lnTo>
                  <a:lnTo>
                    <a:pt x="861" y="676"/>
                  </a:lnTo>
                  <a:lnTo>
                    <a:pt x="861" y="652"/>
                  </a:lnTo>
                  <a:lnTo>
                    <a:pt x="793" y="585"/>
                  </a:lnTo>
                  <a:lnTo>
                    <a:pt x="793" y="517"/>
                  </a:lnTo>
                  <a:lnTo>
                    <a:pt x="719" y="443"/>
                  </a:lnTo>
                  <a:lnTo>
                    <a:pt x="508" y="353"/>
                  </a:lnTo>
                  <a:lnTo>
                    <a:pt x="441" y="371"/>
                  </a:lnTo>
                  <a:lnTo>
                    <a:pt x="301" y="301"/>
                  </a:lnTo>
                  <a:lnTo>
                    <a:pt x="264" y="339"/>
                  </a:lnTo>
                  <a:lnTo>
                    <a:pt x="210" y="339"/>
                  </a:lnTo>
                  <a:lnTo>
                    <a:pt x="137" y="271"/>
                  </a:lnTo>
                  <a:lnTo>
                    <a:pt x="243" y="271"/>
                  </a:lnTo>
                  <a:lnTo>
                    <a:pt x="314" y="214"/>
                  </a:lnTo>
                  <a:lnTo>
                    <a:pt x="243" y="129"/>
                  </a:lnTo>
                  <a:lnTo>
                    <a:pt x="197" y="170"/>
                  </a:lnTo>
                  <a:lnTo>
                    <a:pt x="143" y="170"/>
                  </a:lnTo>
                  <a:lnTo>
                    <a:pt x="109" y="137"/>
                  </a:lnTo>
                  <a:lnTo>
                    <a:pt x="45" y="137"/>
                  </a:lnTo>
                  <a:lnTo>
                    <a:pt x="39" y="121"/>
                  </a:lnTo>
                  <a:lnTo>
                    <a:pt x="62" y="87"/>
                  </a:lnTo>
                  <a:lnTo>
                    <a:pt x="107" y="87"/>
                  </a:lnTo>
                  <a:lnTo>
                    <a:pt x="189" y="37"/>
                  </a:lnTo>
                  <a:lnTo>
                    <a:pt x="232" y="50"/>
                  </a:lnTo>
                  <a:lnTo>
                    <a:pt x="242" y="18"/>
                  </a:lnTo>
                  <a:lnTo>
                    <a:pt x="185" y="0"/>
                  </a:lnTo>
                  <a:lnTo>
                    <a:pt x="97" y="53"/>
                  </a:lnTo>
                  <a:lnTo>
                    <a:pt x="44" y="53"/>
                  </a:lnTo>
                  <a:lnTo>
                    <a:pt x="0" y="118"/>
                  </a:lnTo>
                  <a:lnTo>
                    <a:pt x="24" y="170"/>
                  </a:lnTo>
                  <a:lnTo>
                    <a:pt x="95" y="170"/>
                  </a:lnTo>
                  <a:lnTo>
                    <a:pt x="129" y="204"/>
                  </a:lnTo>
                  <a:lnTo>
                    <a:pt x="210" y="204"/>
                  </a:lnTo>
                  <a:lnTo>
                    <a:pt x="239" y="178"/>
                  </a:lnTo>
                  <a:lnTo>
                    <a:pt x="266" y="210"/>
                  </a:lnTo>
                  <a:lnTo>
                    <a:pt x="231" y="238"/>
                  </a:lnTo>
                  <a:lnTo>
                    <a:pt x="103" y="238"/>
                  </a:lnTo>
                  <a:lnTo>
                    <a:pt x="89" y="274"/>
                  </a:lnTo>
                  <a:lnTo>
                    <a:pt x="196" y="373"/>
                  </a:lnTo>
                  <a:lnTo>
                    <a:pt x="278" y="373"/>
                  </a:lnTo>
                  <a:lnTo>
                    <a:pt x="308" y="342"/>
                  </a:lnTo>
                  <a:lnTo>
                    <a:pt x="438" y="407"/>
                  </a:lnTo>
                  <a:lnTo>
                    <a:pt x="506" y="388"/>
                  </a:lnTo>
                  <a:lnTo>
                    <a:pt x="699" y="471"/>
                  </a:lnTo>
                  <a:lnTo>
                    <a:pt x="760" y="531"/>
                  </a:lnTo>
                  <a:lnTo>
                    <a:pt x="760" y="599"/>
                  </a:lnTo>
                  <a:lnTo>
                    <a:pt x="827" y="666"/>
                  </a:lnTo>
                  <a:lnTo>
                    <a:pt x="827" y="710"/>
                  </a:lnTo>
                  <a:lnTo>
                    <a:pt x="905" y="710"/>
                  </a:lnTo>
                  <a:lnTo>
                    <a:pt x="1024" y="811"/>
                  </a:lnTo>
                  <a:lnTo>
                    <a:pt x="1082" y="811"/>
                  </a:lnTo>
                  <a:lnTo>
                    <a:pt x="1082" y="777"/>
                  </a:lnTo>
                  <a:lnTo>
                    <a:pt x="1046" y="777"/>
                  </a:lnTo>
                  <a:lnTo>
                    <a:pt x="1046" y="62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0" name="Google Shape;1420;p70"/>
            <p:cNvSpPr/>
            <p:nvPr/>
          </p:nvSpPr>
          <p:spPr>
            <a:xfrm>
              <a:off x="7250106" y="403815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1" name="Google Shape;1421;p70"/>
            <p:cNvSpPr/>
            <p:nvPr/>
          </p:nvSpPr>
          <p:spPr>
            <a:xfrm>
              <a:off x="7116494" y="3993815"/>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2" name="Google Shape;1422;p70"/>
            <p:cNvSpPr/>
            <p:nvPr/>
          </p:nvSpPr>
          <p:spPr>
            <a:xfrm>
              <a:off x="6997859" y="3954172"/>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3" name="Google Shape;1423;p70"/>
            <p:cNvSpPr/>
            <p:nvPr/>
          </p:nvSpPr>
          <p:spPr>
            <a:xfrm>
              <a:off x="7136463" y="3993815"/>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24" name="Google Shape;1424;p70"/>
          <p:cNvGrpSpPr/>
          <p:nvPr/>
        </p:nvGrpSpPr>
        <p:grpSpPr>
          <a:xfrm>
            <a:off x="6222324" y="3952998"/>
            <a:ext cx="337407" cy="128620"/>
            <a:chOff x="6222324" y="3952998"/>
            <a:chExt cx="337407" cy="128620"/>
          </a:xfrm>
        </p:grpSpPr>
        <p:sp>
          <p:nvSpPr>
            <p:cNvPr id="1425" name="Google Shape;1425;p70"/>
            <p:cNvSpPr/>
            <p:nvPr/>
          </p:nvSpPr>
          <p:spPr>
            <a:xfrm>
              <a:off x="6222324" y="3979133"/>
              <a:ext cx="97199" cy="91326"/>
            </a:xfrm>
            <a:custGeom>
              <a:avLst/>
              <a:gdLst/>
              <a:ahLst/>
              <a:cxnLst/>
              <a:rect l="l" t="t" r="r" b="b"/>
              <a:pathLst>
                <a:path w="331" h="311" extrusionOk="0">
                  <a:moveTo>
                    <a:pt x="225" y="252"/>
                  </a:moveTo>
                  <a:lnTo>
                    <a:pt x="154" y="276"/>
                  </a:lnTo>
                  <a:lnTo>
                    <a:pt x="72" y="248"/>
                  </a:lnTo>
                  <a:lnTo>
                    <a:pt x="33" y="248"/>
                  </a:lnTo>
                  <a:lnTo>
                    <a:pt x="33" y="214"/>
                  </a:lnTo>
                  <a:lnTo>
                    <a:pt x="86" y="214"/>
                  </a:lnTo>
                  <a:lnTo>
                    <a:pt x="86" y="130"/>
                  </a:lnTo>
                  <a:cubicBezTo>
                    <a:pt x="86" y="105"/>
                    <a:pt x="100" y="82"/>
                    <a:pt x="122" y="71"/>
                  </a:cubicBezTo>
                  <a:lnTo>
                    <a:pt x="188" y="37"/>
                  </a:lnTo>
                  <a:lnTo>
                    <a:pt x="267" y="69"/>
                  </a:lnTo>
                  <a:lnTo>
                    <a:pt x="292" y="100"/>
                  </a:lnTo>
                  <a:lnTo>
                    <a:pt x="261" y="169"/>
                  </a:lnTo>
                  <a:lnTo>
                    <a:pt x="292" y="182"/>
                  </a:lnTo>
                  <a:lnTo>
                    <a:pt x="331" y="95"/>
                  </a:lnTo>
                  <a:lnTo>
                    <a:pt x="288" y="41"/>
                  </a:lnTo>
                  <a:lnTo>
                    <a:pt x="187" y="0"/>
                  </a:lnTo>
                  <a:lnTo>
                    <a:pt x="107" y="41"/>
                  </a:lnTo>
                  <a:cubicBezTo>
                    <a:pt x="73" y="58"/>
                    <a:pt x="52" y="92"/>
                    <a:pt x="52" y="130"/>
                  </a:cubicBezTo>
                  <a:lnTo>
                    <a:pt x="52" y="180"/>
                  </a:lnTo>
                  <a:lnTo>
                    <a:pt x="0" y="180"/>
                  </a:lnTo>
                  <a:lnTo>
                    <a:pt x="0" y="281"/>
                  </a:lnTo>
                  <a:lnTo>
                    <a:pt x="66" y="281"/>
                  </a:lnTo>
                  <a:lnTo>
                    <a:pt x="154" y="311"/>
                  </a:lnTo>
                  <a:lnTo>
                    <a:pt x="250" y="279"/>
                  </a:lnTo>
                  <a:lnTo>
                    <a:pt x="278" y="215"/>
                  </a:lnTo>
                  <a:lnTo>
                    <a:pt x="247" y="201"/>
                  </a:lnTo>
                  <a:lnTo>
                    <a:pt x="225" y="25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6" name="Google Shape;1426;p70"/>
            <p:cNvSpPr/>
            <p:nvPr/>
          </p:nvSpPr>
          <p:spPr>
            <a:xfrm>
              <a:off x="6306895" y="3962982"/>
              <a:ext cx="252835" cy="118636"/>
            </a:xfrm>
            <a:custGeom>
              <a:avLst/>
              <a:gdLst/>
              <a:ahLst/>
              <a:cxnLst/>
              <a:rect l="l" t="t" r="r" b="b"/>
              <a:pathLst>
                <a:path w="861" h="404" extrusionOk="0">
                  <a:moveTo>
                    <a:pt x="778" y="101"/>
                  </a:moveTo>
                  <a:lnTo>
                    <a:pt x="707" y="101"/>
                  </a:lnTo>
                  <a:lnTo>
                    <a:pt x="707" y="180"/>
                  </a:lnTo>
                  <a:lnTo>
                    <a:pt x="688" y="197"/>
                  </a:lnTo>
                  <a:lnTo>
                    <a:pt x="660" y="179"/>
                  </a:lnTo>
                  <a:lnTo>
                    <a:pt x="673" y="158"/>
                  </a:lnTo>
                  <a:lnTo>
                    <a:pt x="673" y="99"/>
                  </a:lnTo>
                  <a:lnTo>
                    <a:pt x="585" y="75"/>
                  </a:lnTo>
                  <a:lnTo>
                    <a:pt x="547" y="109"/>
                  </a:lnTo>
                  <a:lnTo>
                    <a:pt x="505" y="73"/>
                  </a:lnTo>
                  <a:lnTo>
                    <a:pt x="505" y="1"/>
                  </a:lnTo>
                  <a:lnTo>
                    <a:pt x="416" y="1"/>
                  </a:lnTo>
                  <a:lnTo>
                    <a:pt x="358" y="35"/>
                  </a:lnTo>
                  <a:lnTo>
                    <a:pt x="348" y="63"/>
                  </a:lnTo>
                  <a:lnTo>
                    <a:pt x="304" y="0"/>
                  </a:lnTo>
                  <a:lnTo>
                    <a:pt x="270" y="0"/>
                  </a:lnTo>
                  <a:lnTo>
                    <a:pt x="233" y="50"/>
                  </a:lnTo>
                  <a:lnTo>
                    <a:pt x="272" y="134"/>
                  </a:lnTo>
                  <a:lnTo>
                    <a:pt x="250" y="134"/>
                  </a:lnTo>
                  <a:lnTo>
                    <a:pt x="230" y="160"/>
                  </a:lnTo>
                  <a:lnTo>
                    <a:pt x="149" y="113"/>
                  </a:lnTo>
                  <a:lnTo>
                    <a:pt x="61" y="191"/>
                  </a:lnTo>
                  <a:lnTo>
                    <a:pt x="0" y="335"/>
                  </a:lnTo>
                  <a:lnTo>
                    <a:pt x="0" y="368"/>
                  </a:lnTo>
                  <a:lnTo>
                    <a:pt x="80" y="404"/>
                  </a:lnTo>
                  <a:lnTo>
                    <a:pt x="150" y="404"/>
                  </a:lnTo>
                  <a:lnTo>
                    <a:pt x="180" y="367"/>
                  </a:lnTo>
                  <a:lnTo>
                    <a:pt x="237" y="394"/>
                  </a:lnTo>
                  <a:lnTo>
                    <a:pt x="331" y="350"/>
                  </a:lnTo>
                  <a:lnTo>
                    <a:pt x="388" y="376"/>
                  </a:lnTo>
                  <a:lnTo>
                    <a:pt x="425" y="353"/>
                  </a:lnTo>
                  <a:lnTo>
                    <a:pt x="495" y="353"/>
                  </a:lnTo>
                  <a:lnTo>
                    <a:pt x="529" y="319"/>
                  </a:lnTo>
                  <a:lnTo>
                    <a:pt x="584" y="319"/>
                  </a:lnTo>
                  <a:lnTo>
                    <a:pt x="606" y="334"/>
                  </a:lnTo>
                  <a:lnTo>
                    <a:pt x="606" y="404"/>
                  </a:lnTo>
                  <a:lnTo>
                    <a:pt x="749" y="404"/>
                  </a:lnTo>
                  <a:lnTo>
                    <a:pt x="762" y="361"/>
                  </a:lnTo>
                  <a:lnTo>
                    <a:pt x="707" y="296"/>
                  </a:lnTo>
                  <a:lnTo>
                    <a:pt x="707" y="294"/>
                  </a:lnTo>
                  <a:lnTo>
                    <a:pt x="744" y="276"/>
                  </a:lnTo>
                  <a:lnTo>
                    <a:pt x="769" y="303"/>
                  </a:lnTo>
                  <a:lnTo>
                    <a:pt x="861" y="303"/>
                  </a:lnTo>
                  <a:lnTo>
                    <a:pt x="861" y="185"/>
                  </a:lnTo>
                  <a:lnTo>
                    <a:pt x="808" y="185"/>
                  </a:lnTo>
                  <a:lnTo>
                    <a:pt x="808" y="131"/>
                  </a:lnTo>
                  <a:lnTo>
                    <a:pt x="778" y="101"/>
                  </a:lnTo>
                  <a:moveTo>
                    <a:pt x="321" y="144"/>
                  </a:moveTo>
                  <a:lnTo>
                    <a:pt x="352" y="122"/>
                  </a:lnTo>
                  <a:lnTo>
                    <a:pt x="414" y="185"/>
                  </a:lnTo>
                  <a:lnTo>
                    <a:pt x="465" y="185"/>
                  </a:lnTo>
                  <a:lnTo>
                    <a:pt x="498" y="218"/>
                  </a:lnTo>
                  <a:lnTo>
                    <a:pt x="470" y="218"/>
                  </a:lnTo>
                  <a:lnTo>
                    <a:pt x="420" y="240"/>
                  </a:lnTo>
                  <a:lnTo>
                    <a:pt x="370" y="223"/>
                  </a:lnTo>
                  <a:lnTo>
                    <a:pt x="370" y="195"/>
                  </a:lnTo>
                  <a:lnTo>
                    <a:pt x="321" y="144"/>
                  </a:lnTo>
                  <a:moveTo>
                    <a:pt x="330" y="96"/>
                  </a:moveTo>
                  <a:lnTo>
                    <a:pt x="301" y="117"/>
                  </a:lnTo>
                  <a:lnTo>
                    <a:pt x="272" y="54"/>
                  </a:lnTo>
                  <a:lnTo>
                    <a:pt x="287" y="34"/>
                  </a:lnTo>
                  <a:lnTo>
                    <a:pt x="330" y="96"/>
                  </a:lnTo>
                  <a:moveTo>
                    <a:pt x="827" y="218"/>
                  </a:moveTo>
                  <a:lnTo>
                    <a:pt x="827" y="269"/>
                  </a:lnTo>
                  <a:lnTo>
                    <a:pt x="784" y="269"/>
                  </a:lnTo>
                  <a:lnTo>
                    <a:pt x="752" y="235"/>
                  </a:lnTo>
                  <a:lnTo>
                    <a:pt x="673" y="273"/>
                  </a:lnTo>
                  <a:lnTo>
                    <a:pt x="673" y="309"/>
                  </a:lnTo>
                  <a:lnTo>
                    <a:pt x="724" y="369"/>
                  </a:lnTo>
                  <a:lnTo>
                    <a:pt x="724" y="370"/>
                  </a:lnTo>
                  <a:lnTo>
                    <a:pt x="640" y="370"/>
                  </a:lnTo>
                  <a:lnTo>
                    <a:pt x="640" y="316"/>
                  </a:lnTo>
                  <a:lnTo>
                    <a:pt x="594" y="286"/>
                  </a:lnTo>
                  <a:lnTo>
                    <a:pt x="515" y="286"/>
                  </a:lnTo>
                  <a:lnTo>
                    <a:pt x="481" y="319"/>
                  </a:lnTo>
                  <a:lnTo>
                    <a:pt x="416" y="319"/>
                  </a:lnTo>
                  <a:lnTo>
                    <a:pt x="386" y="338"/>
                  </a:lnTo>
                  <a:lnTo>
                    <a:pt x="330" y="313"/>
                  </a:lnTo>
                  <a:lnTo>
                    <a:pt x="237" y="357"/>
                  </a:lnTo>
                  <a:lnTo>
                    <a:pt x="171" y="325"/>
                  </a:lnTo>
                  <a:lnTo>
                    <a:pt x="134" y="370"/>
                  </a:lnTo>
                  <a:lnTo>
                    <a:pt x="88" y="370"/>
                  </a:lnTo>
                  <a:lnTo>
                    <a:pt x="31" y="346"/>
                  </a:lnTo>
                  <a:lnTo>
                    <a:pt x="89" y="211"/>
                  </a:lnTo>
                  <a:lnTo>
                    <a:pt x="154" y="155"/>
                  </a:lnTo>
                  <a:lnTo>
                    <a:pt x="239" y="203"/>
                  </a:lnTo>
                  <a:lnTo>
                    <a:pt x="266" y="168"/>
                  </a:lnTo>
                  <a:lnTo>
                    <a:pt x="298" y="168"/>
                  </a:lnTo>
                  <a:lnTo>
                    <a:pt x="337" y="208"/>
                  </a:lnTo>
                  <a:lnTo>
                    <a:pt x="337" y="247"/>
                  </a:lnTo>
                  <a:lnTo>
                    <a:pt x="421" y="276"/>
                  </a:lnTo>
                  <a:lnTo>
                    <a:pt x="477" y="252"/>
                  </a:lnTo>
                  <a:lnTo>
                    <a:pt x="539" y="252"/>
                  </a:lnTo>
                  <a:lnTo>
                    <a:pt x="539" y="211"/>
                  </a:lnTo>
                  <a:lnTo>
                    <a:pt x="479" y="151"/>
                  </a:lnTo>
                  <a:lnTo>
                    <a:pt x="428" y="151"/>
                  </a:lnTo>
                  <a:lnTo>
                    <a:pt x="373" y="96"/>
                  </a:lnTo>
                  <a:lnTo>
                    <a:pt x="386" y="58"/>
                  </a:lnTo>
                  <a:lnTo>
                    <a:pt x="425" y="34"/>
                  </a:lnTo>
                  <a:lnTo>
                    <a:pt x="471" y="34"/>
                  </a:lnTo>
                  <a:lnTo>
                    <a:pt x="471" y="88"/>
                  </a:lnTo>
                  <a:lnTo>
                    <a:pt x="548" y="154"/>
                  </a:lnTo>
                  <a:lnTo>
                    <a:pt x="594" y="112"/>
                  </a:lnTo>
                  <a:lnTo>
                    <a:pt x="640" y="125"/>
                  </a:lnTo>
                  <a:lnTo>
                    <a:pt x="640" y="148"/>
                  </a:lnTo>
                  <a:lnTo>
                    <a:pt x="613" y="189"/>
                  </a:lnTo>
                  <a:lnTo>
                    <a:pt x="692" y="239"/>
                  </a:lnTo>
                  <a:lnTo>
                    <a:pt x="741" y="194"/>
                  </a:lnTo>
                  <a:lnTo>
                    <a:pt x="741" y="134"/>
                  </a:lnTo>
                  <a:lnTo>
                    <a:pt x="764" y="134"/>
                  </a:lnTo>
                  <a:lnTo>
                    <a:pt x="774" y="144"/>
                  </a:lnTo>
                  <a:lnTo>
                    <a:pt x="774" y="218"/>
                  </a:lnTo>
                  <a:lnTo>
                    <a:pt x="827" y="218"/>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7" name="Google Shape;1427;p70"/>
            <p:cNvSpPr/>
            <p:nvPr/>
          </p:nvSpPr>
          <p:spPr>
            <a:xfrm>
              <a:off x="6257562" y="4012315"/>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8" name="Google Shape;1428;p70"/>
            <p:cNvSpPr/>
            <p:nvPr/>
          </p:nvSpPr>
          <p:spPr>
            <a:xfrm>
              <a:off x="6341546" y="4031990"/>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29" name="Google Shape;1429;p70"/>
            <p:cNvSpPr/>
            <p:nvPr/>
          </p:nvSpPr>
          <p:spPr>
            <a:xfrm>
              <a:off x="6361221" y="403199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0" name="Google Shape;1430;p70"/>
            <p:cNvSpPr/>
            <p:nvPr/>
          </p:nvSpPr>
          <p:spPr>
            <a:xfrm>
              <a:off x="6530071" y="3952998"/>
              <a:ext cx="29659" cy="29659"/>
            </a:xfrm>
            <a:custGeom>
              <a:avLst/>
              <a:gdLst/>
              <a:ahLst/>
              <a:cxnLst/>
              <a:rect l="l" t="t" r="r" b="b"/>
              <a:pathLst>
                <a:path w="101" h="101" extrusionOk="0">
                  <a:moveTo>
                    <a:pt x="0" y="53"/>
                  </a:moveTo>
                  <a:lnTo>
                    <a:pt x="0" y="101"/>
                  </a:lnTo>
                  <a:lnTo>
                    <a:pt x="101" y="101"/>
                  </a:lnTo>
                  <a:lnTo>
                    <a:pt x="101" y="0"/>
                  </a:lnTo>
                  <a:lnTo>
                    <a:pt x="53" y="0"/>
                  </a:lnTo>
                  <a:cubicBezTo>
                    <a:pt x="24" y="0"/>
                    <a:pt x="0" y="24"/>
                    <a:pt x="0" y="53"/>
                  </a:cubicBezTo>
                  <a:moveTo>
                    <a:pt x="33" y="67"/>
                  </a:moveTo>
                  <a:lnTo>
                    <a:pt x="33" y="53"/>
                  </a:lnTo>
                  <a:cubicBezTo>
                    <a:pt x="33" y="42"/>
                    <a:pt x="42" y="33"/>
                    <a:pt x="53" y="33"/>
                  </a:cubicBezTo>
                  <a:lnTo>
                    <a:pt x="67" y="33"/>
                  </a:lnTo>
                  <a:lnTo>
                    <a:pt x="67" y="67"/>
                  </a:lnTo>
                  <a:lnTo>
                    <a:pt x="33" y="6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31" name="Google Shape;1431;p70"/>
          <p:cNvGrpSpPr/>
          <p:nvPr/>
        </p:nvGrpSpPr>
        <p:grpSpPr>
          <a:xfrm>
            <a:off x="5501702" y="3909537"/>
            <a:ext cx="337700" cy="234041"/>
            <a:chOff x="5501702" y="3909537"/>
            <a:chExt cx="337700" cy="234041"/>
          </a:xfrm>
        </p:grpSpPr>
        <p:sp>
          <p:nvSpPr>
            <p:cNvPr id="1432" name="Google Shape;1432;p70"/>
            <p:cNvSpPr/>
            <p:nvPr/>
          </p:nvSpPr>
          <p:spPr>
            <a:xfrm>
              <a:off x="5661448" y="3941839"/>
              <a:ext cx="177953" cy="201739"/>
            </a:xfrm>
            <a:custGeom>
              <a:avLst/>
              <a:gdLst/>
              <a:ahLst/>
              <a:cxnLst/>
              <a:rect l="l" t="t" r="r" b="b"/>
              <a:pathLst>
                <a:path w="606" h="687" extrusionOk="0">
                  <a:moveTo>
                    <a:pt x="479" y="29"/>
                  </a:moveTo>
                  <a:lnTo>
                    <a:pt x="407" y="0"/>
                  </a:lnTo>
                  <a:lnTo>
                    <a:pt x="395" y="32"/>
                  </a:lnTo>
                  <a:lnTo>
                    <a:pt x="457" y="57"/>
                  </a:lnTo>
                  <a:lnTo>
                    <a:pt x="523" y="156"/>
                  </a:lnTo>
                  <a:lnTo>
                    <a:pt x="572" y="187"/>
                  </a:lnTo>
                  <a:lnTo>
                    <a:pt x="572" y="244"/>
                  </a:lnTo>
                  <a:lnTo>
                    <a:pt x="526" y="244"/>
                  </a:lnTo>
                  <a:lnTo>
                    <a:pt x="493" y="296"/>
                  </a:lnTo>
                  <a:lnTo>
                    <a:pt x="423" y="296"/>
                  </a:lnTo>
                  <a:lnTo>
                    <a:pt x="405" y="339"/>
                  </a:lnTo>
                  <a:lnTo>
                    <a:pt x="282" y="355"/>
                  </a:lnTo>
                  <a:lnTo>
                    <a:pt x="182" y="439"/>
                  </a:lnTo>
                  <a:lnTo>
                    <a:pt x="182" y="481"/>
                  </a:lnTo>
                  <a:lnTo>
                    <a:pt x="136" y="481"/>
                  </a:lnTo>
                  <a:lnTo>
                    <a:pt x="64" y="438"/>
                  </a:lnTo>
                  <a:lnTo>
                    <a:pt x="64" y="372"/>
                  </a:lnTo>
                  <a:lnTo>
                    <a:pt x="21" y="337"/>
                  </a:lnTo>
                  <a:lnTo>
                    <a:pt x="0" y="364"/>
                  </a:lnTo>
                  <a:lnTo>
                    <a:pt x="30" y="388"/>
                  </a:lnTo>
                  <a:lnTo>
                    <a:pt x="30" y="457"/>
                  </a:lnTo>
                  <a:lnTo>
                    <a:pt x="115" y="508"/>
                  </a:lnTo>
                  <a:lnTo>
                    <a:pt x="115" y="544"/>
                  </a:lnTo>
                  <a:lnTo>
                    <a:pt x="31" y="569"/>
                  </a:lnTo>
                  <a:lnTo>
                    <a:pt x="31" y="641"/>
                  </a:lnTo>
                  <a:lnTo>
                    <a:pt x="132" y="687"/>
                  </a:lnTo>
                  <a:lnTo>
                    <a:pt x="226" y="630"/>
                  </a:lnTo>
                  <a:lnTo>
                    <a:pt x="213" y="569"/>
                  </a:lnTo>
                  <a:lnTo>
                    <a:pt x="148" y="545"/>
                  </a:lnTo>
                  <a:lnTo>
                    <a:pt x="148" y="515"/>
                  </a:lnTo>
                  <a:lnTo>
                    <a:pt x="216" y="515"/>
                  </a:lnTo>
                  <a:lnTo>
                    <a:pt x="216" y="455"/>
                  </a:lnTo>
                  <a:lnTo>
                    <a:pt x="296" y="387"/>
                  </a:lnTo>
                  <a:lnTo>
                    <a:pt x="429" y="370"/>
                  </a:lnTo>
                  <a:lnTo>
                    <a:pt x="446" y="329"/>
                  </a:lnTo>
                  <a:lnTo>
                    <a:pt x="511" y="329"/>
                  </a:lnTo>
                  <a:lnTo>
                    <a:pt x="545" y="278"/>
                  </a:lnTo>
                  <a:lnTo>
                    <a:pt x="606" y="278"/>
                  </a:lnTo>
                  <a:lnTo>
                    <a:pt x="606" y="168"/>
                  </a:lnTo>
                  <a:lnTo>
                    <a:pt x="548" y="132"/>
                  </a:lnTo>
                  <a:lnTo>
                    <a:pt x="479" y="29"/>
                  </a:lnTo>
                  <a:moveTo>
                    <a:pt x="130" y="649"/>
                  </a:moveTo>
                  <a:lnTo>
                    <a:pt x="64" y="619"/>
                  </a:lnTo>
                  <a:lnTo>
                    <a:pt x="64" y="594"/>
                  </a:lnTo>
                  <a:lnTo>
                    <a:pt x="131" y="574"/>
                  </a:lnTo>
                  <a:lnTo>
                    <a:pt x="184" y="594"/>
                  </a:lnTo>
                  <a:lnTo>
                    <a:pt x="188" y="614"/>
                  </a:lnTo>
                  <a:lnTo>
                    <a:pt x="130" y="64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3" name="Google Shape;1433;p70"/>
            <p:cNvSpPr/>
            <p:nvPr/>
          </p:nvSpPr>
          <p:spPr>
            <a:xfrm>
              <a:off x="5501702" y="3909537"/>
              <a:ext cx="269279" cy="120691"/>
            </a:xfrm>
            <a:custGeom>
              <a:avLst/>
              <a:gdLst/>
              <a:ahLst/>
              <a:cxnLst/>
              <a:rect l="l" t="t" r="r" b="b"/>
              <a:pathLst>
                <a:path w="917" h="411" extrusionOk="0">
                  <a:moveTo>
                    <a:pt x="299" y="309"/>
                  </a:moveTo>
                  <a:cubicBezTo>
                    <a:pt x="280" y="306"/>
                    <a:pt x="260" y="307"/>
                    <a:pt x="242" y="313"/>
                  </a:cubicBezTo>
                  <a:cubicBezTo>
                    <a:pt x="204" y="326"/>
                    <a:pt x="162" y="311"/>
                    <a:pt x="141" y="278"/>
                  </a:cubicBezTo>
                  <a:lnTo>
                    <a:pt x="80" y="184"/>
                  </a:lnTo>
                  <a:lnTo>
                    <a:pt x="49" y="174"/>
                  </a:lnTo>
                  <a:lnTo>
                    <a:pt x="32" y="116"/>
                  </a:lnTo>
                  <a:lnTo>
                    <a:pt x="67" y="87"/>
                  </a:lnTo>
                  <a:lnTo>
                    <a:pt x="107" y="137"/>
                  </a:lnTo>
                  <a:lnTo>
                    <a:pt x="172" y="94"/>
                  </a:lnTo>
                  <a:lnTo>
                    <a:pt x="370" y="170"/>
                  </a:lnTo>
                  <a:lnTo>
                    <a:pt x="514" y="154"/>
                  </a:lnTo>
                  <a:lnTo>
                    <a:pt x="607" y="66"/>
                  </a:lnTo>
                  <a:lnTo>
                    <a:pt x="676" y="37"/>
                  </a:lnTo>
                  <a:lnTo>
                    <a:pt x="905" y="128"/>
                  </a:lnTo>
                  <a:lnTo>
                    <a:pt x="917" y="97"/>
                  </a:lnTo>
                  <a:lnTo>
                    <a:pt x="675" y="0"/>
                  </a:lnTo>
                  <a:lnTo>
                    <a:pt x="588" y="38"/>
                  </a:lnTo>
                  <a:lnTo>
                    <a:pt x="499" y="122"/>
                  </a:lnTo>
                  <a:lnTo>
                    <a:pt x="374" y="136"/>
                  </a:lnTo>
                  <a:lnTo>
                    <a:pt x="168" y="56"/>
                  </a:lnTo>
                  <a:lnTo>
                    <a:pt x="114" y="92"/>
                  </a:lnTo>
                  <a:lnTo>
                    <a:pt x="71" y="40"/>
                  </a:lnTo>
                  <a:lnTo>
                    <a:pt x="0" y="98"/>
                  </a:lnTo>
                  <a:lnTo>
                    <a:pt x="0" y="122"/>
                  </a:lnTo>
                  <a:lnTo>
                    <a:pt x="21" y="200"/>
                  </a:lnTo>
                  <a:lnTo>
                    <a:pt x="58" y="212"/>
                  </a:lnTo>
                  <a:lnTo>
                    <a:pt x="112" y="296"/>
                  </a:lnTo>
                  <a:cubicBezTo>
                    <a:pt x="142" y="343"/>
                    <a:pt x="200" y="363"/>
                    <a:pt x="252" y="345"/>
                  </a:cubicBezTo>
                  <a:cubicBezTo>
                    <a:pt x="265" y="341"/>
                    <a:pt x="280" y="340"/>
                    <a:pt x="294" y="342"/>
                  </a:cubicBezTo>
                  <a:lnTo>
                    <a:pt x="399" y="359"/>
                  </a:lnTo>
                  <a:lnTo>
                    <a:pt x="464" y="411"/>
                  </a:lnTo>
                  <a:lnTo>
                    <a:pt x="485" y="384"/>
                  </a:lnTo>
                  <a:lnTo>
                    <a:pt x="413" y="328"/>
                  </a:lnTo>
                  <a:lnTo>
                    <a:pt x="299" y="30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4" name="Google Shape;1434;p70"/>
            <p:cNvSpPr/>
            <p:nvPr/>
          </p:nvSpPr>
          <p:spPr>
            <a:xfrm>
              <a:off x="5646178" y="4028760"/>
              <a:ext cx="13508" cy="13802"/>
            </a:xfrm>
            <a:custGeom>
              <a:avLst/>
              <a:gdLst/>
              <a:ahLst/>
              <a:cxnLst/>
              <a:rect l="l" t="t" r="r" b="b"/>
              <a:pathLst>
                <a:path w="46" h="47" extrusionOk="0">
                  <a:moveTo>
                    <a:pt x="0" y="27"/>
                  </a:moveTo>
                  <a:lnTo>
                    <a:pt x="20" y="0"/>
                  </a:lnTo>
                  <a:lnTo>
                    <a:pt x="46" y="21"/>
                  </a:lnTo>
                  <a:lnTo>
                    <a:pt x="25" y="47"/>
                  </a:lnTo>
                  <a:lnTo>
                    <a:pt x="0" y="2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5" name="Google Shape;1435;p70"/>
            <p:cNvSpPr/>
            <p:nvPr/>
          </p:nvSpPr>
          <p:spPr>
            <a:xfrm>
              <a:off x="5764226" y="4073101"/>
              <a:ext cx="66365" cy="51096"/>
            </a:xfrm>
            <a:custGeom>
              <a:avLst/>
              <a:gdLst/>
              <a:ahLst/>
              <a:cxnLst/>
              <a:rect l="l" t="t" r="r" b="b"/>
              <a:pathLst>
                <a:path w="226" h="174" extrusionOk="0">
                  <a:moveTo>
                    <a:pt x="0" y="44"/>
                  </a:moveTo>
                  <a:lnTo>
                    <a:pt x="0" y="66"/>
                  </a:lnTo>
                  <a:lnTo>
                    <a:pt x="40" y="129"/>
                  </a:lnTo>
                  <a:lnTo>
                    <a:pt x="158" y="174"/>
                  </a:lnTo>
                  <a:lnTo>
                    <a:pt x="226" y="82"/>
                  </a:lnTo>
                  <a:lnTo>
                    <a:pt x="124" y="0"/>
                  </a:lnTo>
                  <a:lnTo>
                    <a:pt x="44" y="0"/>
                  </a:lnTo>
                  <a:lnTo>
                    <a:pt x="0" y="44"/>
                  </a:lnTo>
                  <a:moveTo>
                    <a:pt x="146" y="133"/>
                  </a:moveTo>
                  <a:lnTo>
                    <a:pt x="62" y="102"/>
                  </a:lnTo>
                  <a:lnTo>
                    <a:pt x="34" y="58"/>
                  </a:lnTo>
                  <a:lnTo>
                    <a:pt x="58" y="34"/>
                  </a:lnTo>
                  <a:lnTo>
                    <a:pt x="112" y="34"/>
                  </a:lnTo>
                  <a:lnTo>
                    <a:pt x="179" y="88"/>
                  </a:lnTo>
                  <a:lnTo>
                    <a:pt x="146" y="133"/>
                  </a:lnTo>
                  <a:close/>
                </a:path>
              </a:pathLst>
            </a:custGeom>
            <a:solidFill>
              <a:schemeClr val="dk1"/>
            </a:solidFill>
            <a:ln>
              <a:noFill/>
            </a:ln>
          </p:spPr>
          <p:txBody>
            <a:bodyPr spcFirstLastPara="1" wrap="square" lIns="90000" tIns="17625" rIns="90000" bIns="17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6" name="Google Shape;1436;p70"/>
            <p:cNvSpPr/>
            <p:nvPr/>
          </p:nvSpPr>
          <p:spPr>
            <a:xfrm>
              <a:off x="5546630" y="395446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7" name="Google Shape;1437;p70"/>
            <p:cNvSpPr/>
            <p:nvPr/>
          </p:nvSpPr>
          <p:spPr>
            <a:xfrm>
              <a:off x="5685234" y="393949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38" name="Google Shape;1438;p70"/>
            <p:cNvSpPr/>
            <p:nvPr/>
          </p:nvSpPr>
          <p:spPr>
            <a:xfrm>
              <a:off x="5704909" y="393949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39" name="Google Shape;1439;p70"/>
          <p:cNvGrpSpPr/>
          <p:nvPr/>
        </p:nvGrpSpPr>
        <p:grpSpPr>
          <a:xfrm>
            <a:off x="4772270" y="3969442"/>
            <a:ext cx="337406" cy="170318"/>
            <a:chOff x="4772270" y="3969442"/>
            <a:chExt cx="337406" cy="170318"/>
          </a:xfrm>
        </p:grpSpPr>
        <p:sp>
          <p:nvSpPr>
            <p:cNvPr id="1440" name="Google Shape;1440;p70"/>
            <p:cNvSpPr/>
            <p:nvPr/>
          </p:nvSpPr>
          <p:spPr>
            <a:xfrm>
              <a:off x="4772270" y="4055189"/>
              <a:ext cx="87802" cy="52857"/>
            </a:xfrm>
            <a:custGeom>
              <a:avLst/>
              <a:gdLst/>
              <a:ahLst/>
              <a:cxnLst/>
              <a:rect l="l" t="t" r="r" b="b"/>
              <a:pathLst>
                <a:path w="299" h="180" extrusionOk="0">
                  <a:moveTo>
                    <a:pt x="192" y="32"/>
                  </a:moveTo>
                  <a:lnTo>
                    <a:pt x="139" y="0"/>
                  </a:lnTo>
                  <a:lnTo>
                    <a:pt x="0" y="0"/>
                  </a:lnTo>
                  <a:lnTo>
                    <a:pt x="0" y="94"/>
                  </a:lnTo>
                  <a:lnTo>
                    <a:pt x="128" y="116"/>
                  </a:lnTo>
                  <a:lnTo>
                    <a:pt x="213" y="180"/>
                  </a:lnTo>
                  <a:lnTo>
                    <a:pt x="299" y="121"/>
                  </a:lnTo>
                  <a:lnTo>
                    <a:pt x="245" y="32"/>
                  </a:lnTo>
                  <a:lnTo>
                    <a:pt x="192" y="32"/>
                  </a:lnTo>
                  <a:moveTo>
                    <a:pt x="141" y="84"/>
                  </a:moveTo>
                  <a:lnTo>
                    <a:pt x="33" y="66"/>
                  </a:lnTo>
                  <a:lnTo>
                    <a:pt x="33" y="34"/>
                  </a:lnTo>
                  <a:lnTo>
                    <a:pt x="130" y="34"/>
                  </a:lnTo>
                  <a:lnTo>
                    <a:pt x="182" y="66"/>
                  </a:lnTo>
                  <a:lnTo>
                    <a:pt x="226" y="66"/>
                  </a:lnTo>
                  <a:lnTo>
                    <a:pt x="254" y="111"/>
                  </a:lnTo>
                  <a:lnTo>
                    <a:pt x="214" y="139"/>
                  </a:lnTo>
                  <a:lnTo>
                    <a:pt x="141" y="84"/>
                  </a:lnTo>
                  <a:close/>
                </a:path>
              </a:pathLst>
            </a:custGeom>
            <a:solidFill>
              <a:schemeClr val="dk1"/>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1" name="Google Shape;1441;p70"/>
            <p:cNvSpPr/>
            <p:nvPr/>
          </p:nvSpPr>
          <p:spPr>
            <a:xfrm>
              <a:off x="4794294" y="4009966"/>
              <a:ext cx="141247" cy="44929"/>
            </a:xfrm>
            <a:custGeom>
              <a:avLst/>
              <a:gdLst/>
              <a:ahLst/>
              <a:cxnLst/>
              <a:rect l="l" t="t" r="r" b="b"/>
              <a:pathLst>
                <a:path w="481" h="153" extrusionOk="0">
                  <a:moveTo>
                    <a:pt x="481" y="82"/>
                  </a:moveTo>
                  <a:lnTo>
                    <a:pt x="481" y="18"/>
                  </a:lnTo>
                  <a:lnTo>
                    <a:pt x="448" y="18"/>
                  </a:lnTo>
                  <a:lnTo>
                    <a:pt x="448" y="55"/>
                  </a:lnTo>
                  <a:lnTo>
                    <a:pt x="413" y="63"/>
                  </a:lnTo>
                  <a:lnTo>
                    <a:pt x="367" y="34"/>
                  </a:lnTo>
                  <a:lnTo>
                    <a:pt x="328" y="38"/>
                  </a:lnTo>
                  <a:lnTo>
                    <a:pt x="331" y="71"/>
                  </a:lnTo>
                  <a:lnTo>
                    <a:pt x="359" y="69"/>
                  </a:lnTo>
                  <a:lnTo>
                    <a:pt x="379" y="82"/>
                  </a:lnTo>
                  <a:lnTo>
                    <a:pt x="340" y="119"/>
                  </a:lnTo>
                  <a:lnTo>
                    <a:pt x="233" y="119"/>
                  </a:lnTo>
                  <a:lnTo>
                    <a:pt x="165" y="79"/>
                  </a:lnTo>
                  <a:lnTo>
                    <a:pt x="65" y="86"/>
                  </a:lnTo>
                  <a:lnTo>
                    <a:pt x="42" y="68"/>
                  </a:lnTo>
                  <a:lnTo>
                    <a:pt x="145" y="36"/>
                  </a:lnTo>
                  <a:lnTo>
                    <a:pt x="260" y="77"/>
                  </a:lnTo>
                  <a:lnTo>
                    <a:pt x="297" y="74"/>
                  </a:lnTo>
                  <a:lnTo>
                    <a:pt x="294" y="41"/>
                  </a:lnTo>
                  <a:lnTo>
                    <a:pt x="264" y="43"/>
                  </a:lnTo>
                  <a:lnTo>
                    <a:pt x="146" y="0"/>
                  </a:lnTo>
                  <a:lnTo>
                    <a:pt x="0" y="46"/>
                  </a:lnTo>
                  <a:lnTo>
                    <a:pt x="0" y="79"/>
                  </a:lnTo>
                  <a:lnTo>
                    <a:pt x="54" y="120"/>
                  </a:lnTo>
                  <a:lnTo>
                    <a:pt x="157" y="114"/>
                  </a:lnTo>
                  <a:lnTo>
                    <a:pt x="224" y="153"/>
                  </a:lnTo>
                  <a:lnTo>
                    <a:pt x="353" y="153"/>
                  </a:lnTo>
                  <a:lnTo>
                    <a:pt x="412" y="98"/>
                  </a:lnTo>
                  <a:lnTo>
                    <a:pt x="481" y="82"/>
                  </a:lnTo>
                  <a:close/>
                </a:path>
              </a:pathLst>
            </a:custGeom>
            <a:solidFill>
              <a:schemeClr val="dk1"/>
            </a:solidFill>
            <a:ln>
              <a:noFill/>
            </a:ln>
          </p:spPr>
          <p:txBody>
            <a:bodyPr spcFirstLastPara="1" wrap="square" lIns="90000" tIns="10075" rIns="90000" bIns="100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2" name="Google Shape;1442;p70"/>
            <p:cNvSpPr/>
            <p:nvPr/>
          </p:nvSpPr>
          <p:spPr>
            <a:xfrm>
              <a:off x="4945525" y="402024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3" name="Google Shape;1443;p70"/>
            <p:cNvSpPr/>
            <p:nvPr/>
          </p:nvSpPr>
          <p:spPr>
            <a:xfrm>
              <a:off x="4965199" y="402024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4" name="Google Shape;1444;p70"/>
            <p:cNvSpPr/>
            <p:nvPr/>
          </p:nvSpPr>
          <p:spPr>
            <a:xfrm>
              <a:off x="4985168" y="4007617"/>
              <a:ext cx="18500" cy="22611"/>
            </a:xfrm>
            <a:custGeom>
              <a:avLst/>
              <a:gdLst/>
              <a:ahLst/>
              <a:cxnLst/>
              <a:rect l="l" t="t" r="r" b="b"/>
              <a:pathLst>
                <a:path w="63" h="77" extrusionOk="0">
                  <a:moveTo>
                    <a:pt x="34" y="54"/>
                  </a:moveTo>
                  <a:lnTo>
                    <a:pt x="63" y="24"/>
                  </a:lnTo>
                  <a:lnTo>
                    <a:pt x="39" y="0"/>
                  </a:lnTo>
                  <a:lnTo>
                    <a:pt x="0" y="40"/>
                  </a:lnTo>
                  <a:lnTo>
                    <a:pt x="0" y="77"/>
                  </a:lnTo>
                  <a:lnTo>
                    <a:pt x="34" y="77"/>
                  </a:lnTo>
                  <a:lnTo>
                    <a:pt x="34" y="5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5" name="Google Shape;1445;p70"/>
            <p:cNvSpPr/>
            <p:nvPr/>
          </p:nvSpPr>
          <p:spPr>
            <a:xfrm>
              <a:off x="5004842" y="4012609"/>
              <a:ext cx="21730" cy="21143"/>
            </a:xfrm>
            <a:custGeom>
              <a:avLst/>
              <a:gdLst/>
              <a:ahLst/>
              <a:cxnLst/>
              <a:rect l="l" t="t" r="r" b="b"/>
              <a:pathLst>
                <a:path w="74" h="72" extrusionOk="0">
                  <a:moveTo>
                    <a:pt x="0" y="48"/>
                  </a:moveTo>
                  <a:lnTo>
                    <a:pt x="50" y="0"/>
                  </a:lnTo>
                  <a:lnTo>
                    <a:pt x="74" y="25"/>
                  </a:lnTo>
                  <a:lnTo>
                    <a:pt x="24" y="72"/>
                  </a:lnTo>
                  <a:lnTo>
                    <a:pt x="0" y="4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6" name="Google Shape;1446;p70"/>
            <p:cNvSpPr/>
            <p:nvPr/>
          </p:nvSpPr>
          <p:spPr>
            <a:xfrm>
              <a:off x="4949929" y="4015252"/>
              <a:ext cx="159747" cy="99842"/>
            </a:xfrm>
            <a:custGeom>
              <a:avLst/>
              <a:gdLst/>
              <a:ahLst/>
              <a:cxnLst/>
              <a:rect l="l" t="t" r="r" b="b"/>
              <a:pathLst>
                <a:path w="544" h="340" extrusionOk="0">
                  <a:moveTo>
                    <a:pt x="513" y="0"/>
                  </a:moveTo>
                  <a:lnTo>
                    <a:pt x="472" y="0"/>
                  </a:lnTo>
                  <a:lnTo>
                    <a:pt x="405" y="17"/>
                  </a:lnTo>
                  <a:lnTo>
                    <a:pt x="334" y="17"/>
                  </a:lnTo>
                  <a:lnTo>
                    <a:pt x="233" y="84"/>
                  </a:lnTo>
                  <a:lnTo>
                    <a:pt x="201" y="84"/>
                  </a:lnTo>
                  <a:lnTo>
                    <a:pt x="93" y="123"/>
                  </a:lnTo>
                  <a:lnTo>
                    <a:pt x="3" y="226"/>
                  </a:lnTo>
                  <a:lnTo>
                    <a:pt x="27" y="248"/>
                  </a:lnTo>
                  <a:lnTo>
                    <a:pt x="0" y="280"/>
                  </a:lnTo>
                  <a:lnTo>
                    <a:pt x="62" y="340"/>
                  </a:lnTo>
                  <a:lnTo>
                    <a:pt x="142" y="287"/>
                  </a:lnTo>
                  <a:lnTo>
                    <a:pt x="178" y="287"/>
                  </a:lnTo>
                  <a:lnTo>
                    <a:pt x="280" y="184"/>
                  </a:lnTo>
                  <a:lnTo>
                    <a:pt x="364" y="166"/>
                  </a:lnTo>
                  <a:lnTo>
                    <a:pt x="357" y="133"/>
                  </a:lnTo>
                  <a:lnTo>
                    <a:pt x="318" y="141"/>
                  </a:lnTo>
                  <a:lnTo>
                    <a:pt x="308" y="101"/>
                  </a:lnTo>
                  <a:lnTo>
                    <a:pt x="279" y="94"/>
                  </a:lnTo>
                  <a:lnTo>
                    <a:pt x="344" y="51"/>
                  </a:lnTo>
                  <a:lnTo>
                    <a:pt x="409" y="51"/>
                  </a:lnTo>
                  <a:lnTo>
                    <a:pt x="476" y="34"/>
                  </a:lnTo>
                  <a:lnTo>
                    <a:pt x="502" y="34"/>
                  </a:lnTo>
                  <a:lnTo>
                    <a:pt x="510" y="40"/>
                  </a:lnTo>
                  <a:lnTo>
                    <a:pt x="510" y="66"/>
                  </a:lnTo>
                  <a:lnTo>
                    <a:pt x="466" y="86"/>
                  </a:lnTo>
                  <a:lnTo>
                    <a:pt x="418" y="119"/>
                  </a:lnTo>
                  <a:lnTo>
                    <a:pt x="392" y="125"/>
                  </a:lnTo>
                  <a:lnTo>
                    <a:pt x="399" y="158"/>
                  </a:lnTo>
                  <a:lnTo>
                    <a:pt x="432" y="151"/>
                  </a:lnTo>
                  <a:lnTo>
                    <a:pt x="482" y="116"/>
                  </a:lnTo>
                  <a:lnTo>
                    <a:pt x="544" y="88"/>
                  </a:lnTo>
                  <a:lnTo>
                    <a:pt x="544" y="23"/>
                  </a:lnTo>
                  <a:lnTo>
                    <a:pt x="513" y="0"/>
                  </a:lnTo>
                  <a:moveTo>
                    <a:pt x="263" y="153"/>
                  </a:moveTo>
                  <a:lnTo>
                    <a:pt x="164" y="253"/>
                  </a:lnTo>
                  <a:lnTo>
                    <a:pt x="132" y="253"/>
                  </a:lnTo>
                  <a:lnTo>
                    <a:pt x="66" y="297"/>
                  </a:lnTo>
                  <a:lnTo>
                    <a:pt x="46" y="278"/>
                  </a:lnTo>
                  <a:lnTo>
                    <a:pt x="74" y="245"/>
                  </a:lnTo>
                  <a:lnTo>
                    <a:pt x="50" y="223"/>
                  </a:lnTo>
                  <a:lnTo>
                    <a:pt x="113" y="152"/>
                  </a:lnTo>
                  <a:lnTo>
                    <a:pt x="207" y="118"/>
                  </a:lnTo>
                  <a:lnTo>
                    <a:pt x="236" y="118"/>
                  </a:lnTo>
                  <a:lnTo>
                    <a:pt x="280" y="129"/>
                  </a:lnTo>
                  <a:lnTo>
                    <a:pt x="285" y="148"/>
                  </a:lnTo>
                  <a:lnTo>
                    <a:pt x="263" y="15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7" name="Google Shape;1447;p70"/>
            <p:cNvSpPr/>
            <p:nvPr/>
          </p:nvSpPr>
          <p:spPr>
            <a:xfrm>
              <a:off x="4910580" y="4103641"/>
              <a:ext cx="47278" cy="36119"/>
            </a:xfrm>
            <a:custGeom>
              <a:avLst/>
              <a:gdLst/>
              <a:ahLst/>
              <a:cxnLst/>
              <a:rect l="l" t="t" r="r" b="b"/>
              <a:pathLst>
                <a:path w="161" h="123" extrusionOk="0">
                  <a:moveTo>
                    <a:pt x="0" y="33"/>
                  </a:moveTo>
                  <a:lnTo>
                    <a:pt x="0" y="77"/>
                  </a:lnTo>
                  <a:lnTo>
                    <a:pt x="52" y="123"/>
                  </a:lnTo>
                  <a:lnTo>
                    <a:pt x="161" y="77"/>
                  </a:lnTo>
                  <a:lnTo>
                    <a:pt x="109" y="0"/>
                  </a:lnTo>
                  <a:lnTo>
                    <a:pt x="0" y="33"/>
                  </a:lnTo>
                  <a:moveTo>
                    <a:pt x="32" y="60"/>
                  </a:moveTo>
                  <a:lnTo>
                    <a:pt x="95" y="40"/>
                  </a:lnTo>
                  <a:lnTo>
                    <a:pt x="110" y="62"/>
                  </a:lnTo>
                  <a:lnTo>
                    <a:pt x="59" y="84"/>
                  </a:lnTo>
                  <a:lnTo>
                    <a:pt x="32" y="6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8" name="Google Shape;1448;p70"/>
            <p:cNvSpPr/>
            <p:nvPr/>
          </p:nvSpPr>
          <p:spPr>
            <a:xfrm>
              <a:off x="5034795" y="3969442"/>
              <a:ext cx="59318" cy="40818"/>
            </a:xfrm>
            <a:custGeom>
              <a:avLst/>
              <a:gdLst/>
              <a:ahLst/>
              <a:cxnLst/>
              <a:rect l="l" t="t" r="r" b="b"/>
              <a:pathLst>
                <a:path w="202" h="139" extrusionOk="0">
                  <a:moveTo>
                    <a:pt x="202" y="54"/>
                  </a:moveTo>
                  <a:lnTo>
                    <a:pt x="156" y="0"/>
                  </a:lnTo>
                  <a:lnTo>
                    <a:pt x="80" y="38"/>
                  </a:lnTo>
                  <a:lnTo>
                    <a:pt x="28" y="38"/>
                  </a:lnTo>
                  <a:lnTo>
                    <a:pt x="0" y="73"/>
                  </a:lnTo>
                  <a:lnTo>
                    <a:pt x="0" y="139"/>
                  </a:lnTo>
                  <a:lnTo>
                    <a:pt x="123" y="139"/>
                  </a:lnTo>
                  <a:lnTo>
                    <a:pt x="202" y="83"/>
                  </a:lnTo>
                  <a:lnTo>
                    <a:pt x="202" y="54"/>
                  </a:lnTo>
                  <a:moveTo>
                    <a:pt x="33" y="105"/>
                  </a:moveTo>
                  <a:lnTo>
                    <a:pt x="33" y="85"/>
                  </a:lnTo>
                  <a:lnTo>
                    <a:pt x="44" y="72"/>
                  </a:lnTo>
                  <a:lnTo>
                    <a:pt x="88" y="72"/>
                  </a:lnTo>
                  <a:lnTo>
                    <a:pt x="147" y="42"/>
                  </a:lnTo>
                  <a:lnTo>
                    <a:pt x="168" y="66"/>
                  </a:lnTo>
                  <a:lnTo>
                    <a:pt x="112" y="105"/>
                  </a:lnTo>
                  <a:lnTo>
                    <a:pt x="33" y="105"/>
                  </a:lnTo>
                  <a:close/>
                </a:path>
              </a:pathLst>
            </a:custGeom>
            <a:solidFill>
              <a:schemeClr val="dk1"/>
            </a:solidFill>
            <a:ln>
              <a:noFill/>
            </a:ln>
          </p:spPr>
          <p:txBody>
            <a:bodyPr spcFirstLastPara="1" wrap="square" lIns="90000" tIns="5025" rIns="90000" bIns="50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49" name="Google Shape;1449;p70"/>
            <p:cNvSpPr/>
            <p:nvPr/>
          </p:nvSpPr>
          <p:spPr>
            <a:xfrm>
              <a:off x="4985168" y="406957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50" name="Google Shape;1450;p70"/>
          <p:cNvGrpSpPr/>
          <p:nvPr/>
        </p:nvGrpSpPr>
        <p:grpSpPr>
          <a:xfrm>
            <a:off x="4048124" y="3935379"/>
            <a:ext cx="337407" cy="215541"/>
            <a:chOff x="4048124" y="3935379"/>
            <a:chExt cx="337407" cy="215541"/>
          </a:xfrm>
        </p:grpSpPr>
        <p:sp>
          <p:nvSpPr>
            <p:cNvPr id="1451" name="Google Shape;1451;p70"/>
            <p:cNvSpPr/>
            <p:nvPr/>
          </p:nvSpPr>
          <p:spPr>
            <a:xfrm>
              <a:off x="4048124" y="3935379"/>
              <a:ext cx="337407" cy="215541"/>
            </a:xfrm>
            <a:custGeom>
              <a:avLst/>
              <a:gdLst/>
              <a:ahLst/>
              <a:cxnLst/>
              <a:rect l="l" t="t" r="r" b="b"/>
              <a:pathLst>
                <a:path w="1149" h="734" extrusionOk="0">
                  <a:moveTo>
                    <a:pt x="1022" y="249"/>
                  </a:moveTo>
                  <a:cubicBezTo>
                    <a:pt x="924" y="189"/>
                    <a:pt x="855" y="103"/>
                    <a:pt x="819" y="0"/>
                  </a:cubicBezTo>
                  <a:cubicBezTo>
                    <a:pt x="755" y="35"/>
                    <a:pt x="682" y="48"/>
                    <a:pt x="608" y="47"/>
                  </a:cubicBezTo>
                  <a:lnTo>
                    <a:pt x="607" y="81"/>
                  </a:lnTo>
                  <a:cubicBezTo>
                    <a:pt x="667" y="83"/>
                    <a:pt x="726" y="74"/>
                    <a:pt x="781" y="54"/>
                  </a:cubicBezTo>
                  <a:cubicBezTo>
                    <a:pt x="749" y="144"/>
                    <a:pt x="745" y="243"/>
                    <a:pt x="769" y="341"/>
                  </a:cubicBezTo>
                  <a:cubicBezTo>
                    <a:pt x="788" y="420"/>
                    <a:pt x="766" y="500"/>
                    <a:pt x="710" y="556"/>
                  </a:cubicBezTo>
                  <a:cubicBezTo>
                    <a:pt x="652" y="614"/>
                    <a:pt x="565" y="635"/>
                    <a:pt x="485" y="612"/>
                  </a:cubicBezTo>
                  <a:cubicBezTo>
                    <a:pt x="495" y="578"/>
                    <a:pt x="486" y="540"/>
                    <a:pt x="459" y="513"/>
                  </a:cubicBezTo>
                  <a:cubicBezTo>
                    <a:pt x="428" y="482"/>
                    <a:pt x="383" y="475"/>
                    <a:pt x="345" y="492"/>
                  </a:cubicBezTo>
                  <a:cubicBezTo>
                    <a:pt x="342" y="471"/>
                    <a:pt x="332" y="451"/>
                    <a:pt x="317" y="435"/>
                  </a:cubicBezTo>
                  <a:lnTo>
                    <a:pt x="269" y="387"/>
                  </a:lnTo>
                  <a:cubicBezTo>
                    <a:pt x="257" y="375"/>
                    <a:pt x="242" y="367"/>
                    <a:pt x="227" y="362"/>
                  </a:cubicBezTo>
                  <a:cubicBezTo>
                    <a:pt x="197" y="278"/>
                    <a:pt x="218" y="186"/>
                    <a:pt x="279" y="125"/>
                  </a:cubicBezTo>
                  <a:cubicBezTo>
                    <a:pt x="335" y="69"/>
                    <a:pt x="415" y="47"/>
                    <a:pt x="494" y="66"/>
                  </a:cubicBezTo>
                  <a:cubicBezTo>
                    <a:pt x="520" y="72"/>
                    <a:pt x="546" y="77"/>
                    <a:pt x="572" y="79"/>
                  </a:cubicBezTo>
                  <a:lnTo>
                    <a:pt x="575" y="45"/>
                  </a:lnTo>
                  <a:cubicBezTo>
                    <a:pt x="551" y="43"/>
                    <a:pt x="526" y="39"/>
                    <a:pt x="502" y="33"/>
                  </a:cubicBezTo>
                  <a:cubicBezTo>
                    <a:pt x="412" y="11"/>
                    <a:pt x="319" y="37"/>
                    <a:pt x="255" y="101"/>
                  </a:cubicBezTo>
                  <a:cubicBezTo>
                    <a:pt x="188" y="168"/>
                    <a:pt x="164" y="266"/>
                    <a:pt x="190" y="358"/>
                  </a:cubicBezTo>
                  <a:cubicBezTo>
                    <a:pt x="166" y="360"/>
                    <a:pt x="143" y="369"/>
                    <a:pt x="125" y="387"/>
                  </a:cubicBezTo>
                  <a:cubicBezTo>
                    <a:pt x="86" y="427"/>
                    <a:pt x="86" y="491"/>
                    <a:pt x="125" y="531"/>
                  </a:cubicBezTo>
                  <a:lnTo>
                    <a:pt x="125" y="531"/>
                  </a:lnTo>
                  <a:lnTo>
                    <a:pt x="101" y="531"/>
                  </a:lnTo>
                  <a:cubicBezTo>
                    <a:pt x="80" y="531"/>
                    <a:pt x="60" y="537"/>
                    <a:pt x="43" y="549"/>
                  </a:cubicBezTo>
                  <a:lnTo>
                    <a:pt x="62" y="577"/>
                  </a:lnTo>
                  <a:cubicBezTo>
                    <a:pt x="74" y="569"/>
                    <a:pt x="87" y="565"/>
                    <a:pt x="101" y="565"/>
                  </a:cubicBezTo>
                  <a:lnTo>
                    <a:pt x="169" y="565"/>
                  </a:lnTo>
                  <a:cubicBezTo>
                    <a:pt x="206" y="565"/>
                    <a:pt x="236" y="595"/>
                    <a:pt x="236" y="632"/>
                  </a:cubicBezTo>
                  <a:cubicBezTo>
                    <a:pt x="236" y="670"/>
                    <a:pt x="206" y="700"/>
                    <a:pt x="169" y="700"/>
                  </a:cubicBezTo>
                  <a:lnTo>
                    <a:pt x="101" y="700"/>
                  </a:lnTo>
                  <a:cubicBezTo>
                    <a:pt x="64" y="700"/>
                    <a:pt x="33" y="670"/>
                    <a:pt x="33" y="632"/>
                  </a:cubicBezTo>
                  <a:cubicBezTo>
                    <a:pt x="33" y="620"/>
                    <a:pt x="37" y="608"/>
                    <a:pt x="43" y="597"/>
                  </a:cubicBezTo>
                  <a:lnTo>
                    <a:pt x="15" y="579"/>
                  </a:lnTo>
                  <a:cubicBezTo>
                    <a:pt x="5" y="595"/>
                    <a:pt x="0" y="614"/>
                    <a:pt x="0" y="632"/>
                  </a:cubicBezTo>
                  <a:cubicBezTo>
                    <a:pt x="0" y="688"/>
                    <a:pt x="45" y="734"/>
                    <a:pt x="101" y="734"/>
                  </a:cubicBezTo>
                  <a:lnTo>
                    <a:pt x="169" y="734"/>
                  </a:lnTo>
                  <a:cubicBezTo>
                    <a:pt x="204" y="734"/>
                    <a:pt x="236" y="715"/>
                    <a:pt x="254" y="687"/>
                  </a:cubicBezTo>
                  <a:cubicBezTo>
                    <a:pt x="272" y="716"/>
                    <a:pt x="307" y="734"/>
                    <a:pt x="339" y="734"/>
                  </a:cubicBezTo>
                  <a:cubicBezTo>
                    <a:pt x="365" y="734"/>
                    <a:pt x="391" y="724"/>
                    <a:pt x="411" y="704"/>
                  </a:cubicBezTo>
                  <a:lnTo>
                    <a:pt x="470" y="643"/>
                  </a:lnTo>
                  <a:cubicBezTo>
                    <a:pt x="496" y="651"/>
                    <a:pt x="522" y="655"/>
                    <a:pt x="549" y="655"/>
                  </a:cubicBezTo>
                  <a:cubicBezTo>
                    <a:pt x="615" y="722"/>
                    <a:pt x="718" y="750"/>
                    <a:pt x="810" y="725"/>
                  </a:cubicBezTo>
                  <a:cubicBezTo>
                    <a:pt x="888" y="745"/>
                    <a:pt x="973" y="730"/>
                    <a:pt x="1038" y="684"/>
                  </a:cubicBezTo>
                  <a:lnTo>
                    <a:pt x="1018" y="656"/>
                  </a:lnTo>
                  <a:cubicBezTo>
                    <a:pt x="958" y="702"/>
                    <a:pt x="875" y="707"/>
                    <a:pt x="810" y="691"/>
                  </a:cubicBezTo>
                  <a:cubicBezTo>
                    <a:pt x="742" y="708"/>
                    <a:pt x="657" y="700"/>
                    <a:pt x="596" y="652"/>
                  </a:cubicBezTo>
                  <a:cubicBezTo>
                    <a:pt x="637" y="644"/>
                    <a:pt x="676" y="627"/>
                    <a:pt x="709" y="602"/>
                  </a:cubicBezTo>
                  <a:cubicBezTo>
                    <a:pt x="820" y="695"/>
                    <a:pt x="979" y="605"/>
                    <a:pt x="979" y="453"/>
                  </a:cubicBezTo>
                  <a:cubicBezTo>
                    <a:pt x="979" y="343"/>
                    <a:pt x="892" y="255"/>
                    <a:pt x="790" y="268"/>
                  </a:cubicBezTo>
                  <a:cubicBezTo>
                    <a:pt x="783" y="200"/>
                    <a:pt x="790" y="132"/>
                    <a:pt x="811" y="69"/>
                  </a:cubicBezTo>
                  <a:cubicBezTo>
                    <a:pt x="853" y="154"/>
                    <a:pt x="919" y="226"/>
                    <a:pt x="1005" y="278"/>
                  </a:cubicBezTo>
                  <a:cubicBezTo>
                    <a:pt x="1074" y="320"/>
                    <a:pt x="1115" y="392"/>
                    <a:pt x="1115" y="471"/>
                  </a:cubicBezTo>
                  <a:cubicBezTo>
                    <a:pt x="1115" y="511"/>
                    <a:pt x="1105" y="549"/>
                    <a:pt x="1085" y="583"/>
                  </a:cubicBezTo>
                  <a:lnTo>
                    <a:pt x="1114" y="600"/>
                  </a:lnTo>
                  <a:cubicBezTo>
                    <a:pt x="1137" y="561"/>
                    <a:pt x="1149" y="516"/>
                    <a:pt x="1149" y="471"/>
                  </a:cubicBezTo>
                  <a:cubicBezTo>
                    <a:pt x="1149" y="380"/>
                    <a:pt x="1102" y="297"/>
                    <a:pt x="1022" y="249"/>
                  </a:cubicBezTo>
                  <a:moveTo>
                    <a:pt x="173" y="531"/>
                  </a:moveTo>
                  <a:lnTo>
                    <a:pt x="149" y="507"/>
                  </a:lnTo>
                  <a:cubicBezTo>
                    <a:pt x="136" y="494"/>
                    <a:pt x="129" y="477"/>
                    <a:pt x="129" y="459"/>
                  </a:cubicBezTo>
                  <a:cubicBezTo>
                    <a:pt x="129" y="441"/>
                    <a:pt x="135" y="424"/>
                    <a:pt x="149" y="411"/>
                  </a:cubicBezTo>
                  <a:cubicBezTo>
                    <a:pt x="175" y="385"/>
                    <a:pt x="219" y="385"/>
                    <a:pt x="245" y="411"/>
                  </a:cubicBezTo>
                  <a:lnTo>
                    <a:pt x="293" y="459"/>
                  </a:lnTo>
                  <a:cubicBezTo>
                    <a:pt x="308" y="474"/>
                    <a:pt x="315" y="496"/>
                    <a:pt x="312" y="517"/>
                  </a:cubicBezTo>
                  <a:lnTo>
                    <a:pt x="268" y="561"/>
                  </a:lnTo>
                  <a:cubicBezTo>
                    <a:pt x="263" y="566"/>
                    <a:pt x="258" y="572"/>
                    <a:pt x="254" y="578"/>
                  </a:cubicBezTo>
                  <a:cubicBezTo>
                    <a:pt x="237" y="551"/>
                    <a:pt x="207" y="533"/>
                    <a:pt x="173" y="531"/>
                  </a:cubicBezTo>
                  <a:moveTo>
                    <a:pt x="387" y="680"/>
                  </a:moveTo>
                  <a:cubicBezTo>
                    <a:pt x="361" y="707"/>
                    <a:pt x="318" y="707"/>
                    <a:pt x="292" y="680"/>
                  </a:cubicBezTo>
                  <a:cubicBezTo>
                    <a:pt x="265" y="654"/>
                    <a:pt x="265" y="611"/>
                    <a:pt x="292" y="585"/>
                  </a:cubicBezTo>
                  <a:lnTo>
                    <a:pt x="340" y="537"/>
                  </a:lnTo>
                  <a:cubicBezTo>
                    <a:pt x="353" y="524"/>
                    <a:pt x="369" y="517"/>
                    <a:pt x="387" y="517"/>
                  </a:cubicBezTo>
                  <a:cubicBezTo>
                    <a:pt x="404" y="517"/>
                    <a:pt x="422" y="524"/>
                    <a:pt x="435" y="537"/>
                  </a:cubicBezTo>
                  <a:cubicBezTo>
                    <a:pt x="462" y="563"/>
                    <a:pt x="462" y="606"/>
                    <a:pt x="435" y="632"/>
                  </a:cubicBezTo>
                  <a:lnTo>
                    <a:pt x="387" y="680"/>
                  </a:lnTo>
                  <a:moveTo>
                    <a:pt x="810" y="301"/>
                  </a:moveTo>
                  <a:cubicBezTo>
                    <a:pt x="885" y="301"/>
                    <a:pt x="945" y="369"/>
                    <a:pt x="945" y="453"/>
                  </a:cubicBezTo>
                  <a:cubicBezTo>
                    <a:pt x="945" y="523"/>
                    <a:pt x="903" y="582"/>
                    <a:pt x="845" y="600"/>
                  </a:cubicBezTo>
                  <a:cubicBezTo>
                    <a:pt x="885" y="565"/>
                    <a:pt x="910" y="512"/>
                    <a:pt x="910" y="453"/>
                  </a:cubicBezTo>
                  <a:lnTo>
                    <a:pt x="877" y="453"/>
                  </a:lnTo>
                  <a:cubicBezTo>
                    <a:pt x="877" y="523"/>
                    <a:pt x="835" y="582"/>
                    <a:pt x="776" y="600"/>
                  </a:cubicBezTo>
                  <a:cubicBezTo>
                    <a:pt x="761" y="596"/>
                    <a:pt x="748" y="589"/>
                    <a:pt x="735" y="579"/>
                  </a:cubicBezTo>
                  <a:cubicBezTo>
                    <a:pt x="799" y="515"/>
                    <a:pt x="824" y="423"/>
                    <a:pt x="802" y="333"/>
                  </a:cubicBezTo>
                  <a:cubicBezTo>
                    <a:pt x="799" y="323"/>
                    <a:pt x="797" y="312"/>
                    <a:pt x="795" y="302"/>
                  </a:cubicBezTo>
                  <a:cubicBezTo>
                    <a:pt x="800" y="301"/>
                    <a:pt x="805" y="301"/>
                    <a:pt x="810" y="30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2" name="Google Shape;1452;p70"/>
            <p:cNvSpPr/>
            <p:nvPr/>
          </p:nvSpPr>
          <p:spPr>
            <a:xfrm>
              <a:off x="4354697" y="4115094"/>
              <a:ext cx="14095" cy="14095"/>
            </a:xfrm>
            <a:custGeom>
              <a:avLst/>
              <a:gdLst/>
              <a:ahLst/>
              <a:cxnLst/>
              <a:rect l="l" t="t" r="r" b="b"/>
              <a:pathLst>
                <a:path w="48" h="48" extrusionOk="0">
                  <a:moveTo>
                    <a:pt x="0" y="23"/>
                  </a:moveTo>
                  <a:lnTo>
                    <a:pt x="23" y="48"/>
                  </a:lnTo>
                  <a:cubicBezTo>
                    <a:pt x="32" y="39"/>
                    <a:pt x="40" y="30"/>
                    <a:pt x="48" y="21"/>
                  </a:cubicBezTo>
                  <a:lnTo>
                    <a:pt x="22" y="0"/>
                  </a:lnTo>
                  <a:cubicBezTo>
                    <a:pt x="15" y="8"/>
                    <a:pt x="8" y="16"/>
                    <a:pt x="0" y="2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3" name="Google Shape;1453;p70"/>
            <p:cNvSpPr/>
            <p:nvPr/>
          </p:nvSpPr>
          <p:spPr>
            <a:xfrm>
              <a:off x="4147672" y="4099824"/>
              <a:ext cx="14095" cy="14095"/>
            </a:xfrm>
            <a:custGeom>
              <a:avLst/>
              <a:gdLst/>
              <a:ahLst/>
              <a:cxnLst/>
              <a:rect l="l" t="t" r="r" b="b"/>
              <a:pathLst>
                <a:path w="48" h="48" extrusionOk="0">
                  <a:moveTo>
                    <a:pt x="0" y="24"/>
                  </a:moveTo>
                  <a:lnTo>
                    <a:pt x="24" y="0"/>
                  </a:lnTo>
                  <a:lnTo>
                    <a:pt x="48"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4" name="Google Shape;1454;p70"/>
            <p:cNvSpPr/>
            <p:nvPr/>
          </p:nvSpPr>
          <p:spPr>
            <a:xfrm>
              <a:off x="4098926" y="4070165"/>
              <a:ext cx="13802" cy="14095"/>
            </a:xfrm>
            <a:custGeom>
              <a:avLst/>
              <a:gdLst/>
              <a:ahLst/>
              <a:cxnLst/>
              <a:rect l="l" t="t" r="r" b="b"/>
              <a:pathLst>
                <a:path w="47" h="48" extrusionOk="0">
                  <a:moveTo>
                    <a:pt x="0" y="24"/>
                  </a:moveTo>
                  <a:lnTo>
                    <a:pt x="24" y="0"/>
                  </a:lnTo>
                  <a:lnTo>
                    <a:pt x="47"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5" name="Google Shape;1455;p70"/>
            <p:cNvSpPr/>
            <p:nvPr/>
          </p:nvSpPr>
          <p:spPr>
            <a:xfrm>
              <a:off x="4087767" y="4110982"/>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6" name="Google Shape;1456;p70"/>
            <p:cNvSpPr/>
            <p:nvPr/>
          </p:nvSpPr>
          <p:spPr>
            <a:xfrm>
              <a:off x="4134164" y="3976196"/>
              <a:ext cx="13802" cy="14095"/>
            </a:xfrm>
            <a:custGeom>
              <a:avLst/>
              <a:gdLst/>
              <a:ahLst/>
              <a:cxnLst/>
              <a:rect l="l" t="t" r="r" b="b"/>
              <a:pathLst>
                <a:path w="47" h="48" extrusionOk="0">
                  <a:moveTo>
                    <a:pt x="0" y="27"/>
                  </a:moveTo>
                  <a:lnTo>
                    <a:pt x="26" y="48"/>
                  </a:lnTo>
                  <a:cubicBezTo>
                    <a:pt x="32" y="40"/>
                    <a:pt x="39" y="33"/>
                    <a:pt x="47" y="27"/>
                  </a:cubicBezTo>
                  <a:lnTo>
                    <a:pt x="26" y="0"/>
                  </a:lnTo>
                  <a:cubicBezTo>
                    <a:pt x="16" y="8"/>
                    <a:pt x="7" y="17"/>
                    <a:pt x="0" y="27"/>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57" name="Google Shape;1457;p70"/>
            <p:cNvSpPr/>
            <p:nvPr/>
          </p:nvSpPr>
          <p:spPr>
            <a:xfrm>
              <a:off x="4150608" y="3965919"/>
              <a:ext cx="13214" cy="12921"/>
            </a:xfrm>
            <a:custGeom>
              <a:avLst/>
              <a:gdLst/>
              <a:ahLst/>
              <a:cxnLst/>
              <a:rect l="l" t="t" r="r" b="b"/>
              <a:pathLst>
                <a:path w="45" h="44" extrusionOk="0">
                  <a:moveTo>
                    <a:pt x="45" y="32"/>
                  </a:moveTo>
                  <a:lnTo>
                    <a:pt x="34" y="0"/>
                  </a:lnTo>
                  <a:cubicBezTo>
                    <a:pt x="23" y="4"/>
                    <a:pt x="11" y="9"/>
                    <a:pt x="0" y="15"/>
                  </a:cubicBezTo>
                  <a:lnTo>
                    <a:pt x="17" y="44"/>
                  </a:lnTo>
                  <a:cubicBezTo>
                    <a:pt x="25" y="40"/>
                    <a:pt x="35" y="36"/>
                    <a:pt x="45" y="3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58" name="Google Shape;1458;p70"/>
          <p:cNvGrpSpPr/>
          <p:nvPr/>
        </p:nvGrpSpPr>
        <p:grpSpPr>
          <a:xfrm>
            <a:off x="3342772" y="3867252"/>
            <a:ext cx="296883" cy="337407"/>
            <a:chOff x="3342772" y="3867252"/>
            <a:chExt cx="296883" cy="337407"/>
          </a:xfrm>
        </p:grpSpPr>
        <p:sp>
          <p:nvSpPr>
            <p:cNvPr id="1459" name="Google Shape;1459;p70"/>
            <p:cNvSpPr/>
            <p:nvPr/>
          </p:nvSpPr>
          <p:spPr>
            <a:xfrm>
              <a:off x="3342772" y="3867252"/>
              <a:ext cx="296883" cy="337407"/>
            </a:xfrm>
            <a:custGeom>
              <a:avLst/>
              <a:gdLst/>
              <a:ahLst/>
              <a:cxnLst/>
              <a:rect l="l" t="t" r="r" b="b"/>
              <a:pathLst>
                <a:path w="1011" h="1149" extrusionOk="0">
                  <a:moveTo>
                    <a:pt x="1011" y="912"/>
                  </a:moveTo>
                  <a:lnTo>
                    <a:pt x="1011" y="912"/>
                  </a:lnTo>
                  <a:lnTo>
                    <a:pt x="1011" y="912"/>
                  </a:lnTo>
                  <a:lnTo>
                    <a:pt x="589" y="912"/>
                  </a:lnTo>
                  <a:lnTo>
                    <a:pt x="556" y="200"/>
                  </a:lnTo>
                  <a:lnTo>
                    <a:pt x="605" y="200"/>
                  </a:lnTo>
                  <a:lnTo>
                    <a:pt x="605" y="166"/>
                  </a:lnTo>
                  <a:lnTo>
                    <a:pt x="562" y="166"/>
                  </a:lnTo>
                  <a:cubicBezTo>
                    <a:pt x="574" y="146"/>
                    <a:pt x="576" y="124"/>
                    <a:pt x="566" y="100"/>
                  </a:cubicBezTo>
                  <a:lnTo>
                    <a:pt x="535" y="114"/>
                  </a:lnTo>
                  <a:cubicBezTo>
                    <a:pt x="546" y="136"/>
                    <a:pt x="530" y="164"/>
                    <a:pt x="505" y="164"/>
                  </a:cubicBezTo>
                  <a:cubicBezTo>
                    <a:pt x="486" y="164"/>
                    <a:pt x="471" y="149"/>
                    <a:pt x="471" y="130"/>
                  </a:cubicBezTo>
                  <a:cubicBezTo>
                    <a:pt x="471" y="119"/>
                    <a:pt x="486" y="89"/>
                    <a:pt x="504" y="61"/>
                  </a:cubicBezTo>
                  <a:cubicBezTo>
                    <a:pt x="510" y="69"/>
                    <a:pt x="515" y="79"/>
                    <a:pt x="520" y="86"/>
                  </a:cubicBezTo>
                  <a:lnTo>
                    <a:pt x="549" y="69"/>
                  </a:lnTo>
                  <a:cubicBezTo>
                    <a:pt x="527" y="33"/>
                    <a:pt x="520" y="23"/>
                    <a:pt x="505" y="0"/>
                  </a:cubicBezTo>
                  <a:cubicBezTo>
                    <a:pt x="487" y="28"/>
                    <a:pt x="443" y="82"/>
                    <a:pt x="437" y="130"/>
                  </a:cubicBezTo>
                  <a:cubicBezTo>
                    <a:pt x="437" y="143"/>
                    <a:pt x="441" y="156"/>
                    <a:pt x="448" y="166"/>
                  </a:cubicBezTo>
                  <a:lnTo>
                    <a:pt x="403" y="166"/>
                  </a:lnTo>
                  <a:lnTo>
                    <a:pt x="403" y="200"/>
                  </a:lnTo>
                  <a:lnTo>
                    <a:pt x="453" y="200"/>
                  </a:lnTo>
                  <a:lnTo>
                    <a:pt x="434" y="641"/>
                  </a:lnTo>
                  <a:lnTo>
                    <a:pt x="468" y="642"/>
                  </a:lnTo>
                  <a:lnTo>
                    <a:pt x="487" y="200"/>
                  </a:lnTo>
                  <a:lnTo>
                    <a:pt x="522" y="200"/>
                  </a:lnTo>
                  <a:lnTo>
                    <a:pt x="555" y="912"/>
                  </a:lnTo>
                  <a:lnTo>
                    <a:pt x="455" y="912"/>
                  </a:lnTo>
                  <a:lnTo>
                    <a:pt x="466" y="676"/>
                  </a:lnTo>
                  <a:lnTo>
                    <a:pt x="432" y="674"/>
                  </a:lnTo>
                  <a:lnTo>
                    <a:pt x="422" y="912"/>
                  </a:lnTo>
                  <a:lnTo>
                    <a:pt x="0" y="912"/>
                  </a:lnTo>
                  <a:lnTo>
                    <a:pt x="0" y="1013"/>
                  </a:lnTo>
                  <a:lnTo>
                    <a:pt x="93" y="1013"/>
                  </a:lnTo>
                  <a:lnTo>
                    <a:pt x="297" y="1149"/>
                  </a:lnTo>
                  <a:lnTo>
                    <a:pt x="538" y="1149"/>
                  </a:lnTo>
                  <a:lnTo>
                    <a:pt x="538" y="1115"/>
                  </a:lnTo>
                  <a:lnTo>
                    <a:pt x="307" y="1115"/>
                  </a:lnTo>
                  <a:lnTo>
                    <a:pt x="152" y="1013"/>
                  </a:lnTo>
                  <a:lnTo>
                    <a:pt x="856" y="1013"/>
                  </a:lnTo>
                  <a:lnTo>
                    <a:pt x="701" y="1115"/>
                  </a:lnTo>
                  <a:lnTo>
                    <a:pt x="639" y="1115"/>
                  </a:lnTo>
                  <a:lnTo>
                    <a:pt x="639" y="1149"/>
                  </a:lnTo>
                  <a:lnTo>
                    <a:pt x="712" y="1149"/>
                  </a:lnTo>
                  <a:lnTo>
                    <a:pt x="916" y="1013"/>
                  </a:lnTo>
                  <a:lnTo>
                    <a:pt x="1011" y="1013"/>
                  </a:lnTo>
                  <a:lnTo>
                    <a:pt x="1011" y="912"/>
                  </a:lnTo>
                  <a:moveTo>
                    <a:pt x="977" y="979"/>
                  </a:moveTo>
                  <a:lnTo>
                    <a:pt x="33" y="979"/>
                  </a:lnTo>
                  <a:lnTo>
                    <a:pt x="33" y="946"/>
                  </a:lnTo>
                  <a:lnTo>
                    <a:pt x="977" y="946"/>
                  </a:lnTo>
                  <a:lnTo>
                    <a:pt x="977" y="97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0" name="Google Shape;1460;p70"/>
            <p:cNvSpPr/>
            <p:nvPr/>
          </p:nvSpPr>
          <p:spPr>
            <a:xfrm>
              <a:off x="3510741" y="4194673"/>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1" name="Google Shape;1461;p70"/>
            <p:cNvSpPr/>
            <p:nvPr/>
          </p:nvSpPr>
          <p:spPr>
            <a:xfrm>
              <a:off x="3441439" y="4174705"/>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2" name="Google Shape;1462;p70"/>
            <p:cNvSpPr/>
            <p:nvPr/>
          </p:nvSpPr>
          <p:spPr>
            <a:xfrm>
              <a:off x="3461113" y="417470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3" name="Google Shape;1463;p70"/>
            <p:cNvSpPr/>
            <p:nvPr/>
          </p:nvSpPr>
          <p:spPr>
            <a:xfrm>
              <a:off x="3342772" y="3887807"/>
              <a:ext cx="98374" cy="59024"/>
            </a:xfrm>
            <a:custGeom>
              <a:avLst/>
              <a:gdLst/>
              <a:ahLst/>
              <a:cxnLst/>
              <a:rect l="l" t="t" r="r" b="b"/>
              <a:pathLst>
                <a:path w="335" h="201" extrusionOk="0">
                  <a:moveTo>
                    <a:pt x="284" y="201"/>
                  </a:moveTo>
                  <a:cubicBezTo>
                    <a:pt x="352" y="201"/>
                    <a:pt x="352" y="100"/>
                    <a:pt x="284" y="100"/>
                  </a:cubicBezTo>
                  <a:lnTo>
                    <a:pt x="201" y="100"/>
                  </a:lnTo>
                  <a:cubicBezTo>
                    <a:pt x="200" y="73"/>
                    <a:pt x="189" y="48"/>
                    <a:pt x="170" y="29"/>
                  </a:cubicBezTo>
                  <a:cubicBezTo>
                    <a:pt x="150" y="10"/>
                    <a:pt x="125" y="0"/>
                    <a:pt x="98" y="0"/>
                  </a:cubicBezTo>
                  <a:cubicBezTo>
                    <a:pt x="44" y="1"/>
                    <a:pt x="0" y="46"/>
                    <a:pt x="0" y="101"/>
                  </a:cubicBezTo>
                  <a:cubicBezTo>
                    <a:pt x="0" y="155"/>
                    <a:pt x="45" y="201"/>
                    <a:pt x="100" y="201"/>
                  </a:cubicBezTo>
                  <a:lnTo>
                    <a:pt x="284" y="201"/>
                  </a:lnTo>
                  <a:moveTo>
                    <a:pt x="167" y="102"/>
                  </a:moveTo>
                  <a:lnTo>
                    <a:pt x="167" y="134"/>
                  </a:lnTo>
                  <a:lnTo>
                    <a:pt x="284" y="134"/>
                  </a:lnTo>
                  <a:cubicBezTo>
                    <a:pt x="307" y="134"/>
                    <a:pt x="307" y="167"/>
                    <a:pt x="284" y="168"/>
                  </a:cubicBezTo>
                  <a:lnTo>
                    <a:pt x="100" y="168"/>
                  </a:lnTo>
                  <a:cubicBezTo>
                    <a:pt x="63" y="168"/>
                    <a:pt x="33" y="138"/>
                    <a:pt x="33" y="101"/>
                  </a:cubicBezTo>
                  <a:cubicBezTo>
                    <a:pt x="33" y="64"/>
                    <a:pt x="63" y="35"/>
                    <a:pt x="99" y="34"/>
                  </a:cubicBezTo>
                  <a:cubicBezTo>
                    <a:pt x="139" y="34"/>
                    <a:pt x="168" y="66"/>
                    <a:pt x="167" y="102"/>
                  </a:cubicBezTo>
                  <a:close/>
                </a:path>
              </a:pathLst>
            </a:custGeom>
            <a:solidFill>
              <a:schemeClr val="dk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4" name="Google Shape;1464;p70"/>
            <p:cNvSpPr/>
            <p:nvPr/>
          </p:nvSpPr>
          <p:spPr>
            <a:xfrm>
              <a:off x="3540399" y="3947125"/>
              <a:ext cx="98667" cy="59024"/>
            </a:xfrm>
            <a:custGeom>
              <a:avLst/>
              <a:gdLst/>
              <a:ahLst/>
              <a:cxnLst/>
              <a:rect l="l" t="t" r="r" b="b"/>
              <a:pathLst>
                <a:path w="336" h="201" extrusionOk="0">
                  <a:moveTo>
                    <a:pt x="236" y="201"/>
                  </a:moveTo>
                  <a:cubicBezTo>
                    <a:pt x="291" y="201"/>
                    <a:pt x="336" y="157"/>
                    <a:pt x="336" y="101"/>
                  </a:cubicBezTo>
                  <a:cubicBezTo>
                    <a:pt x="336" y="46"/>
                    <a:pt x="292" y="1"/>
                    <a:pt x="237" y="0"/>
                  </a:cubicBezTo>
                  <a:cubicBezTo>
                    <a:pt x="211" y="0"/>
                    <a:pt x="185" y="10"/>
                    <a:pt x="166" y="29"/>
                  </a:cubicBezTo>
                  <a:cubicBezTo>
                    <a:pt x="147" y="48"/>
                    <a:pt x="136" y="73"/>
                    <a:pt x="135" y="100"/>
                  </a:cubicBezTo>
                  <a:lnTo>
                    <a:pt x="51" y="100"/>
                  </a:lnTo>
                  <a:cubicBezTo>
                    <a:pt x="-16" y="100"/>
                    <a:pt x="-16" y="201"/>
                    <a:pt x="51" y="201"/>
                  </a:cubicBezTo>
                  <a:lnTo>
                    <a:pt x="236" y="201"/>
                  </a:lnTo>
                  <a:moveTo>
                    <a:pt x="51" y="134"/>
                  </a:moveTo>
                  <a:lnTo>
                    <a:pt x="169" y="134"/>
                  </a:lnTo>
                  <a:lnTo>
                    <a:pt x="169" y="102"/>
                  </a:lnTo>
                  <a:cubicBezTo>
                    <a:pt x="169" y="65"/>
                    <a:pt x="200" y="34"/>
                    <a:pt x="237" y="34"/>
                  </a:cubicBezTo>
                  <a:cubicBezTo>
                    <a:pt x="273" y="34"/>
                    <a:pt x="302" y="65"/>
                    <a:pt x="302" y="101"/>
                  </a:cubicBezTo>
                  <a:cubicBezTo>
                    <a:pt x="302" y="137"/>
                    <a:pt x="272" y="168"/>
                    <a:pt x="236" y="168"/>
                  </a:cubicBezTo>
                  <a:lnTo>
                    <a:pt x="51" y="168"/>
                  </a:lnTo>
                  <a:cubicBezTo>
                    <a:pt x="29" y="167"/>
                    <a:pt x="29" y="134"/>
                    <a:pt x="51" y="134"/>
                  </a:cubicBezTo>
                  <a:close/>
                </a:path>
              </a:pathLst>
            </a:custGeom>
            <a:solidFill>
              <a:schemeClr val="dk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5" name="Google Shape;1465;p70"/>
            <p:cNvSpPr/>
            <p:nvPr/>
          </p:nvSpPr>
          <p:spPr>
            <a:xfrm>
              <a:off x="3362446" y="3912180"/>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6" name="Google Shape;1466;p70"/>
            <p:cNvSpPr/>
            <p:nvPr/>
          </p:nvSpPr>
          <p:spPr>
            <a:xfrm>
              <a:off x="3609408" y="3971792"/>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67" name="Google Shape;1467;p70"/>
          <p:cNvGrpSpPr/>
          <p:nvPr/>
        </p:nvGrpSpPr>
        <p:grpSpPr>
          <a:xfrm>
            <a:off x="2598657" y="3917172"/>
            <a:ext cx="337407" cy="228168"/>
            <a:chOff x="2598657" y="3917172"/>
            <a:chExt cx="337407" cy="228168"/>
          </a:xfrm>
        </p:grpSpPr>
        <p:sp>
          <p:nvSpPr>
            <p:cNvPr id="1468" name="Google Shape;1468;p70"/>
            <p:cNvSpPr/>
            <p:nvPr/>
          </p:nvSpPr>
          <p:spPr>
            <a:xfrm>
              <a:off x="2678531" y="412566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69" name="Google Shape;1469;p70"/>
            <p:cNvSpPr/>
            <p:nvPr/>
          </p:nvSpPr>
          <p:spPr>
            <a:xfrm>
              <a:off x="2633895" y="410569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0" name="Google Shape;1470;p70"/>
            <p:cNvSpPr/>
            <p:nvPr/>
          </p:nvSpPr>
          <p:spPr>
            <a:xfrm>
              <a:off x="2653570" y="410569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1" name="Google Shape;1471;p70"/>
            <p:cNvSpPr/>
            <p:nvPr/>
          </p:nvSpPr>
          <p:spPr>
            <a:xfrm>
              <a:off x="2688808" y="4046379"/>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2" name="Google Shape;1472;p70"/>
            <p:cNvSpPr/>
            <p:nvPr/>
          </p:nvSpPr>
          <p:spPr>
            <a:xfrm>
              <a:off x="2668546" y="406605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3" name="Google Shape;1473;p70"/>
            <p:cNvSpPr/>
            <p:nvPr/>
          </p:nvSpPr>
          <p:spPr>
            <a:xfrm>
              <a:off x="2708483" y="406605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4" name="Google Shape;1474;p70"/>
            <p:cNvSpPr/>
            <p:nvPr/>
          </p:nvSpPr>
          <p:spPr>
            <a:xfrm>
              <a:off x="2598657" y="3917172"/>
              <a:ext cx="337407" cy="228168"/>
            </a:xfrm>
            <a:custGeom>
              <a:avLst/>
              <a:gdLst/>
              <a:ahLst/>
              <a:cxnLst/>
              <a:rect l="l" t="t" r="r" b="b"/>
              <a:pathLst>
                <a:path w="1149" h="777" extrusionOk="0">
                  <a:moveTo>
                    <a:pt x="1149" y="525"/>
                  </a:moveTo>
                  <a:lnTo>
                    <a:pt x="1137" y="513"/>
                  </a:lnTo>
                  <a:cubicBezTo>
                    <a:pt x="1115" y="490"/>
                    <a:pt x="1085" y="477"/>
                    <a:pt x="1054" y="475"/>
                  </a:cubicBezTo>
                  <a:cubicBezTo>
                    <a:pt x="1074" y="451"/>
                    <a:pt x="1086" y="421"/>
                    <a:pt x="1086" y="389"/>
                  </a:cubicBezTo>
                  <a:lnTo>
                    <a:pt x="1086" y="372"/>
                  </a:lnTo>
                  <a:lnTo>
                    <a:pt x="1069" y="372"/>
                  </a:lnTo>
                  <a:cubicBezTo>
                    <a:pt x="1037" y="372"/>
                    <a:pt x="1007" y="383"/>
                    <a:pt x="983" y="403"/>
                  </a:cubicBezTo>
                  <a:cubicBezTo>
                    <a:pt x="980" y="372"/>
                    <a:pt x="967" y="343"/>
                    <a:pt x="945" y="320"/>
                  </a:cubicBezTo>
                  <a:lnTo>
                    <a:pt x="933" y="308"/>
                  </a:lnTo>
                  <a:lnTo>
                    <a:pt x="921" y="320"/>
                  </a:lnTo>
                  <a:cubicBezTo>
                    <a:pt x="912" y="329"/>
                    <a:pt x="904" y="339"/>
                    <a:pt x="898" y="350"/>
                  </a:cubicBezTo>
                  <a:lnTo>
                    <a:pt x="915" y="170"/>
                  </a:lnTo>
                  <a:lnTo>
                    <a:pt x="915" y="0"/>
                  </a:lnTo>
                  <a:lnTo>
                    <a:pt x="813" y="0"/>
                  </a:lnTo>
                  <a:lnTo>
                    <a:pt x="813" y="33"/>
                  </a:lnTo>
                  <a:lnTo>
                    <a:pt x="881" y="33"/>
                  </a:lnTo>
                  <a:lnTo>
                    <a:pt x="881" y="168"/>
                  </a:lnTo>
                  <a:lnTo>
                    <a:pt x="861" y="388"/>
                  </a:lnTo>
                  <a:cubicBezTo>
                    <a:pt x="850" y="383"/>
                    <a:pt x="839" y="378"/>
                    <a:pt x="827" y="375"/>
                  </a:cubicBezTo>
                  <a:lnTo>
                    <a:pt x="849" y="152"/>
                  </a:lnTo>
                  <a:lnTo>
                    <a:pt x="507" y="152"/>
                  </a:lnTo>
                  <a:lnTo>
                    <a:pt x="525" y="339"/>
                  </a:lnTo>
                  <a:lnTo>
                    <a:pt x="558" y="336"/>
                  </a:lnTo>
                  <a:lnTo>
                    <a:pt x="544" y="186"/>
                  </a:lnTo>
                  <a:lnTo>
                    <a:pt x="812" y="186"/>
                  </a:lnTo>
                  <a:lnTo>
                    <a:pt x="794" y="372"/>
                  </a:lnTo>
                  <a:lnTo>
                    <a:pt x="779" y="372"/>
                  </a:lnTo>
                  <a:lnTo>
                    <a:pt x="779" y="389"/>
                  </a:lnTo>
                  <a:cubicBezTo>
                    <a:pt x="779" y="420"/>
                    <a:pt x="791" y="451"/>
                    <a:pt x="811" y="475"/>
                  </a:cubicBezTo>
                  <a:cubicBezTo>
                    <a:pt x="780" y="477"/>
                    <a:pt x="751" y="490"/>
                    <a:pt x="728" y="513"/>
                  </a:cubicBezTo>
                  <a:lnTo>
                    <a:pt x="716" y="525"/>
                  </a:lnTo>
                  <a:lnTo>
                    <a:pt x="728" y="537"/>
                  </a:lnTo>
                  <a:cubicBezTo>
                    <a:pt x="751" y="559"/>
                    <a:pt x="780" y="573"/>
                    <a:pt x="811" y="575"/>
                  </a:cubicBezTo>
                  <a:cubicBezTo>
                    <a:pt x="795" y="594"/>
                    <a:pt x="784" y="617"/>
                    <a:pt x="781" y="642"/>
                  </a:cubicBezTo>
                  <a:lnTo>
                    <a:pt x="705" y="642"/>
                  </a:lnTo>
                  <a:lnTo>
                    <a:pt x="734" y="613"/>
                  </a:lnTo>
                  <a:lnTo>
                    <a:pt x="662" y="542"/>
                  </a:lnTo>
                  <a:lnTo>
                    <a:pt x="629" y="575"/>
                  </a:lnTo>
                  <a:lnTo>
                    <a:pt x="610" y="575"/>
                  </a:lnTo>
                  <a:lnTo>
                    <a:pt x="579" y="548"/>
                  </a:lnTo>
                  <a:lnTo>
                    <a:pt x="562" y="370"/>
                  </a:lnTo>
                  <a:lnTo>
                    <a:pt x="528" y="373"/>
                  </a:lnTo>
                  <a:lnTo>
                    <a:pt x="542" y="517"/>
                  </a:lnTo>
                  <a:lnTo>
                    <a:pt x="505" y="486"/>
                  </a:lnTo>
                  <a:lnTo>
                    <a:pt x="475" y="168"/>
                  </a:lnTo>
                  <a:lnTo>
                    <a:pt x="475" y="33"/>
                  </a:lnTo>
                  <a:lnTo>
                    <a:pt x="779" y="33"/>
                  </a:lnTo>
                  <a:lnTo>
                    <a:pt x="779" y="0"/>
                  </a:lnTo>
                  <a:lnTo>
                    <a:pt x="441" y="0"/>
                  </a:lnTo>
                  <a:lnTo>
                    <a:pt x="441" y="169"/>
                  </a:lnTo>
                  <a:lnTo>
                    <a:pt x="468" y="455"/>
                  </a:lnTo>
                  <a:lnTo>
                    <a:pt x="406" y="402"/>
                  </a:lnTo>
                  <a:cubicBezTo>
                    <a:pt x="355" y="359"/>
                    <a:pt x="280" y="363"/>
                    <a:pt x="233" y="410"/>
                  </a:cubicBezTo>
                  <a:lnTo>
                    <a:pt x="144" y="321"/>
                  </a:lnTo>
                  <a:cubicBezTo>
                    <a:pt x="111" y="288"/>
                    <a:pt x="57" y="288"/>
                    <a:pt x="24" y="321"/>
                  </a:cubicBezTo>
                  <a:cubicBezTo>
                    <a:pt x="-8" y="354"/>
                    <a:pt x="-8" y="407"/>
                    <a:pt x="24" y="440"/>
                  </a:cubicBezTo>
                  <a:lnTo>
                    <a:pt x="25" y="440"/>
                  </a:lnTo>
                  <a:lnTo>
                    <a:pt x="103" y="519"/>
                  </a:lnTo>
                  <a:lnTo>
                    <a:pt x="37" y="575"/>
                  </a:lnTo>
                  <a:lnTo>
                    <a:pt x="0" y="575"/>
                  </a:lnTo>
                  <a:lnTo>
                    <a:pt x="0" y="592"/>
                  </a:lnTo>
                  <a:cubicBezTo>
                    <a:pt x="0" y="676"/>
                    <a:pt x="68" y="744"/>
                    <a:pt x="152" y="744"/>
                  </a:cubicBezTo>
                  <a:lnTo>
                    <a:pt x="238" y="744"/>
                  </a:lnTo>
                  <a:lnTo>
                    <a:pt x="238" y="710"/>
                  </a:lnTo>
                  <a:lnTo>
                    <a:pt x="152" y="710"/>
                  </a:lnTo>
                  <a:cubicBezTo>
                    <a:pt x="92" y="710"/>
                    <a:pt x="43" y="666"/>
                    <a:pt x="35" y="609"/>
                  </a:cubicBezTo>
                  <a:lnTo>
                    <a:pt x="595" y="609"/>
                  </a:lnTo>
                  <a:lnTo>
                    <a:pt x="561" y="642"/>
                  </a:lnTo>
                  <a:lnTo>
                    <a:pt x="458" y="642"/>
                  </a:lnTo>
                  <a:cubicBezTo>
                    <a:pt x="421" y="642"/>
                    <a:pt x="390" y="673"/>
                    <a:pt x="390" y="710"/>
                  </a:cubicBezTo>
                  <a:lnTo>
                    <a:pt x="390" y="710"/>
                  </a:lnTo>
                  <a:lnTo>
                    <a:pt x="340" y="710"/>
                  </a:lnTo>
                  <a:lnTo>
                    <a:pt x="340" y="744"/>
                  </a:lnTo>
                  <a:lnTo>
                    <a:pt x="400" y="744"/>
                  </a:lnTo>
                  <a:cubicBezTo>
                    <a:pt x="411" y="764"/>
                    <a:pt x="433" y="777"/>
                    <a:pt x="458" y="777"/>
                  </a:cubicBezTo>
                  <a:lnTo>
                    <a:pt x="729" y="777"/>
                  </a:lnTo>
                  <a:cubicBezTo>
                    <a:pt x="753" y="777"/>
                    <a:pt x="775" y="764"/>
                    <a:pt x="787" y="744"/>
                  </a:cubicBezTo>
                  <a:lnTo>
                    <a:pt x="862" y="744"/>
                  </a:lnTo>
                  <a:lnTo>
                    <a:pt x="870" y="655"/>
                  </a:lnTo>
                  <a:cubicBezTo>
                    <a:pt x="875" y="652"/>
                    <a:pt x="878" y="649"/>
                    <a:pt x="882" y="646"/>
                  </a:cubicBezTo>
                  <a:cubicBezTo>
                    <a:pt x="885" y="678"/>
                    <a:pt x="898" y="707"/>
                    <a:pt x="921" y="729"/>
                  </a:cubicBezTo>
                  <a:lnTo>
                    <a:pt x="933" y="741"/>
                  </a:lnTo>
                  <a:lnTo>
                    <a:pt x="944" y="729"/>
                  </a:lnTo>
                  <a:cubicBezTo>
                    <a:pt x="967" y="707"/>
                    <a:pt x="980" y="678"/>
                    <a:pt x="983" y="646"/>
                  </a:cubicBezTo>
                  <a:cubicBezTo>
                    <a:pt x="1007" y="667"/>
                    <a:pt x="1037" y="678"/>
                    <a:pt x="1069" y="678"/>
                  </a:cubicBezTo>
                  <a:lnTo>
                    <a:pt x="1086" y="678"/>
                  </a:lnTo>
                  <a:lnTo>
                    <a:pt x="1086" y="661"/>
                  </a:lnTo>
                  <a:cubicBezTo>
                    <a:pt x="1086" y="629"/>
                    <a:pt x="1074" y="599"/>
                    <a:pt x="1054" y="575"/>
                  </a:cubicBezTo>
                  <a:cubicBezTo>
                    <a:pt x="1085" y="573"/>
                    <a:pt x="1115" y="559"/>
                    <a:pt x="1137" y="537"/>
                  </a:cubicBezTo>
                  <a:lnTo>
                    <a:pt x="1149" y="525"/>
                  </a:lnTo>
                  <a:moveTo>
                    <a:pt x="154" y="378"/>
                  </a:moveTo>
                  <a:lnTo>
                    <a:pt x="207" y="431"/>
                  </a:lnTo>
                  <a:lnTo>
                    <a:pt x="181" y="453"/>
                  </a:lnTo>
                  <a:lnTo>
                    <a:pt x="130" y="402"/>
                  </a:lnTo>
                  <a:cubicBezTo>
                    <a:pt x="140" y="398"/>
                    <a:pt x="149" y="389"/>
                    <a:pt x="154" y="378"/>
                  </a:cubicBezTo>
                  <a:moveTo>
                    <a:pt x="72" y="416"/>
                  </a:moveTo>
                  <a:cubicBezTo>
                    <a:pt x="66" y="423"/>
                    <a:pt x="55" y="423"/>
                    <a:pt x="48" y="416"/>
                  </a:cubicBezTo>
                  <a:cubicBezTo>
                    <a:pt x="29" y="397"/>
                    <a:pt x="29" y="364"/>
                    <a:pt x="48" y="345"/>
                  </a:cubicBezTo>
                  <a:cubicBezTo>
                    <a:pt x="68" y="325"/>
                    <a:pt x="100" y="325"/>
                    <a:pt x="120" y="345"/>
                  </a:cubicBezTo>
                  <a:cubicBezTo>
                    <a:pt x="136" y="361"/>
                    <a:pt x="112" y="384"/>
                    <a:pt x="96" y="368"/>
                  </a:cubicBezTo>
                  <a:lnTo>
                    <a:pt x="72" y="392"/>
                  </a:lnTo>
                  <a:cubicBezTo>
                    <a:pt x="79" y="399"/>
                    <a:pt x="79" y="410"/>
                    <a:pt x="72" y="416"/>
                  </a:cubicBezTo>
                  <a:moveTo>
                    <a:pt x="106" y="426"/>
                  </a:moveTo>
                  <a:lnTo>
                    <a:pt x="155" y="475"/>
                  </a:lnTo>
                  <a:lnTo>
                    <a:pt x="129" y="497"/>
                  </a:lnTo>
                  <a:lnTo>
                    <a:pt x="82" y="450"/>
                  </a:lnTo>
                  <a:cubicBezTo>
                    <a:pt x="92" y="445"/>
                    <a:pt x="101" y="436"/>
                    <a:pt x="106" y="426"/>
                  </a:cubicBezTo>
                  <a:moveTo>
                    <a:pt x="264" y="428"/>
                  </a:moveTo>
                  <a:cubicBezTo>
                    <a:pt x="299" y="399"/>
                    <a:pt x="349" y="399"/>
                    <a:pt x="384" y="428"/>
                  </a:cubicBezTo>
                  <a:lnTo>
                    <a:pt x="558" y="575"/>
                  </a:lnTo>
                  <a:lnTo>
                    <a:pt x="89" y="575"/>
                  </a:lnTo>
                  <a:lnTo>
                    <a:pt x="264" y="428"/>
                  </a:lnTo>
                  <a:moveTo>
                    <a:pt x="866" y="615"/>
                  </a:moveTo>
                  <a:cubicBezTo>
                    <a:pt x="852" y="629"/>
                    <a:pt x="834" y="639"/>
                    <a:pt x="815" y="642"/>
                  </a:cubicBezTo>
                  <a:cubicBezTo>
                    <a:pt x="823" y="603"/>
                    <a:pt x="857" y="568"/>
                    <a:pt x="896" y="560"/>
                  </a:cubicBezTo>
                  <a:cubicBezTo>
                    <a:pt x="893" y="578"/>
                    <a:pt x="882" y="601"/>
                    <a:pt x="866" y="615"/>
                  </a:cubicBezTo>
                  <a:moveTo>
                    <a:pt x="916" y="525"/>
                  </a:moveTo>
                  <a:cubicBezTo>
                    <a:pt x="916" y="516"/>
                    <a:pt x="923" y="508"/>
                    <a:pt x="933" y="508"/>
                  </a:cubicBezTo>
                  <a:cubicBezTo>
                    <a:pt x="942" y="508"/>
                    <a:pt x="949" y="516"/>
                    <a:pt x="949" y="525"/>
                  </a:cubicBezTo>
                  <a:cubicBezTo>
                    <a:pt x="949" y="534"/>
                    <a:pt x="942" y="542"/>
                    <a:pt x="933" y="542"/>
                  </a:cubicBezTo>
                  <a:cubicBezTo>
                    <a:pt x="923" y="542"/>
                    <a:pt x="916" y="534"/>
                    <a:pt x="916" y="525"/>
                  </a:cubicBezTo>
                  <a:moveTo>
                    <a:pt x="896" y="489"/>
                  </a:moveTo>
                  <a:cubicBezTo>
                    <a:pt x="857" y="481"/>
                    <a:pt x="822" y="447"/>
                    <a:pt x="815" y="407"/>
                  </a:cubicBezTo>
                  <a:cubicBezTo>
                    <a:pt x="836" y="411"/>
                    <a:pt x="855" y="423"/>
                    <a:pt x="870" y="439"/>
                  </a:cubicBezTo>
                  <a:cubicBezTo>
                    <a:pt x="884" y="452"/>
                    <a:pt x="892" y="472"/>
                    <a:pt x="896" y="489"/>
                  </a:cubicBezTo>
                  <a:moveTo>
                    <a:pt x="999" y="434"/>
                  </a:moveTo>
                  <a:cubicBezTo>
                    <a:pt x="1013" y="420"/>
                    <a:pt x="1031" y="411"/>
                    <a:pt x="1050" y="407"/>
                  </a:cubicBezTo>
                  <a:cubicBezTo>
                    <a:pt x="1043" y="447"/>
                    <a:pt x="1009" y="481"/>
                    <a:pt x="968" y="489"/>
                  </a:cubicBezTo>
                  <a:cubicBezTo>
                    <a:pt x="972" y="468"/>
                    <a:pt x="983" y="449"/>
                    <a:pt x="999" y="434"/>
                  </a:cubicBezTo>
                  <a:moveTo>
                    <a:pt x="916" y="414"/>
                  </a:moveTo>
                  <a:cubicBezTo>
                    <a:pt x="916" y="394"/>
                    <a:pt x="922" y="375"/>
                    <a:pt x="933" y="359"/>
                  </a:cubicBezTo>
                  <a:cubicBezTo>
                    <a:pt x="955" y="392"/>
                    <a:pt x="955" y="440"/>
                    <a:pt x="933" y="474"/>
                  </a:cubicBezTo>
                  <a:cubicBezTo>
                    <a:pt x="922" y="456"/>
                    <a:pt x="915" y="435"/>
                    <a:pt x="916" y="414"/>
                  </a:cubicBezTo>
                  <a:moveTo>
                    <a:pt x="822" y="508"/>
                  </a:moveTo>
                  <a:cubicBezTo>
                    <a:pt x="843" y="507"/>
                    <a:pt x="870" y="518"/>
                    <a:pt x="882" y="525"/>
                  </a:cubicBezTo>
                  <a:cubicBezTo>
                    <a:pt x="848" y="548"/>
                    <a:pt x="800" y="548"/>
                    <a:pt x="766" y="525"/>
                  </a:cubicBezTo>
                  <a:cubicBezTo>
                    <a:pt x="783" y="514"/>
                    <a:pt x="802" y="508"/>
                    <a:pt x="822" y="508"/>
                  </a:cubicBezTo>
                  <a:moveTo>
                    <a:pt x="424" y="710"/>
                  </a:moveTo>
                  <a:cubicBezTo>
                    <a:pt x="424" y="692"/>
                    <a:pt x="439" y="676"/>
                    <a:pt x="458" y="676"/>
                  </a:cubicBezTo>
                  <a:cubicBezTo>
                    <a:pt x="477" y="676"/>
                    <a:pt x="492" y="691"/>
                    <a:pt x="492" y="710"/>
                  </a:cubicBezTo>
                  <a:cubicBezTo>
                    <a:pt x="492" y="729"/>
                    <a:pt x="477" y="744"/>
                    <a:pt x="458" y="744"/>
                  </a:cubicBezTo>
                  <a:cubicBezTo>
                    <a:pt x="439" y="744"/>
                    <a:pt x="424" y="729"/>
                    <a:pt x="424" y="710"/>
                  </a:cubicBezTo>
                  <a:moveTo>
                    <a:pt x="712" y="744"/>
                  </a:moveTo>
                  <a:lnTo>
                    <a:pt x="712" y="710"/>
                  </a:lnTo>
                  <a:lnTo>
                    <a:pt x="678" y="710"/>
                  </a:lnTo>
                  <a:lnTo>
                    <a:pt x="678" y="744"/>
                  </a:lnTo>
                  <a:lnTo>
                    <a:pt x="517" y="744"/>
                  </a:lnTo>
                  <a:cubicBezTo>
                    <a:pt x="522" y="734"/>
                    <a:pt x="526" y="722"/>
                    <a:pt x="526" y="710"/>
                  </a:cubicBezTo>
                  <a:cubicBezTo>
                    <a:pt x="526" y="698"/>
                    <a:pt x="522" y="686"/>
                    <a:pt x="517" y="676"/>
                  </a:cubicBezTo>
                  <a:lnTo>
                    <a:pt x="560" y="676"/>
                  </a:lnTo>
                  <a:lnTo>
                    <a:pt x="560" y="710"/>
                  </a:lnTo>
                  <a:lnTo>
                    <a:pt x="594" y="710"/>
                  </a:lnTo>
                  <a:lnTo>
                    <a:pt x="594" y="658"/>
                  </a:lnTo>
                  <a:lnTo>
                    <a:pt x="662" y="590"/>
                  </a:lnTo>
                  <a:lnTo>
                    <a:pt x="686" y="613"/>
                  </a:lnTo>
                  <a:lnTo>
                    <a:pt x="623" y="676"/>
                  </a:lnTo>
                  <a:lnTo>
                    <a:pt x="729" y="676"/>
                  </a:lnTo>
                  <a:cubicBezTo>
                    <a:pt x="747" y="676"/>
                    <a:pt x="762" y="691"/>
                    <a:pt x="762" y="710"/>
                  </a:cubicBezTo>
                  <a:cubicBezTo>
                    <a:pt x="762" y="729"/>
                    <a:pt x="747" y="744"/>
                    <a:pt x="729" y="744"/>
                  </a:cubicBezTo>
                  <a:lnTo>
                    <a:pt x="712" y="744"/>
                  </a:lnTo>
                  <a:moveTo>
                    <a:pt x="831" y="710"/>
                  </a:moveTo>
                  <a:lnTo>
                    <a:pt x="796" y="710"/>
                  </a:lnTo>
                  <a:lnTo>
                    <a:pt x="796" y="710"/>
                  </a:lnTo>
                  <a:cubicBezTo>
                    <a:pt x="796" y="698"/>
                    <a:pt x="793" y="687"/>
                    <a:pt x="788" y="678"/>
                  </a:cubicBezTo>
                  <a:cubicBezTo>
                    <a:pt x="804" y="678"/>
                    <a:pt x="820" y="677"/>
                    <a:pt x="835" y="672"/>
                  </a:cubicBezTo>
                  <a:lnTo>
                    <a:pt x="831" y="710"/>
                  </a:lnTo>
                  <a:moveTo>
                    <a:pt x="949" y="636"/>
                  </a:moveTo>
                  <a:cubicBezTo>
                    <a:pt x="949" y="656"/>
                    <a:pt x="944" y="675"/>
                    <a:pt x="933" y="691"/>
                  </a:cubicBezTo>
                  <a:cubicBezTo>
                    <a:pt x="910" y="658"/>
                    <a:pt x="912" y="609"/>
                    <a:pt x="934" y="576"/>
                  </a:cubicBezTo>
                  <a:cubicBezTo>
                    <a:pt x="946" y="592"/>
                    <a:pt x="950" y="615"/>
                    <a:pt x="949" y="636"/>
                  </a:cubicBezTo>
                  <a:moveTo>
                    <a:pt x="999" y="615"/>
                  </a:moveTo>
                  <a:cubicBezTo>
                    <a:pt x="983" y="601"/>
                    <a:pt x="971" y="580"/>
                    <a:pt x="968" y="561"/>
                  </a:cubicBezTo>
                  <a:cubicBezTo>
                    <a:pt x="1000" y="565"/>
                    <a:pt x="1043" y="603"/>
                    <a:pt x="1050" y="642"/>
                  </a:cubicBezTo>
                  <a:cubicBezTo>
                    <a:pt x="1031" y="639"/>
                    <a:pt x="1013" y="629"/>
                    <a:pt x="999" y="615"/>
                  </a:cubicBezTo>
                  <a:moveTo>
                    <a:pt x="1044" y="542"/>
                  </a:moveTo>
                  <a:cubicBezTo>
                    <a:pt x="1021" y="542"/>
                    <a:pt x="993" y="534"/>
                    <a:pt x="983" y="524"/>
                  </a:cubicBezTo>
                  <a:cubicBezTo>
                    <a:pt x="1017" y="502"/>
                    <a:pt x="1065" y="502"/>
                    <a:pt x="1099" y="525"/>
                  </a:cubicBezTo>
                  <a:cubicBezTo>
                    <a:pt x="1083" y="536"/>
                    <a:pt x="1063" y="542"/>
                    <a:pt x="1044" y="54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5" name="Google Shape;1475;p70"/>
            <p:cNvSpPr/>
            <p:nvPr/>
          </p:nvSpPr>
          <p:spPr>
            <a:xfrm>
              <a:off x="2747832" y="393684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6" name="Google Shape;1476;p70"/>
            <p:cNvSpPr/>
            <p:nvPr/>
          </p:nvSpPr>
          <p:spPr>
            <a:xfrm>
              <a:off x="2768094" y="393684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77" name="Google Shape;1477;p70"/>
            <p:cNvSpPr/>
            <p:nvPr/>
          </p:nvSpPr>
          <p:spPr>
            <a:xfrm>
              <a:off x="2773087" y="398177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78" name="Google Shape;1478;p70"/>
          <p:cNvGrpSpPr/>
          <p:nvPr/>
        </p:nvGrpSpPr>
        <p:grpSpPr>
          <a:xfrm>
            <a:off x="1863059" y="3886045"/>
            <a:ext cx="337407" cy="337407"/>
            <a:chOff x="1863059" y="3886045"/>
            <a:chExt cx="337407" cy="337407"/>
          </a:xfrm>
        </p:grpSpPr>
        <p:sp>
          <p:nvSpPr>
            <p:cNvPr id="1479" name="Google Shape;1479;p70"/>
            <p:cNvSpPr/>
            <p:nvPr/>
          </p:nvSpPr>
          <p:spPr>
            <a:xfrm>
              <a:off x="1863059" y="3925982"/>
              <a:ext cx="337407" cy="297470"/>
            </a:xfrm>
            <a:custGeom>
              <a:avLst/>
              <a:gdLst/>
              <a:ahLst/>
              <a:cxnLst/>
              <a:rect l="l" t="t" r="r" b="b"/>
              <a:pathLst>
                <a:path w="1149" h="1013" extrusionOk="0">
                  <a:moveTo>
                    <a:pt x="1149" y="760"/>
                  </a:moveTo>
                  <a:cubicBezTo>
                    <a:pt x="1149" y="719"/>
                    <a:pt x="1120" y="684"/>
                    <a:pt x="1081" y="676"/>
                  </a:cubicBezTo>
                  <a:lnTo>
                    <a:pt x="1081" y="607"/>
                  </a:lnTo>
                  <a:lnTo>
                    <a:pt x="1012" y="607"/>
                  </a:lnTo>
                  <a:lnTo>
                    <a:pt x="1012" y="472"/>
                  </a:lnTo>
                  <a:lnTo>
                    <a:pt x="979" y="472"/>
                  </a:lnTo>
                  <a:lnTo>
                    <a:pt x="979" y="607"/>
                  </a:lnTo>
                  <a:lnTo>
                    <a:pt x="912" y="607"/>
                  </a:lnTo>
                  <a:lnTo>
                    <a:pt x="912" y="677"/>
                  </a:lnTo>
                  <a:cubicBezTo>
                    <a:pt x="900" y="679"/>
                    <a:pt x="889" y="685"/>
                    <a:pt x="879" y="692"/>
                  </a:cubicBezTo>
                  <a:lnTo>
                    <a:pt x="879" y="569"/>
                  </a:lnTo>
                  <a:cubicBezTo>
                    <a:pt x="879" y="481"/>
                    <a:pt x="822" y="407"/>
                    <a:pt x="743" y="381"/>
                  </a:cubicBezTo>
                  <a:lnTo>
                    <a:pt x="743" y="304"/>
                  </a:lnTo>
                  <a:lnTo>
                    <a:pt x="656" y="304"/>
                  </a:lnTo>
                  <a:lnTo>
                    <a:pt x="641" y="166"/>
                  </a:lnTo>
                  <a:lnTo>
                    <a:pt x="607" y="170"/>
                  </a:lnTo>
                  <a:lnTo>
                    <a:pt x="622" y="304"/>
                  </a:lnTo>
                  <a:lnTo>
                    <a:pt x="524" y="304"/>
                  </a:lnTo>
                  <a:lnTo>
                    <a:pt x="555" y="34"/>
                  </a:lnTo>
                  <a:lnTo>
                    <a:pt x="592" y="34"/>
                  </a:lnTo>
                  <a:lnTo>
                    <a:pt x="603" y="136"/>
                  </a:lnTo>
                  <a:lnTo>
                    <a:pt x="637" y="132"/>
                  </a:lnTo>
                  <a:lnTo>
                    <a:pt x="622" y="0"/>
                  </a:lnTo>
                  <a:lnTo>
                    <a:pt x="524" y="0"/>
                  </a:lnTo>
                  <a:lnTo>
                    <a:pt x="490" y="304"/>
                  </a:lnTo>
                  <a:lnTo>
                    <a:pt x="404" y="304"/>
                  </a:lnTo>
                  <a:lnTo>
                    <a:pt x="404" y="382"/>
                  </a:lnTo>
                  <a:cubicBezTo>
                    <a:pt x="327" y="408"/>
                    <a:pt x="270" y="482"/>
                    <a:pt x="270" y="569"/>
                  </a:cubicBezTo>
                  <a:lnTo>
                    <a:pt x="270" y="692"/>
                  </a:lnTo>
                  <a:cubicBezTo>
                    <a:pt x="261" y="685"/>
                    <a:pt x="249" y="679"/>
                    <a:pt x="237" y="677"/>
                  </a:cubicBezTo>
                  <a:lnTo>
                    <a:pt x="237" y="607"/>
                  </a:lnTo>
                  <a:lnTo>
                    <a:pt x="170" y="607"/>
                  </a:lnTo>
                  <a:lnTo>
                    <a:pt x="170" y="472"/>
                  </a:lnTo>
                  <a:lnTo>
                    <a:pt x="136" y="472"/>
                  </a:lnTo>
                  <a:lnTo>
                    <a:pt x="136" y="607"/>
                  </a:lnTo>
                  <a:lnTo>
                    <a:pt x="68" y="607"/>
                  </a:lnTo>
                  <a:lnTo>
                    <a:pt x="68" y="676"/>
                  </a:lnTo>
                  <a:cubicBezTo>
                    <a:pt x="29" y="684"/>
                    <a:pt x="0" y="719"/>
                    <a:pt x="0" y="760"/>
                  </a:cubicBezTo>
                  <a:lnTo>
                    <a:pt x="0" y="1013"/>
                  </a:lnTo>
                  <a:lnTo>
                    <a:pt x="843" y="1013"/>
                  </a:lnTo>
                  <a:lnTo>
                    <a:pt x="843" y="979"/>
                  </a:lnTo>
                  <a:lnTo>
                    <a:pt x="135" y="979"/>
                  </a:lnTo>
                  <a:lnTo>
                    <a:pt x="135" y="911"/>
                  </a:lnTo>
                  <a:lnTo>
                    <a:pt x="1013" y="911"/>
                  </a:lnTo>
                  <a:lnTo>
                    <a:pt x="1013" y="979"/>
                  </a:lnTo>
                  <a:lnTo>
                    <a:pt x="945" y="979"/>
                  </a:lnTo>
                  <a:lnTo>
                    <a:pt x="945" y="1013"/>
                  </a:lnTo>
                  <a:lnTo>
                    <a:pt x="1149" y="1013"/>
                  </a:lnTo>
                  <a:lnTo>
                    <a:pt x="1149" y="760"/>
                  </a:lnTo>
                  <a:moveTo>
                    <a:pt x="1047" y="641"/>
                  </a:moveTo>
                  <a:lnTo>
                    <a:pt x="1047" y="675"/>
                  </a:lnTo>
                  <a:lnTo>
                    <a:pt x="946" y="675"/>
                  </a:lnTo>
                  <a:lnTo>
                    <a:pt x="946" y="641"/>
                  </a:lnTo>
                  <a:lnTo>
                    <a:pt x="1047" y="641"/>
                  </a:lnTo>
                  <a:moveTo>
                    <a:pt x="438" y="338"/>
                  </a:moveTo>
                  <a:lnTo>
                    <a:pt x="709" y="338"/>
                  </a:lnTo>
                  <a:lnTo>
                    <a:pt x="709" y="374"/>
                  </a:lnTo>
                  <a:cubicBezTo>
                    <a:pt x="700" y="372"/>
                    <a:pt x="691" y="372"/>
                    <a:pt x="682" y="372"/>
                  </a:cubicBezTo>
                  <a:lnTo>
                    <a:pt x="467" y="372"/>
                  </a:lnTo>
                  <a:cubicBezTo>
                    <a:pt x="457" y="372"/>
                    <a:pt x="448" y="372"/>
                    <a:pt x="438" y="374"/>
                  </a:cubicBezTo>
                  <a:lnTo>
                    <a:pt x="438" y="338"/>
                  </a:lnTo>
                  <a:moveTo>
                    <a:pt x="203" y="641"/>
                  </a:moveTo>
                  <a:lnTo>
                    <a:pt x="203" y="675"/>
                  </a:lnTo>
                  <a:lnTo>
                    <a:pt x="102" y="675"/>
                  </a:lnTo>
                  <a:lnTo>
                    <a:pt x="102" y="641"/>
                  </a:lnTo>
                  <a:lnTo>
                    <a:pt x="203" y="641"/>
                  </a:lnTo>
                  <a:moveTo>
                    <a:pt x="34" y="979"/>
                  </a:moveTo>
                  <a:lnTo>
                    <a:pt x="34" y="946"/>
                  </a:lnTo>
                  <a:lnTo>
                    <a:pt x="101" y="946"/>
                  </a:lnTo>
                  <a:lnTo>
                    <a:pt x="101" y="979"/>
                  </a:lnTo>
                  <a:lnTo>
                    <a:pt x="34" y="979"/>
                  </a:lnTo>
                  <a:moveTo>
                    <a:pt x="101" y="877"/>
                  </a:moveTo>
                  <a:lnTo>
                    <a:pt x="101" y="912"/>
                  </a:lnTo>
                  <a:lnTo>
                    <a:pt x="34" y="912"/>
                  </a:lnTo>
                  <a:lnTo>
                    <a:pt x="34" y="760"/>
                  </a:lnTo>
                  <a:cubicBezTo>
                    <a:pt x="34" y="731"/>
                    <a:pt x="57" y="708"/>
                    <a:pt x="85" y="708"/>
                  </a:cubicBezTo>
                  <a:lnTo>
                    <a:pt x="218" y="708"/>
                  </a:lnTo>
                  <a:cubicBezTo>
                    <a:pt x="243" y="708"/>
                    <a:pt x="263" y="725"/>
                    <a:pt x="268" y="748"/>
                  </a:cubicBezTo>
                  <a:lnTo>
                    <a:pt x="242" y="774"/>
                  </a:lnTo>
                  <a:lnTo>
                    <a:pt x="220" y="752"/>
                  </a:lnTo>
                  <a:lnTo>
                    <a:pt x="196" y="776"/>
                  </a:lnTo>
                  <a:lnTo>
                    <a:pt x="218" y="797"/>
                  </a:lnTo>
                  <a:lnTo>
                    <a:pt x="174" y="841"/>
                  </a:lnTo>
                  <a:lnTo>
                    <a:pt x="152" y="819"/>
                  </a:lnTo>
                  <a:lnTo>
                    <a:pt x="128" y="843"/>
                  </a:lnTo>
                  <a:lnTo>
                    <a:pt x="150" y="864"/>
                  </a:lnTo>
                  <a:lnTo>
                    <a:pt x="136" y="877"/>
                  </a:lnTo>
                  <a:lnTo>
                    <a:pt x="101" y="877"/>
                  </a:lnTo>
                  <a:moveTo>
                    <a:pt x="185" y="877"/>
                  </a:moveTo>
                  <a:lnTo>
                    <a:pt x="287" y="777"/>
                  </a:lnTo>
                  <a:lnTo>
                    <a:pt x="287" y="777"/>
                  </a:lnTo>
                  <a:lnTo>
                    <a:pt x="455" y="777"/>
                  </a:lnTo>
                  <a:lnTo>
                    <a:pt x="455" y="743"/>
                  </a:lnTo>
                  <a:lnTo>
                    <a:pt x="304" y="743"/>
                  </a:lnTo>
                  <a:lnTo>
                    <a:pt x="304" y="569"/>
                  </a:lnTo>
                  <a:cubicBezTo>
                    <a:pt x="304" y="479"/>
                    <a:pt x="377" y="405"/>
                    <a:pt x="467" y="405"/>
                  </a:cubicBezTo>
                  <a:lnTo>
                    <a:pt x="682" y="405"/>
                  </a:lnTo>
                  <a:cubicBezTo>
                    <a:pt x="772" y="405"/>
                    <a:pt x="845" y="479"/>
                    <a:pt x="845" y="569"/>
                  </a:cubicBezTo>
                  <a:lnTo>
                    <a:pt x="845" y="743"/>
                  </a:lnTo>
                  <a:lnTo>
                    <a:pt x="489" y="743"/>
                  </a:lnTo>
                  <a:lnTo>
                    <a:pt x="489" y="777"/>
                  </a:lnTo>
                  <a:lnTo>
                    <a:pt x="862" y="777"/>
                  </a:lnTo>
                  <a:lnTo>
                    <a:pt x="963" y="877"/>
                  </a:lnTo>
                  <a:lnTo>
                    <a:pt x="185" y="877"/>
                  </a:lnTo>
                  <a:moveTo>
                    <a:pt x="1011" y="877"/>
                  </a:moveTo>
                  <a:lnTo>
                    <a:pt x="999" y="865"/>
                  </a:lnTo>
                  <a:lnTo>
                    <a:pt x="1020" y="843"/>
                  </a:lnTo>
                  <a:lnTo>
                    <a:pt x="997" y="819"/>
                  </a:lnTo>
                  <a:lnTo>
                    <a:pt x="975" y="841"/>
                  </a:lnTo>
                  <a:lnTo>
                    <a:pt x="931" y="798"/>
                  </a:lnTo>
                  <a:lnTo>
                    <a:pt x="953" y="776"/>
                  </a:lnTo>
                  <a:lnTo>
                    <a:pt x="929" y="752"/>
                  </a:lnTo>
                  <a:lnTo>
                    <a:pt x="907" y="774"/>
                  </a:lnTo>
                  <a:lnTo>
                    <a:pt x="881" y="748"/>
                  </a:lnTo>
                  <a:cubicBezTo>
                    <a:pt x="886" y="725"/>
                    <a:pt x="906" y="708"/>
                    <a:pt x="931" y="708"/>
                  </a:cubicBezTo>
                  <a:lnTo>
                    <a:pt x="1064" y="708"/>
                  </a:lnTo>
                  <a:cubicBezTo>
                    <a:pt x="1092" y="708"/>
                    <a:pt x="1115" y="731"/>
                    <a:pt x="1115" y="760"/>
                  </a:cubicBezTo>
                  <a:lnTo>
                    <a:pt x="1115" y="912"/>
                  </a:lnTo>
                  <a:lnTo>
                    <a:pt x="1046" y="912"/>
                  </a:lnTo>
                  <a:lnTo>
                    <a:pt x="1046" y="877"/>
                  </a:lnTo>
                  <a:lnTo>
                    <a:pt x="1011" y="877"/>
                  </a:lnTo>
                  <a:moveTo>
                    <a:pt x="1046" y="946"/>
                  </a:moveTo>
                  <a:lnTo>
                    <a:pt x="1115" y="946"/>
                  </a:lnTo>
                  <a:lnTo>
                    <a:pt x="1115" y="979"/>
                  </a:lnTo>
                  <a:lnTo>
                    <a:pt x="1046" y="979"/>
                  </a:lnTo>
                  <a:lnTo>
                    <a:pt x="1046" y="946"/>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0" name="Google Shape;1480;p70"/>
            <p:cNvSpPr/>
            <p:nvPr/>
          </p:nvSpPr>
          <p:spPr>
            <a:xfrm>
              <a:off x="2120592" y="421346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1" name="Google Shape;1481;p70"/>
            <p:cNvSpPr/>
            <p:nvPr/>
          </p:nvSpPr>
          <p:spPr>
            <a:xfrm>
              <a:off x="1970829" y="4054895"/>
              <a:ext cx="42286" cy="42286"/>
            </a:xfrm>
            <a:custGeom>
              <a:avLst/>
              <a:gdLst/>
              <a:ahLst/>
              <a:cxnLst/>
              <a:rect l="l" t="t" r="r" b="b"/>
              <a:pathLst>
                <a:path w="144" h="144" extrusionOk="0">
                  <a:moveTo>
                    <a:pt x="72" y="0"/>
                  </a:moveTo>
                  <a:lnTo>
                    <a:pt x="0" y="72"/>
                  </a:lnTo>
                  <a:lnTo>
                    <a:pt x="72" y="144"/>
                  </a:lnTo>
                  <a:lnTo>
                    <a:pt x="144" y="72"/>
                  </a:lnTo>
                  <a:lnTo>
                    <a:pt x="72" y="0"/>
                  </a:lnTo>
                  <a:moveTo>
                    <a:pt x="48" y="72"/>
                  </a:moveTo>
                  <a:lnTo>
                    <a:pt x="72" y="48"/>
                  </a:lnTo>
                  <a:lnTo>
                    <a:pt x="96" y="72"/>
                  </a:lnTo>
                  <a:lnTo>
                    <a:pt x="72" y="96"/>
                  </a:lnTo>
                  <a:lnTo>
                    <a:pt x="48" y="72"/>
                  </a:lnTo>
                  <a:close/>
                </a:path>
              </a:pathLst>
            </a:custGeom>
            <a:solidFill>
              <a:schemeClr val="dk1"/>
            </a:solidFill>
            <a:ln>
              <a:noFill/>
            </a:ln>
          </p:spPr>
          <p:txBody>
            <a:bodyPr spcFirstLastPara="1" wrap="square" lIns="90000" tIns="6825" rIns="90000" bIns="6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2" name="Google Shape;1482;p70"/>
            <p:cNvSpPr/>
            <p:nvPr/>
          </p:nvSpPr>
          <p:spPr>
            <a:xfrm>
              <a:off x="2049822" y="4054895"/>
              <a:ext cx="42286" cy="42286"/>
            </a:xfrm>
            <a:custGeom>
              <a:avLst/>
              <a:gdLst/>
              <a:ahLst/>
              <a:cxnLst/>
              <a:rect l="l" t="t" r="r" b="b"/>
              <a:pathLst>
                <a:path w="144" h="144" extrusionOk="0">
                  <a:moveTo>
                    <a:pt x="144" y="72"/>
                  </a:moveTo>
                  <a:lnTo>
                    <a:pt x="72" y="0"/>
                  </a:lnTo>
                  <a:lnTo>
                    <a:pt x="0" y="72"/>
                  </a:lnTo>
                  <a:lnTo>
                    <a:pt x="72" y="144"/>
                  </a:lnTo>
                  <a:lnTo>
                    <a:pt x="144" y="72"/>
                  </a:lnTo>
                  <a:moveTo>
                    <a:pt x="72" y="48"/>
                  </a:moveTo>
                  <a:lnTo>
                    <a:pt x="96" y="72"/>
                  </a:lnTo>
                  <a:lnTo>
                    <a:pt x="72" y="96"/>
                  </a:lnTo>
                  <a:lnTo>
                    <a:pt x="48" y="72"/>
                  </a:lnTo>
                  <a:lnTo>
                    <a:pt x="72" y="48"/>
                  </a:lnTo>
                  <a:close/>
                </a:path>
              </a:pathLst>
            </a:custGeom>
            <a:solidFill>
              <a:schemeClr val="dk1"/>
            </a:solidFill>
            <a:ln>
              <a:noFill/>
            </a:ln>
          </p:spPr>
          <p:txBody>
            <a:bodyPr spcFirstLastPara="1" wrap="square" lIns="90000" tIns="6825" rIns="90000" bIns="6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3" name="Google Shape;1483;p70"/>
            <p:cNvSpPr/>
            <p:nvPr/>
          </p:nvSpPr>
          <p:spPr>
            <a:xfrm>
              <a:off x="2010178" y="4093363"/>
              <a:ext cx="42286" cy="41992"/>
            </a:xfrm>
            <a:custGeom>
              <a:avLst/>
              <a:gdLst/>
              <a:ahLst/>
              <a:cxnLst/>
              <a:rect l="l" t="t" r="r" b="b"/>
              <a:pathLst>
                <a:path w="144" h="143" extrusionOk="0">
                  <a:moveTo>
                    <a:pt x="0" y="71"/>
                  </a:moveTo>
                  <a:lnTo>
                    <a:pt x="0" y="71"/>
                  </a:lnTo>
                  <a:moveTo>
                    <a:pt x="72" y="143"/>
                  </a:moveTo>
                  <a:lnTo>
                    <a:pt x="144" y="72"/>
                  </a:lnTo>
                  <a:lnTo>
                    <a:pt x="72" y="0"/>
                  </a:lnTo>
                  <a:lnTo>
                    <a:pt x="0" y="71"/>
                  </a:lnTo>
                  <a:lnTo>
                    <a:pt x="72" y="143"/>
                  </a:lnTo>
                  <a:moveTo>
                    <a:pt x="72" y="96"/>
                  </a:moveTo>
                  <a:lnTo>
                    <a:pt x="48" y="71"/>
                  </a:lnTo>
                  <a:lnTo>
                    <a:pt x="72" y="47"/>
                  </a:lnTo>
                  <a:lnTo>
                    <a:pt x="96" y="72"/>
                  </a:lnTo>
                  <a:lnTo>
                    <a:pt x="72" y="96"/>
                  </a:lnTo>
                  <a:close/>
                </a:path>
              </a:pathLst>
            </a:custGeom>
            <a:solidFill>
              <a:schemeClr val="dk1"/>
            </a:solidFill>
            <a:ln>
              <a:noFill/>
            </a:ln>
          </p:spPr>
          <p:txBody>
            <a:bodyPr spcFirstLastPara="1" wrap="square" lIns="90000" tIns="6475" rIns="90000" bIns="64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4" name="Google Shape;1484;p70"/>
            <p:cNvSpPr/>
            <p:nvPr/>
          </p:nvSpPr>
          <p:spPr>
            <a:xfrm>
              <a:off x="2026329" y="407104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5" name="Google Shape;1485;p70"/>
            <p:cNvSpPr/>
            <p:nvPr/>
          </p:nvSpPr>
          <p:spPr>
            <a:xfrm>
              <a:off x="1976702" y="4109514"/>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6" name="Google Shape;1486;p70"/>
            <p:cNvSpPr/>
            <p:nvPr/>
          </p:nvSpPr>
          <p:spPr>
            <a:xfrm>
              <a:off x="2075957" y="4109514"/>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7" name="Google Shape;1487;p70"/>
            <p:cNvSpPr/>
            <p:nvPr/>
          </p:nvSpPr>
          <p:spPr>
            <a:xfrm>
              <a:off x="2168457" y="4146808"/>
              <a:ext cx="14095" cy="14095"/>
            </a:xfrm>
            <a:custGeom>
              <a:avLst/>
              <a:gdLst/>
              <a:ahLst/>
              <a:cxnLst/>
              <a:rect l="l" t="t" r="r" b="b"/>
              <a:pathLst>
                <a:path w="48" h="48" extrusionOk="0">
                  <a:moveTo>
                    <a:pt x="0" y="24"/>
                  </a:moveTo>
                  <a:lnTo>
                    <a:pt x="24" y="0"/>
                  </a:lnTo>
                  <a:lnTo>
                    <a:pt x="48"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8" name="Google Shape;1488;p70"/>
            <p:cNvSpPr/>
            <p:nvPr/>
          </p:nvSpPr>
          <p:spPr>
            <a:xfrm>
              <a:off x="1952035" y="416384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89" name="Google Shape;1489;p70"/>
            <p:cNvSpPr/>
            <p:nvPr/>
          </p:nvSpPr>
          <p:spPr>
            <a:xfrm>
              <a:off x="1972004" y="416384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0" name="Google Shape;1490;p70"/>
            <p:cNvSpPr/>
            <p:nvPr/>
          </p:nvSpPr>
          <p:spPr>
            <a:xfrm>
              <a:off x="1880972" y="4146808"/>
              <a:ext cx="13802" cy="13802"/>
            </a:xfrm>
            <a:custGeom>
              <a:avLst/>
              <a:gdLst/>
              <a:ahLst/>
              <a:cxnLst/>
              <a:rect l="l" t="t" r="r" b="b"/>
              <a:pathLst>
                <a:path w="47" h="47" extrusionOk="0">
                  <a:moveTo>
                    <a:pt x="0" y="24"/>
                  </a:moveTo>
                  <a:lnTo>
                    <a:pt x="24" y="0"/>
                  </a:lnTo>
                  <a:lnTo>
                    <a:pt x="47" y="24"/>
                  </a:lnTo>
                  <a:lnTo>
                    <a:pt x="24" y="47"/>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1" name="Google Shape;1491;p70"/>
            <p:cNvSpPr/>
            <p:nvPr/>
          </p:nvSpPr>
          <p:spPr>
            <a:xfrm>
              <a:off x="1883027" y="3886045"/>
              <a:ext cx="98374" cy="59024"/>
            </a:xfrm>
            <a:custGeom>
              <a:avLst/>
              <a:gdLst/>
              <a:ahLst/>
              <a:cxnLst/>
              <a:rect l="l" t="t" r="r" b="b"/>
              <a:pathLst>
                <a:path w="335" h="201" extrusionOk="0">
                  <a:moveTo>
                    <a:pt x="285" y="201"/>
                  </a:moveTo>
                  <a:cubicBezTo>
                    <a:pt x="352" y="201"/>
                    <a:pt x="352" y="100"/>
                    <a:pt x="285" y="100"/>
                  </a:cubicBezTo>
                  <a:lnTo>
                    <a:pt x="201" y="100"/>
                  </a:lnTo>
                  <a:cubicBezTo>
                    <a:pt x="201" y="73"/>
                    <a:pt x="189" y="47"/>
                    <a:pt x="170" y="29"/>
                  </a:cubicBezTo>
                  <a:cubicBezTo>
                    <a:pt x="151" y="10"/>
                    <a:pt x="125" y="-1"/>
                    <a:pt x="98" y="0"/>
                  </a:cubicBezTo>
                  <a:cubicBezTo>
                    <a:pt x="44" y="1"/>
                    <a:pt x="0" y="46"/>
                    <a:pt x="0" y="101"/>
                  </a:cubicBezTo>
                  <a:cubicBezTo>
                    <a:pt x="0" y="155"/>
                    <a:pt x="45" y="201"/>
                    <a:pt x="100" y="201"/>
                  </a:cubicBezTo>
                  <a:lnTo>
                    <a:pt x="285" y="201"/>
                  </a:lnTo>
                  <a:moveTo>
                    <a:pt x="167" y="102"/>
                  </a:moveTo>
                  <a:lnTo>
                    <a:pt x="167" y="134"/>
                  </a:lnTo>
                  <a:lnTo>
                    <a:pt x="285" y="134"/>
                  </a:lnTo>
                  <a:cubicBezTo>
                    <a:pt x="307" y="134"/>
                    <a:pt x="307" y="167"/>
                    <a:pt x="285" y="168"/>
                  </a:cubicBezTo>
                  <a:lnTo>
                    <a:pt x="100" y="168"/>
                  </a:lnTo>
                  <a:cubicBezTo>
                    <a:pt x="63" y="168"/>
                    <a:pt x="33" y="138"/>
                    <a:pt x="33" y="101"/>
                  </a:cubicBezTo>
                  <a:cubicBezTo>
                    <a:pt x="33" y="64"/>
                    <a:pt x="63" y="34"/>
                    <a:pt x="99" y="34"/>
                  </a:cubicBezTo>
                  <a:cubicBezTo>
                    <a:pt x="136" y="34"/>
                    <a:pt x="167" y="65"/>
                    <a:pt x="167" y="102"/>
                  </a:cubicBezTo>
                  <a:close/>
                </a:path>
              </a:pathLst>
            </a:custGeom>
            <a:solidFill>
              <a:schemeClr val="dk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2" name="Google Shape;1492;p70"/>
            <p:cNvSpPr/>
            <p:nvPr/>
          </p:nvSpPr>
          <p:spPr>
            <a:xfrm>
              <a:off x="2081242" y="3945363"/>
              <a:ext cx="98667" cy="59318"/>
            </a:xfrm>
            <a:custGeom>
              <a:avLst/>
              <a:gdLst/>
              <a:ahLst/>
              <a:cxnLst/>
              <a:rect l="l" t="t" r="r" b="b"/>
              <a:pathLst>
                <a:path w="336" h="202" extrusionOk="0">
                  <a:moveTo>
                    <a:pt x="51" y="202"/>
                  </a:moveTo>
                  <a:lnTo>
                    <a:pt x="100" y="202"/>
                  </a:lnTo>
                  <a:lnTo>
                    <a:pt x="100" y="168"/>
                  </a:lnTo>
                  <a:lnTo>
                    <a:pt x="51" y="168"/>
                  </a:lnTo>
                  <a:cubicBezTo>
                    <a:pt x="28" y="168"/>
                    <a:pt x="28" y="134"/>
                    <a:pt x="51" y="134"/>
                  </a:cubicBezTo>
                  <a:lnTo>
                    <a:pt x="168" y="134"/>
                  </a:lnTo>
                  <a:lnTo>
                    <a:pt x="168" y="103"/>
                  </a:lnTo>
                  <a:cubicBezTo>
                    <a:pt x="168" y="68"/>
                    <a:pt x="199" y="34"/>
                    <a:pt x="236" y="34"/>
                  </a:cubicBezTo>
                  <a:cubicBezTo>
                    <a:pt x="272" y="34"/>
                    <a:pt x="302" y="65"/>
                    <a:pt x="302" y="101"/>
                  </a:cubicBezTo>
                  <a:cubicBezTo>
                    <a:pt x="302" y="137"/>
                    <a:pt x="272" y="168"/>
                    <a:pt x="235" y="168"/>
                  </a:cubicBezTo>
                  <a:lnTo>
                    <a:pt x="134" y="168"/>
                  </a:lnTo>
                  <a:lnTo>
                    <a:pt x="134" y="202"/>
                  </a:lnTo>
                  <a:lnTo>
                    <a:pt x="235" y="202"/>
                  </a:lnTo>
                  <a:cubicBezTo>
                    <a:pt x="291" y="202"/>
                    <a:pt x="336" y="157"/>
                    <a:pt x="336" y="101"/>
                  </a:cubicBezTo>
                  <a:cubicBezTo>
                    <a:pt x="336" y="45"/>
                    <a:pt x="292" y="1"/>
                    <a:pt x="237" y="0"/>
                  </a:cubicBezTo>
                  <a:cubicBezTo>
                    <a:pt x="210" y="0"/>
                    <a:pt x="185" y="10"/>
                    <a:pt x="165" y="29"/>
                  </a:cubicBezTo>
                  <a:cubicBezTo>
                    <a:pt x="146" y="48"/>
                    <a:pt x="135" y="73"/>
                    <a:pt x="134" y="100"/>
                  </a:cubicBezTo>
                  <a:lnTo>
                    <a:pt x="51" y="100"/>
                  </a:lnTo>
                  <a:cubicBezTo>
                    <a:pt x="-17" y="100"/>
                    <a:pt x="-17" y="202"/>
                    <a:pt x="51" y="202"/>
                  </a:cubicBezTo>
                  <a:close/>
                </a:path>
              </a:pathLst>
            </a:custGeom>
            <a:solidFill>
              <a:schemeClr val="dk1"/>
            </a:solidFill>
            <a:ln>
              <a:noFill/>
            </a:ln>
          </p:spPr>
          <p:txBody>
            <a:bodyPr spcFirstLastPara="1" wrap="square" lIns="90000" tIns="27700" rIns="90000" bIns="277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3" name="Google Shape;1493;p70"/>
            <p:cNvSpPr/>
            <p:nvPr/>
          </p:nvSpPr>
          <p:spPr>
            <a:xfrm>
              <a:off x="1902702" y="391012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4" name="Google Shape;1494;p70"/>
            <p:cNvSpPr/>
            <p:nvPr/>
          </p:nvSpPr>
          <p:spPr>
            <a:xfrm>
              <a:off x="2150251" y="3970030"/>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495" name="Google Shape;1495;p70"/>
          <p:cNvGrpSpPr/>
          <p:nvPr/>
        </p:nvGrpSpPr>
        <p:grpSpPr>
          <a:xfrm>
            <a:off x="1123937" y="3921577"/>
            <a:ext cx="337407" cy="247548"/>
            <a:chOff x="1123937" y="3921577"/>
            <a:chExt cx="337407" cy="247548"/>
          </a:xfrm>
        </p:grpSpPr>
        <p:sp>
          <p:nvSpPr>
            <p:cNvPr id="1496" name="Google Shape;1496;p70"/>
            <p:cNvSpPr/>
            <p:nvPr/>
          </p:nvSpPr>
          <p:spPr>
            <a:xfrm>
              <a:off x="1380882" y="4158848"/>
              <a:ext cx="11159" cy="10278"/>
            </a:xfrm>
            <a:custGeom>
              <a:avLst/>
              <a:gdLst/>
              <a:ahLst/>
              <a:cxnLst/>
              <a:rect l="l" t="t" r="r" b="b"/>
              <a:pathLst>
                <a:path w="38" h="35" extrusionOk="0">
                  <a:moveTo>
                    <a:pt x="0" y="33"/>
                  </a:moveTo>
                  <a:cubicBezTo>
                    <a:pt x="13" y="35"/>
                    <a:pt x="25" y="35"/>
                    <a:pt x="38" y="34"/>
                  </a:cubicBezTo>
                  <a:lnTo>
                    <a:pt x="34" y="0"/>
                  </a:lnTo>
                  <a:cubicBezTo>
                    <a:pt x="24" y="1"/>
                    <a:pt x="14" y="1"/>
                    <a:pt x="4" y="0"/>
                  </a:cubicBezTo>
                  <a:lnTo>
                    <a:pt x="0" y="3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7" name="Google Shape;1497;p70"/>
            <p:cNvSpPr/>
            <p:nvPr/>
          </p:nvSpPr>
          <p:spPr>
            <a:xfrm>
              <a:off x="1352398" y="4080149"/>
              <a:ext cx="68715" cy="68715"/>
            </a:xfrm>
            <a:custGeom>
              <a:avLst/>
              <a:gdLst/>
              <a:ahLst/>
              <a:cxnLst/>
              <a:rect l="l" t="t" r="r" b="b"/>
              <a:pathLst>
                <a:path w="234" h="234" extrusionOk="0">
                  <a:moveTo>
                    <a:pt x="234" y="117"/>
                  </a:moveTo>
                  <a:cubicBezTo>
                    <a:pt x="234" y="52"/>
                    <a:pt x="182" y="0"/>
                    <a:pt x="117" y="0"/>
                  </a:cubicBezTo>
                  <a:cubicBezTo>
                    <a:pt x="52" y="0"/>
                    <a:pt x="0" y="52"/>
                    <a:pt x="0" y="117"/>
                  </a:cubicBezTo>
                  <a:cubicBezTo>
                    <a:pt x="0" y="182"/>
                    <a:pt x="52" y="234"/>
                    <a:pt x="117" y="234"/>
                  </a:cubicBezTo>
                  <a:cubicBezTo>
                    <a:pt x="182" y="234"/>
                    <a:pt x="234" y="182"/>
                    <a:pt x="234" y="117"/>
                  </a:cubicBezTo>
                  <a:moveTo>
                    <a:pt x="199" y="100"/>
                  </a:moveTo>
                  <a:lnTo>
                    <a:pt x="134" y="100"/>
                  </a:lnTo>
                  <a:lnTo>
                    <a:pt x="134" y="67"/>
                  </a:lnTo>
                  <a:lnTo>
                    <a:pt x="100" y="67"/>
                  </a:lnTo>
                  <a:lnTo>
                    <a:pt x="100" y="100"/>
                  </a:lnTo>
                  <a:lnTo>
                    <a:pt x="35" y="100"/>
                  </a:lnTo>
                  <a:cubicBezTo>
                    <a:pt x="43" y="62"/>
                    <a:pt x="77" y="34"/>
                    <a:pt x="117" y="34"/>
                  </a:cubicBezTo>
                  <a:cubicBezTo>
                    <a:pt x="157" y="34"/>
                    <a:pt x="191" y="62"/>
                    <a:pt x="199" y="100"/>
                  </a:cubicBezTo>
                  <a:moveTo>
                    <a:pt x="100" y="134"/>
                  </a:moveTo>
                  <a:lnTo>
                    <a:pt x="100" y="168"/>
                  </a:lnTo>
                  <a:lnTo>
                    <a:pt x="134" y="168"/>
                  </a:lnTo>
                  <a:lnTo>
                    <a:pt x="134" y="134"/>
                  </a:lnTo>
                  <a:lnTo>
                    <a:pt x="199" y="134"/>
                  </a:lnTo>
                  <a:cubicBezTo>
                    <a:pt x="191" y="172"/>
                    <a:pt x="157" y="200"/>
                    <a:pt x="117" y="200"/>
                  </a:cubicBezTo>
                  <a:cubicBezTo>
                    <a:pt x="77" y="200"/>
                    <a:pt x="43" y="172"/>
                    <a:pt x="35" y="134"/>
                  </a:cubicBezTo>
                  <a:lnTo>
                    <a:pt x="100" y="134"/>
                  </a:lnTo>
                  <a:close/>
                </a:path>
              </a:pathLst>
            </a:custGeom>
            <a:solidFill>
              <a:schemeClr val="dk1"/>
            </a:solidFill>
            <a:ln>
              <a:noFill/>
            </a:ln>
          </p:spPr>
          <p:txBody>
            <a:bodyPr spcFirstLastPara="1" wrap="square" lIns="90000" tIns="39225" rIns="90000" bIns="39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8" name="Google Shape;1498;p70"/>
            <p:cNvSpPr/>
            <p:nvPr/>
          </p:nvSpPr>
          <p:spPr>
            <a:xfrm>
              <a:off x="1123937" y="3921577"/>
              <a:ext cx="337407" cy="247255"/>
            </a:xfrm>
            <a:custGeom>
              <a:avLst/>
              <a:gdLst/>
              <a:ahLst/>
              <a:cxnLst/>
              <a:rect l="l" t="t" r="r" b="b"/>
              <a:pathLst>
                <a:path w="1149" h="842" extrusionOk="0">
                  <a:moveTo>
                    <a:pt x="1149" y="648"/>
                  </a:moveTo>
                  <a:lnTo>
                    <a:pt x="1106" y="427"/>
                  </a:lnTo>
                  <a:lnTo>
                    <a:pt x="895" y="246"/>
                  </a:lnTo>
                  <a:lnTo>
                    <a:pt x="1115" y="34"/>
                  </a:lnTo>
                  <a:lnTo>
                    <a:pt x="1115" y="0"/>
                  </a:lnTo>
                  <a:lnTo>
                    <a:pt x="736" y="0"/>
                  </a:lnTo>
                  <a:lnTo>
                    <a:pt x="592" y="144"/>
                  </a:lnTo>
                  <a:lnTo>
                    <a:pt x="592" y="202"/>
                  </a:lnTo>
                  <a:lnTo>
                    <a:pt x="625" y="202"/>
                  </a:lnTo>
                  <a:lnTo>
                    <a:pt x="625" y="158"/>
                  </a:lnTo>
                  <a:lnTo>
                    <a:pt x="750" y="34"/>
                  </a:lnTo>
                  <a:lnTo>
                    <a:pt x="1067" y="34"/>
                  </a:lnTo>
                  <a:lnTo>
                    <a:pt x="795" y="296"/>
                  </a:lnTo>
                  <a:lnTo>
                    <a:pt x="795" y="371"/>
                  </a:lnTo>
                  <a:lnTo>
                    <a:pt x="625" y="371"/>
                  </a:lnTo>
                  <a:lnTo>
                    <a:pt x="625" y="236"/>
                  </a:lnTo>
                  <a:lnTo>
                    <a:pt x="592" y="236"/>
                  </a:lnTo>
                  <a:lnTo>
                    <a:pt x="592" y="371"/>
                  </a:lnTo>
                  <a:lnTo>
                    <a:pt x="540" y="371"/>
                  </a:lnTo>
                  <a:lnTo>
                    <a:pt x="540" y="404"/>
                  </a:lnTo>
                  <a:lnTo>
                    <a:pt x="592" y="404"/>
                  </a:lnTo>
                  <a:lnTo>
                    <a:pt x="638" y="640"/>
                  </a:lnTo>
                  <a:lnTo>
                    <a:pt x="538" y="640"/>
                  </a:lnTo>
                  <a:cubicBezTo>
                    <a:pt x="530" y="609"/>
                    <a:pt x="499" y="586"/>
                    <a:pt x="466" y="590"/>
                  </a:cubicBezTo>
                  <a:lnTo>
                    <a:pt x="428" y="404"/>
                  </a:lnTo>
                  <a:lnTo>
                    <a:pt x="507" y="404"/>
                  </a:lnTo>
                  <a:lnTo>
                    <a:pt x="507" y="388"/>
                  </a:lnTo>
                  <a:cubicBezTo>
                    <a:pt x="507" y="341"/>
                    <a:pt x="469" y="304"/>
                    <a:pt x="423" y="304"/>
                  </a:cubicBezTo>
                  <a:lnTo>
                    <a:pt x="338" y="304"/>
                  </a:lnTo>
                  <a:lnTo>
                    <a:pt x="338" y="404"/>
                  </a:lnTo>
                  <a:lnTo>
                    <a:pt x="387" y="404"/>
                  </a:lnTo>
                  <a:lnTo>
                    <a:pt x="291" y="505"/>
                  </a:lnTo>
                  <a:cubicBezTo>
                    <a:pt x="261" y="484"/>
                    <a:pt x="225" y="472"/>
                    <a:pt x="186" y="472"/>
                  </a:cubicBezTo>
                  <a:cubicBezTo>
                    <a:pt x="83" y="472"/>
                    <a:pt x="0" y="555"/>
                    <a:pt x="0" y="657"/>
                  </a:cubicBezTo>
                  <a:cubicBezTo>
                    <a:pt x="0" y="759"/>
                    <a:pt x="83" y="842"/>
                    <a:pt x="186" y="842"/>
                  </a:cubicBezTo>
                  <a:cubicBezTo>
                    <a:pt x="282" y="842"/>
                    <a:pt x="362" y="768"/>
                    <a:pt x="370" y="674"/>
                  </a:cubicBezTo>
                  <a:lnTo>
                    <a:pt x="407" y="674"/>
                  </a:lnTo>
                  <a:cubicBezTo>
                    <a:pt x="415" y="702"/>
                    <a:pt x="440" y="723"/>
                    <a:pt x="470" y="724"/>
                  </a:cubicBezTo>
                  <a:lnTo>
                    <a:pt x="488" y="809"/>
                  </a:lnTo>
                  <a:lnTo>
                    <a:pt x="540" y="809"/>
                  </a:lnTo>
                  <a:lnTo>
                    <a:pt x="540" y="775"/>
                  </a:lnTo>
                  <a:lnTo>
                    <a:pt x="515" y="775"/>
                  </a:lnTo>
                  <a:lnTo>
                    <a:pt x="503" y="717"/>
                  </a:lnTo>
                  <a:cubicBezTo>
                    <a:pt x="520" y="709"/>
                    <a:pt x="533" y="693"/>
                    <a:pt x="538" y="674"/>
                  </a:cubicBezTo>
                  <a:lnTo>
                    <a:pt x="710" y="674"/>
                  </a:lnTo>
                  <a:cubicBezTo>
                    <a:pt x="717" y="748"/>
                    <a:pt x="767" y="811"/>
                    <a:pt x="838" y="834"/>
                  </a:cubicBezTo>
                  <a:lnTo>
                    <a:pt x="849" y="802"/>
                  </a:lnTo>
                  <a:cubicBezTo>
                    <a:pt x="786" y="781"/>
                    <a:pt x="743" y="723"/>
                    <a:pt x="743" y="657"/>
                  </a:cubicBezTo>
                  <a:cubicBezTo>
                    <a:pt x="743" y="573"/>
                    <a:pt x="811" y="505"/>
                    <a:pt x="895" y="505"/>
                  </a:cubicBezTo>
                  <a:cubicBezTo>
                    <a:pt x="979" y="505"/>
                    <a:pt x="1047" y="573"/>
                    <a:pt x="1047" y="657"/>
                  </a:cubicBezTo>
                  <a:cubicBezTo>
                    <a:pt x="1047" y="724"/>
                    <a:pt x="1004" y="782"/>
                    <a:pt x="940" y="802"/>
                  </a:cubicBezTo>
                  <a:lnTo>
                    <a:pt x="950" y="834"/>
                  </a:lnTo>
                  <a:cubicBezTo>
                    <a:pt x="987" y="823"/>
                    <a:pt x="1020" y="799"/>
                    <a:pt x="1044" y="768"/>
                  </a:cubicBezTo>
                  <a:cubicBezTo>
                    <a:pt x="1064" y="740"/>
                    <a:pt x="1077" y="708"/>
                    <a:pt x="1080" y="674"/>
                  </a:cubicBezTo>
                  <a:lnTo>
                    <a:pt x="1149" y="674"/>
                  </a:lnTo>
                  <a:lnTo>
                    <a:pt x="1149" y="648"/>
                  </a:lnTo>
                  <a:moveTo>
                    <a:pt x="423" y="337"/>
                  </a:moveTo>
                  <a:cubicBezTo>
                    <a:pt x="445" y="337"/>
                    <a:pt x="463" y="351"/>
                    <a:pt x="470" y="371"/>
                  </a:cubicBezTo>
                  <a:lnTo>
                    <a:pt x="371" y="371"/>
                  </a:lnTo>
                  <a:lnTo>
                    <a:pt x="371" y="337"/>
                  </a:lnTo>
                  <a:lnTo>
                    <a:pt x="423" y="337"/>
                  </a:lnTo>
                  <a:moveTo>
                    <a:pt x="302" y="640"/>
                  </a:moveTo>
                  <a:cubicBezTo>
                    <a:pt x="298" y="616"/>
                    <a:pt x="287" y="593"/>
                    <a:pt x="270" y="576"/>
                  </a:cubicBezTo>
                  <a:lnTo>
                    <a:pt x="294" y="551"/>
                  </a:lnTo>
                  <a:cubicBezTo>
                    <a:pt x="317" y="575"/>
                    <a:pt x="333" y="606"/>
                    <a:pt x="336" y="640"/>
                  </a:cubicBezTo>
                  <a:lnTo>
                    <a:pt x="302" y="640"/>
                  </a:lnTo>
                  <a:moveTo>
                    <a:pt x="247" y="600"/>
                  </a:moveTo>
                  <a:cubicBezTo>
                    <a:pt x="257" y="611"/>
                    <a:pt x="264" y="625"/>
                    <a:pt x="267" y="640"/>
                  </a:cubicBezTo>
                  <a:lnTo>
                    <a:pt x="209" y="640"/>
                  </a:lnTo>
                  <a:lnTo>
                    <a:pt x="247" y="600"/>
                  </a:lnTo>
                  <a:moveTo>
                    <a:pt x="186" y="809"/>
                  </a:moveTo>
                  <a:cubicBezTo>
                    <a:pt x="102" y="809"/>
                    <a:pt x="34" y="741"/>
                    <a:pt x="34" y="657"/>
                  </a:cubicBezTo>
                  <a:cubicBezTo>
                    <a:pt x="34" y="573"/>
                    <a:pt x="102" y="505"/>
                    <a:pt x="186" y="505"/>
                  </a:cubicBezTo>
                  <a:cubicBezTo>
                    <a:pt x="216" y="505"/>
                    <a:pt x="244" y="514"/>
                    <a:pt x="268" y="530"/>
                  </a:cubicBezTo>
                  <a:lnTo>
                    <a:pt x="243" y="555"/>
                  </a:lnTo>
                  <a:cubicBezTo>
                    <a:pt x="226" y="545"/>
                    <a:pt x="207" y="540"/>
                    <a:pt x="186" y="540"/>
                  </a:cubicBezTo>
                  <a:cubicBezTo>
                    <a:pt x="163" y="540"/>
                    <a:pt x="141" y="546"/>
                    <a:pt x="122" y="559"/>
                  </a:cubicBezTo>
                  <a:lnTo>
                    <a:pt x="140" y="587"/>
                  </a:lnTo>
                  <a:cubicBezTo>
                    <a:pt x="154" y="578"/>
                    <a:pt x="169" y="574"/>
                    <a:pt x="186" y="574"/>
                  </a:cubicBezTo>
                  <a:cubicBezTo>
                    <a:pt x="198" y="574"/>
                    <a:pt x="209" y="576"/>
                    <a:pt x="219" y="581"/>
                  </a:cubicBezTo>
                  <a:lnTo>
                    <a:pt x="169" y="633"/>
                  </a:lnTo>
                  <a:lnTo>
                    <a:pt x="169" y="674"/>
                  </a:lnTo>
                  <a:lnTo>
                    <a:pt x="267" y="674"/>
                  </a:lnTo>
                  <a:cubicBezTo>
                    <a:pt x="259" y="712"/>
                    <a:pt x="226" y="740"/>
                    <a:pt x="186" y="740"/>
                  </a:cubicBezTo>
                  <a:cubicBezTo>
                    <a:pt x="140" y="740"/>
                    <a:pt x="102" y="703"/>
                    <a:pt x="102" y="657"/>
                  </a:cubicBezTo>
                  <a:cubicBezTo>
                    <a:pt x="102" y="639"/>
                    <a:pt x="108" y="621"/>
                    <a:pt x="119" y="607"/>
                  </a:cubicBezTo>
                  <a:lnTo>
                    <a:pt x="92" y="587"/>
                  </a:lnTo>
                  <a:cubicBezTo>
                    <a:pt x="76" y="607"/>
                    <a:pt x="68" y="631"/>
                    <a:pt x="68" y="657"/>
                  </a:cubicBezTo>
                  <a:cubicBezTo>
                    <a:pt x="68" y="722"/>
                    <a:pt x="121" y="774"/>
                    <a:pt x="186" y="774"/>
                  </a:cubicBezTo>
                  <a:cubicBezTo>
                    <a:pt x="244" y="774"/>
                    <a:pt x="293" y="731"/>
                    <a:pt x="301" y="674"/>
                  </a:cubicBezTo>
                  <a:lnTo>
                    <a:pt x="336" y="674"/>
                  </a:lnTo>
                  <a:cubicBezTo>
                    <a:pt x="328" y="750"/>
                    <a:pt x="263" y="809"/>
                    <a:pt x="186" y="809"/>
                  </a:cubicBezTo>
                  <a:moveTo>
                    <a:pt x="407" y="640"/>
                  </a:moveTo>
                  <a:lnTo>
                    <a:pt x="370" y="640"/>
                  </a:lnTo>
                  <a:cubicBezTo>
                    <a:pt x="366" y="596"/>
                    <a:pt x="347" y="556"/>
                    <a:pt x="317" y="527"/>
                  </a:cubicBezTo>
                  <a:lnTo>
                    <a:pt x="401" y="439"/>
                  </a:lnTo>
                  <a:lnTo>
                    <a:pt x="434" y="602"/>
                  </a:lnTo>
                  <a:cubicBezTo>
                    <a:pt x="421" y="611"/>
                    <a:pt x="411" y="625"/>
                    <a:pt x="407" y="640"/>
                  </a:cubicBezTo>
                  <a:moveTo>
                    <a:pt x="473" y="691"/>
                  </a:moveTo>
                  <a:cubicBezTo>
                    <a:pt x="454" y="691"/>
                    <a:pt x="439" y="676"/>
                    <a:pt x="439" y="657"/>
                  </a:cubicBezTo>
                  <a:cubicBezTo>
                    <a:pt x="439" y="639"/>
                    <a:pt x="454" y="623"/>
                    <a:pt x="473" y="623"/>
                  </a:cubicBezTo>
                  <a:cubicBezTo>
                    <a:pt x="491" y="623"/>
                    <a:pt x="506" y="639"/>
                    <a:pt x="506" y="657"/>
                  </a:cubicBezTo>
                  <a:cubicBezTo>
                    <a:pt x="506" y="676"/>
                    <a:pt x="491" y="691"/>
                    <a:pt x="473" y="691"/>
                  </a:cubicBezTo>
                  <a:moveTo>
                    <a:pt x="871" y="270"/>
                  </a:moveTo>
                  <a:lnTo>
                    <a:pt x="986" y="371"/>
                  </a:lnTo>
                  <a:lnTo>
                    <a:pt x="829" y="371"/>
                  </a:lnTo>
                  <a:lnTo>
                    <a:pt x="829" y="310"/>
                  </a:lnTo>
                  <a:lnTo>
                    <a:pt x="871" y="270"/>
                  </a:lnTo>
                  <a:moveTo>
                    <a:pt x="1080" y="640"/>
                  </a:moveTo>
                  <a:cubicBezTo>
                    <a:pt x="1071" y="546"/>
                    <a:pt x="992" y="472"/>
                    <a:pt x="895" y="472"/>
                  </a:cubicBezTo>
                  <a:cubicBezTo>
                    <a:pt x="798" y="472"/>
                    <a:pt x="719" y="546"/>
                    <a:pt x="710" y="640"/>
                  </a:cubicBezTo>
                  <a:lnTo>
                    <a:pt x="672" y="640"/>
                  </a:lnTo>
                  <a:lnTo>
                    <a:pt x="626" y="404"/>
                  </a:lnTo>
                  <a:lnTo>
                    <a:pt x="1025" y="404"/>
                  </a:lnTo>
                  <a:lnTo>
                    <a:pt x="1075" y="446"/>
                  </a:lnTo>
                  <a:lnTo>
                    <a:pt x="1114" y="640"/>
                  </a:lnTo>
                  <a:lnTo>
                    <a:pt x="1080" y="64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499" name="Google Shape;1499;p70"/>
            <p:cNvSpPr/>
            <p:nvPr/>
          </p:nvSpPr>
          <p:spPr>
            <a:xfrm>
              <a:off x="1346818" y="3941252"/>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00" name="Google Shape;1500;p70"/>
            <p:cNvSpPr/>
            <p:nvPr/>
          </p:nvSpPr>
          <p:spPr>
            <a:xfrm>
              <a:off x="1366787" y="3941252"/>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01" name="Google Shape;1501;p70"/>
            <p:cNvSpPr/>
            <p:nvPr/>
          </p:nvSpPr>
          <p:spPr>
            <a:xfrm>
              <a:off x="1322152" y="405019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02" name="Google Shape;1502;p70"/>
          <p:cNvGrpSpPr/>
          <p:nvPr/>
        </p:nvGrpSpPr>
        <p:grpSpPr>
          <a:xfrm>
            <a:off x="7681481" y="3333980"/>
            <a:ext cx="337700" cy="337700"/>
            <a:chOff x="7681481" y="3333980"/>
            <a:chExt cx="337700" cy="337700"/>
          </a:xfrm>
        </p:grpSpPr>
        <p:sp>
          <p:nvSpPr>
            <p:cNvPr id="1503" name="Google Shape;1503;p70"/>
            <p:cNvSpPr/>
            <p:nvPr/>
          </p:nvSpPr>
          <p:spPr>
            <a:xfrm>
              <a:off x="7756068" y="335894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04" name="Google Shape;1504;p70"/>
            <p:cNvSpPr/>
            <p:nvPr/>
          </p:nvSpPr>
          <p:spPr>
            <a:xfrm>
              <a:off x="7706735" y="335894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05" name="Google Shape;1505;p70"/>
            <p:cNvSpPr/>
            <p:nvPr/>
          </p:nvSpPr>
          <p:spPr>
            <a:xfrm>
              <a:off x="7706735" y="340827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06" name="Google Shape;1506;p70"/>
            <p:cNvSpPr/>
            <p:nvPr/>
          </p:nvSpPr>
          <p:spPr>
            <a:xfrm>
              <a:off x="7756068" y="340827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07" name="Google Shape;1507;p70"/>
            <p:cNvSpPr/>
            <p:nvPr/>
          </p:nvSpPr>
          <p:spPr>
            <a:xfrm>
              <a:off x="7855616" y="3358941"/>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08" name="Google Shape;1508;p70"/>
            <p:cNvSpPr/>
            <p:nvPr/>
          </p:nvSpPr>
          <p:spPr>
            <a:xfrm>
              <a:off x="7805989" y="335894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09" name="Google Shape;1509;p70"/>
            <p:cNvSpPr/>
            <p:nvPr/>
          </p:nvSpPr>
          <p:spPr>
            <a:xfrm>
              <a:off x="7805989" y="340827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0" name="Google Shape;1510;p70"/>
            <p:cNvSpPr/>
            <p:nvPr/>
          </p:nvSpPr>
          <p:spPr>
            <a:xfrm>
              <a:off x="7855616" y="3408274"/>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1" name="Google Shape;1511;p70"/>
            <p:cNvSpPr/>
            <p:nvPr/>
          </p:nvSpPr>
          <p:spPr>
            <a:xfrm>
              <a:off x="7954871" y="335894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2" name="Google Shape;1512;p70"/>
            <p:cNvSpPr/>
            <p:nvPr/>
          </p:nvSpPr>
          <p:spPr>
            <a:xfrm>
              <a:off x="7905537" y="3358941"/>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3" name="Google Shape;1513;p70"/>
            <p:cNvSpPr/>
            <p:nvPr/>
          </p:nvSpPr>
          <p:spPr>
            <a:xfrm>
              <a:off x="7905537" y="3408274"/>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4" name="Google Shape;1514;p70"/>
            <p:cNvSpPr/>
            <p:nvPr/>
          </p:nvSpPr>
          <p:spPr>
            <a:xfrm>
              <a:off x="7756068" y="3457901"/>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5" name="Google Shape;1515;p70"/>
            <p:cNvSpPr/>
            <p:nvPr/>
          </p:nvSpPr>
          <p:spPr>
            <a:xfrm>
              <a:off x="7706735" y="3457901"/>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6" name="Google Shape;1516;p70"/>
            <p:cNvSpPr/>
            <p:nvPr/>
          </p:nvSpPr>
          <p:spPr>
            <a:xfrm>
              <a:off x="7706735" y="3507528"/>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7" name="Google Shape;1517;p70"/>
            <p:cNvSpPr/>
            <p:nvPr/>
          </p:nvSpPr>
          <p:spPr>
            <a:xfrm>
              <a:off x="7756068" y="3507528"/>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8" name="Google Shape;1518;p70"/>
            <p:cNvSpPr/>
            <p:nvPr/>
          </p:nvSpPr>
          <p:spPr>
            <a:xfrm>
              <a:off x="7855616" y="3457901"/>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19" name="Google Shape;1519;p70"/>
            <p:cNvSpPr/>
            <p:nvPr/>
          </p:nvSpPr>
          <p:spPr>
            <a:xfrm>
              <a:off x="7805989" y="3457901"/>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20" name="Google Shape;1520;p70"/>
            <p:cNvSpPr/>
            <p:nvPr/>
          </p:nvSpPr>
          <p:spPr>
            <a:xfrm>
              <a:off x="7805989" y="3507528"/>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21" name="Google Shape;1521;p70"/>
            <p:cNvSpPr/>
            <p:nvPr/>
          </p:nvSpPr>
          <p:spPr>
            <a:xfrm>
              <a:off x="7855616" y="3507528"/>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22" name="Google Shape;1522;p70"/>
            <p:cNvSpPr/>
            <p:nvPr/>
          </p:nvSpPr>
          <p:spPr>
            <a:xfrm>
              <a:off x="7905537" y="3457901"/>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23" name="Google Shape;1523;p70"/>
            <p:cNvSpPr/>
            <p:nvPr/>
          </p:nvSpPr>
          <p:spPr>
            <a:xfrm>
              <a:off x="7905537" y="3507528"/>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24" name="Google Shape;1524;p70"/>
            <p:cNvSpPr/>
            <p:nvPr/>
          </p:nvSpPr>
          <p:spPr>
            <a:xfrm>
              <a:off x="7954871" y="3507528"/>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25" name="Google Shape;1525;p70"/>
            <p:cNvSpPr/>
            <p:nvPr/>
          </p:nvSpPr>
          <p:spPr>
            <a:xfrm>
              <a:off x="7954871" y="345819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26" name="Google Shape;1526;p70"/>
            <p:cNvSpPr/>
            <p:nvPr/>
          </p:nvSpPr>
          <p:spPr>
            <a:xfrm>
              <a:off x="7954871" y="3557156"/>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27" name="Google Shape;1527;p70"/>
            <p:cNvSpPr/>
            <p:nvPr/>
          </p:nvSpPr>
          <p:spPr>
            <a:xfrm>
              <a:off x="7954871" y="3606489"/>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28" name="Google Shape;1528;p70"/>
            <p:cNvSpPr/>
            <p:nvPr/>
          </p:nvSpPr>
          <p:spPr>
            <a:xfrm>
              <a:off x="7756068" y="355715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29" name="Google Shape;1529;p70"/>
            <p:cNvSpPr/>
            <p:nvPr/>
          </p:nvSpPr>
          <p:spPr>
            <a:xfrm>
              <a:off x="7706735" y="355715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30" name="Google Shape;1530;p70"/>
            <p:cNvSpPr/>
            <p:nvPr/>
          </p:nvSpPr>
          <p:spPr>
            <a:xfrm>
              <a:off x="7706735" y="3606783"/>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31" name="Google Shape;1531;p70"/>
            <p:cNvSpPr/>
            <p:nvPr/>
          </p:nvSpPr>
          <p:spPr>
            <a:xfrm>
              <a:off x="7756068" y="3606783"/>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32" name="Google Shape;1532;p70"/>
            <p:cNvSpPr/>
            <p:nvPr/>
          </p:nvSpPr>
          <p:spPr>
            <a:xfrm>
              <a:off x="7855616" y="3557156"/>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33" name="Google Shape;1533;p70"/>
            <p:cNvSpPr/>
            <p:nvPr/>
          </p:nvSpPr>
          <p:spPr>
            <a:xfrm>
              <a:off x="7805989" y="355715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34" name="Google Shape;1534;p70"/>
            <p:cNvSpPr/>
            <p:nvPr/>
          </p:nvSpPr>
          <p:spPr>
            <a:xfrm>
              <a:off x="7805989" y="3606783"/>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35" name="Google Shape;1535;p70"/>
            <p:cNvSpPr/>
            <p:nvPr/>
          </p:nvSpPr>
          <p:spPr>
            <a:xfrm>
              <a:off x="7855616" y="3606783"/>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36" name="Google Shape;1536;p70"/>
            <p:cNvSpPr/>
            <p:nvPr/>
          </p:nvSpPr>
          <p:spPr>
            <a:xfrm>
              <a:off x="7905537" y="3557156"/>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37" name="Google Shape;1537;p70"/>
            <p:cNvSpPr/>
            <p:nvPr/>
          </p:nvSpPr>
          <p:spPr>
            <a:xfrm>
              <a:off x="7905537" y="3606783"/>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38" name="Google Shape;1538;p70"/>
            <p:cNvSpPr/>
            <p:nvPr/>
          </p:nvSpPr>
          <p:spPr>
            <a:xfrm>
              <a:off x="7954871" y="340827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39" name="Google Shape;1539;p70"/>
            <p:cNvSpPr/>
            <p:nvPr/>
          </p:nvSpPr>
          <p:spPr>
            <a:xfrm>
              <a:off x="7968966" y="366169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40" name="Google Shape;1540;p70"/>
            <p:cNvSpPr/>
            <p:nvPr/>
          </p:nvSpPr>
          <p:spPr>
            <a:xfrm>
              <a:off x="7681481" y="3333980"/>
              <a:ext cx="337700" cy="337700"/>
            </a:xfrm>
            <a:custGeom>
              <a:avLst/>
              <a:gdLst/>
              <a:ahLst/>
              <a:cxnLst/>
              <a:rect l="l" t="t" r="r" b="b"/>
              <a:pathLst>
                <a:path w="1150" h="1150" extrusionOk="0">
                  <a:moveTo>
                    <a:pt x="1049" y="0"/>
                  </a:moveTo>
                  <a:lnTo>
                    <a:pt x="0" y="0"/>
                  </a:lnTo>
                  <a:lnTo>
                    <a:pt x="0" y="1046"/>
                  </a:lnTo>
                  <a:lnTo>
                    <a:pt x="104" y="1046"/>
                  </a:lnTo>
                  <a:lnTo>
                    <a:pt x="104" y="1150"/>
                  </a:lnTo>
                  <a:lnTo>
                    <a:pt x="945" y="1150"/>
                  </a:lnTo>
                  <a:lnTo>
                    <a:pt x="945" y="1116"/>
                  </a:lnTo>
                  <a:lnTo>
                    <a:pt x="137" y="1116"/>
                  </a:lnTo>
                  <a:lnTo>
                    <a:pt x="137" y="1046"/>
                  </a:lnTo>
                  <a:lnTo>
                    <a:pt x="1049" y="1046"/>
                  </a:lnTo>
                  <a:lnTo>
                    <a:pt x="1049" y="138"/>
                  </a:lnTo>
                  <a:lnTo>
                    <a:pt x="1116" y="138"/>
                  </a:lnTo>
                  <a:lnTo>
                    <a:pt x="1116" y="1116"/>
                  </a:lnTo>
                  <a:lnTo>
                    <a:pt x="1046" y="1116"/>
                  </a:lnTo>
                  <a:lnTo>
                    <a:pt x="1046" y="1150"/>
                  </a:lnTo>
                  <a:lnTo>
                    <a:pt x="1150" y="1150"/>
                  </a:lnTo>
                  <a:lnTo>
                    <a:pt x="1150" y="104"/>
                  </a:lnTo>
                  <a:lnTo>
                    <a:pt x="1049" y="104"/>
                  </a:lnTo>
                  <a:lnTo>
                    <a:pt x="1049" y="0"/>
                  </a:lnTo>
                  <a:moveTo>
                    <a:pt x="1015" y="34"/>
                  </a:moveTo>
                  <a:lnTo>
                    <a:pt x="1015" y="49"/>
                  </a:lnTo>
                  <a:cubicBezTo>
                    <a:pt x="1015" y="115"/>
                    <a:pt x="961" y="169"/>
                    <a:pt x="895" y="169"/>
                  </a:cubicBezTo>
                  <a:lnTo>
                    <a:pt x="880" y="169"/>
                  </a:lnTo>
                  <a:lnTo>
                    <a:pt x="880" y="154"/>
                  </a:lnTo>
                  <a:cubicBezTo>
                    <a:pt x="880" y="88"/>
                    <a:pt x="934" y="34"/>
                    <a:pt x="1000" y="34"/>
                  </a:cubicBezTo>
                  <a:lnTo>
                    <a:pt x="1015" y="34"/>
                  </a:lnTo>
                  <a:moveTo>
                    <a:pt x="694" y="929"/>
                  </a:moveTo>
                  <a:cubicBezTo>
                    <a:pt x="680" y="900"/>
                    <a:pt x="656" y="876"/>
                    <a:pt x="627" y="861"/>
                  </a:cubicBezTo>
                  <a:cubicBezTo>
                    <a:pt x="656" y="847"/>
                    <a:pt x="679" y="823"/>
                    <a:pt x="694" y="794"/>
                  </a:cubicBezTo>
                  <a:cubicBezTo>
                    <a:pt x="708" y="823"/>
                    <a:pt x="732" y="847"/>
                    <a:pt x="761" y="862"/>
                  </a:cubicBezTo>
                  <a:cubicBezTo>
                    <a:pt x="732" y="877"/>
                    <a:pt x="709" y="900"/>
                    <a:pt x="694" y="929"/>
                  </a:cubicBezTo>
                  <a:moveTo>
                    <a:pt x="356" y="929"/>
                  </a:moveTo>
                  <a:cubicBezTo>
                    <a:pt x="342" y="900"/>
                    <a:pt x="318" y="876"/>
                    <a:pt x="289" y="861"/>
                  </a:cubicBezTo>
                  <a:cubicBezTo>
                    <a:pt x="317" y="847"/>
                    <a:pt x="341" y="823"/>
                    <a:pt x="355" y="794"/>
                  </a:cubicBezTo>
                  <a:cubicBezTo>
                    <a:pt x="370" y="823"/>
                    <a:pt x="394" y="847"/>
                    <a:pt x="423" y="862"/>
                  </a:cubicBezTo>
                  <a:cubicBezTo>
                    <a:pt x="394" y="877"/>
                    <a:pt x="371" y="900"/>
                    <a:pt x="356" y="929"/>
                  </a:cubicBezTo>
                  <a:moveTo>
                    <a:pt x="154" y="844"/>
                  </a:moveTo>
                  <a:cubicBezTo>
                    <a:pt x="88" y="844"/>
                    <a:pt x="34" y="791"/>
                    <a:pt x="34" y="725"/>
                  </a:cubicBezTo>
                  <a:lnTo>
                    <a:pt x="34" y="710"/>
                  </a:lnTo>
                  <a:lnTo>
                    <a:pt x="49" y="710"/>
                  </a:lnTo>
                  <a:cubicBezTo>
                    <a:pt x="115" y="710"/>
                    <a:pt x="169" y="763"/>
                    <a:pt x="169" y="829"/>
                  </a:cubicBezTo>
                  <a:lnTo>
                    <a:pt x="169" y="844"/>
                  </a:lnTo>
                  <a:lnTo>
                    <a:pt x="154" y="844"/>
                  </a:lnTo>
                  <a:moveTo>
                    <a:pt x="154" y="507"/>
                  </a:moveTo>
                  <a:cubicBezTo>
                    <a:pt x="88" y="507"/>
                    <a:pt x="34" y="453"/>
                    <a:pt x="34" y="387"/>
                  </a:cubicBezTo>
                  <a:lnTo>
                    <a:pt x="34" y="372"/>
                  </a:lnTo>
                  <a:lnTo>
                    <a:pt x="49" y="372"/>
                  </a:lnTo>
                  <a:cubicBezTo>
                    <a:pt x="115" y="372"/>
                    <a:pt x="169" y="426"/>
                    <a:pt x="169" y="491"/>
                  </a:cubicBezTo>
                  <a:lnTo>
                    <a:pt x="169" y="507"/>
                  </a:lnTo>
                  <a:lnTo>
                    <a:pt x="154" y="507"/>
                  </a:lnTo>
                  <a:moveTo>
                    <a:pt x="170" y="202"/>
                  </a:moveTo>
                  <a:lnTo>
                    <a:pt x="170" y="217"/>
                  </a:lnTo>
                  <a:cubicBezTo>
                    <a:pt x="170" y="283"/>
                    <a:pt x="117" y="337"/>
                    <a:pt x="51" y="337"/>
                  </a:cubicBezTo>
                  <a:lnTo>
                    <a:pt x="36" y="337"/>
                  </a:lnTo>
                  <a:lnTo>
                    <a:pt x="36" y="322"/>
                  </a:lnTo>
                  <a:cubicBezTo>
                    <a:pt x="36" y="256"/>
                    <a:pt x="89" y="202"/>
                    <a:pt x="155" y="202"/>
                  </a:cubicBezTo>
                  <a:lnTo>
                    <a:pt x="170" y="202"/>
                  </a:lnTo>
                  <a:moveTo>
                    <a:pt x="847" y="555"/>
                  </a:moveTo>
                  <a:cubicBezTo>
                    <a:pt x="847" y="621"/>
                    <a:pt x="793" y="675"/>
                    <a:pt x="727" y="675"/>
                  </a:cubicBezTo>
                  <a:lnTo>
                    <a:pt x="712" y="675"/>
                  </a:lnTo>
                  <a:lnTo>
                    <a:pt x="712" y="660"/>
                  </a:lnTo>
                  <a:cubicBezTo>
                    <a:pt x="712" y="594"/>
                    <a:pt x="766" y="540"/>
                    <a:pt x="832" y="540"/>
                  </a:cubicBezTo>
                  <a:lnTo>
                    <a:pt x="847" y="540"/>
                  </a:lnTo>
                  <a:lnTo>
                    <a:pt x="847" y="555"/>
                  </a:lnTo>
                  <a:moveTo>
                    <a:pt x="457" y="693"/>
                  </a:moveTo>
                  <a:cubicBezTo>
                    <a:pt x="486" y="678"/>
                    <a:pt x="510" y="654"/>
                    <a:pt x="525" y="625"/>
                  </a:cubicBezTo>
                  <a:cubicBezTo>
                    <a:pt x="540" y="654"/>
                    <a:pt x="564" y="678"/>
                    <a:pt x="593" y="692"/>
                  </a:cubicBezTo>
                  <a:cubicBezTo>
                    <a:pt x="564" y="707"/>
                    <a:pt x="539" y="731"/>
                    <a:pt x="525" y="761"/>
                  </a:cubicBezTo>
                  <a:cubicBezTo>
                    <a:pt x="510" y="732"/>
                    <a:pt x="486" y="708"/>
                    <a:pt x="457" y="693"/>
                  </a:cubicBezTo>
                  <a:moveTo>
                    <a:pt x="118" y="693"/>
                  </a:moveTo>
                  <a:cubicBezTo>
                    <a:pt x="148" y="678"/>
                    <a:pt x="172" y="654"/>
                    <a:pt x="187" y="625"/>
                  </a:cubicBezTo>
                  <a:cubicBezTo>
                    <a:pt x="202" y="654"/>
                    <a:pt x="226" y="678"/>
                    <a:pt x="255" y="692"/>
                  </a:cubicBezTo>
                  <a:cubicBezTo>
                    <a:pt x="225" y="707"/>
                    <a:pt x="201" y="731"/>
                    <a:pt x="186" y="761"/>
                  </a:cubicBezTo>
                  <a:cubicBezTo>
                    <a:pt x="172" y="732"/>
                    <a:pt x="148" y="708"/>
                    <a:pt x="118" y="693"/>
                  </a:cubicBezTo>
                  <a:moveTo>
                    <a:pt x="830" y="507"/>
                  </a:moveTo>
                  <a:cubicBezTo>
                    <a:pt x="764" y="507"/>
                    <a:pt x="710" y="453"/>
                    <a:pt x="710" y="387"/>
                  </a:cubicBezTo>
                  <a:lnTo>
                    <a:pt x="710" y="372"/>
                  </a:lnTo>
                  <a:lnTo>
                    <a:pt x="726" y="372"/>
                  </a:lnTo>
                  <a:cubicBezTo>
                    <a:pt x="792" y="372"/>
                    <a:pt x="845" y="426"/>
                    <a:pt x="845" y="491"/>
                  </a:cubicBezTo>
                  <a:lnTo>
                    <a:pt x="845" y="507"/>
                  </a:lnTo>
                  <a:lnTo>
                    <a:pt x="830" y="507"/>
                  </a:lnTo>
                  <a:moveTo>
                    <a:pt x="509" y="555"/>
                  </a:moveTo>
                  <a:cubicBezTo>
                    <a:pt x="509" y="621"/>
                    <a:pt x="455" y="675"/>
                    <a:pt x="389" y="675"/>
                  </a:cubicBezTo>
                  <a:lnTo>
                    <a:pt x="374" y="675"/>
                  </a:lnTo>
                  <a:lnTo>
                    <a:pt x="374" y="660"/>
                  </a:lnTo>
                  <a:cubicBezTo>
                    <a:pt x="374" y="594"/>
                    <a:pt x="428" y="540"/>
                    <a:pt x="493" y="540"/>
                  </a:cubicBezTo>
                  <a:lnTo>
                    <a:pt x="509" y="540"/>
                  </a:lnTo>
                  <a:lnTo>
                    <a:pt x="509" y="555"/>
                  </a:lnTo>
                  <a:moveTo>
                    <a:pt x="677" y="372"/>
                  </a:moveTo>
                  <a:lnTo>
                    <a:pt x="677" y="387"/>
                  </a:lnTo>
                  <a:cubicBezTo>
                    <a:pt x="677" y="453"/>
                    <a:pt x="623" y="507"/>
                    <a:pt x="557" y="507"/>
                  </a:cubicBezTo>
                  <a:lnTo>
                    <a:pt x="542" y="507"/>
                  </a:lnTo>
                  <a:lnTo>
                    <a:pt x="542" y="491"/>
                  </a:lnTo>
                  <a:cubicBezTo>
                    <a:pt x="542" y="426"/>
                    <a:pt x="596" y="372"/>
                    <a:pt x="662" y="372"/>
                  </a:cubicBezTo>
                  <a:lnTo>
                    <a:pt x="677" y="372"/>
                  </a:lnTo>
                  <a:moveTo>
                    <a:pt x="492" y="507"/>
                  </a:moveTo>
                  <a:cubicBezTo>
                    <a:pt x="426" y="507"/>
                    <a:pt x="372" y="453"/>
                    <a:pt x="372" y="387"/>
                  </a:cubicBezTo>
                  <a:lnTo>
                    <a:pt x="372" y="372"/>
                  </a:lnTo>
                  <a:lnTo>
                    <a:pt x="387" y="372"/>
                  </a:lnTo>
                  <a:cubicBezTo>
                    <a:pt x="453" y="372"/>
                    <a:pt x="507" y="426"/>
                    <a:pt x="507" y="492"/>
                  </a:cubicBezTo>
                  <a:lnTo>
                    <a:pt x="507" y="507"/>
                  </a:lnTo>
                  <a:lnTo>
                    <a:pt x="492" y="507"/>
                  </a:lnTo>
                  <a:moveTo>
                    <a:pt x="356" y="592"/>
                  </a:moveTo>
                  <a:cubicBezTo>
                    <a:pt x="342" y="562"/>
                    <a:pt x="318" y="538"/>
                    <a:pt x="289" y="523"/>
                  </a:cubicBezTo>
                  <a:cubicBezTo>
                    <a:pt x="317" y="509"/>
                    <a:pt x="341" y="485"/>
                    <a:pt x="355" y="457"/>
                  </a:cubicBezTo>
                  <a:cubicBezTo>
                    <a:pt x="370" y="486"/>
                    <a:pt x="394" y="509"/>
                    <a:pt x="423" y="524"/>
                  </a:cubicBezTo>
                  <a:cubicBezTo>
                    <a:pt x="394" y="539"/>
                    <a:pt x="371" y="563"/>
                    <a:pt x="356" y="592"/>
                  </a:cubicBezTo>
                  <a:moveTo>
                    <a:pt x="557" y="540"/>
                  </a:moveTo>
                  <a:cubicBezTo>
                    <a:pt x="623" y="540"/>
                    <a:pt x="677" y="594"/>
                    <a:pt x="677" y="660"/>
                  </a:cubicBezTo>
                  <a:lnTo>
                    <a:pt x="677" y="675"/>
                  </a:lnTo>
                  <a:lnTo>
                    <a:pt x="662" y="675"/>
                  </a:lnTo>
                  <a:cubicBezTo>
                    <a:pt x="596" y="675"/>
                    <a:pt x="542" y="621"/>
                    <a:pt x="542" y="555"/>
                  </a:cubicBezTo>
                  <a:lnTo>
                    <a:pt x="542" y="540"/>
                  </a:lnTo>
                  <a:lnTo>
                    <a:pt x="557" y="540"/>
                  </a:lnTo>
                  <a:moveTo>
                    <a:pt x="694" y="592"/>
                  </a:moveTo>
                  <a:cubicBezTo>
                    <a:pt x="680" y="562"/>
                    <a:pt x="656" y="538"/>
                    <a:pt x="627" y="523"/>
                  </a:cubicBezTo>
                  <a:cubicBezTo>
                    <a:pt x="656" y="509"/>
                    <a:pt x="679" y="485"/>
                    <a:pt x="694" y="457"/>
                  </a:cubicBezTo>
                  <a:cubicBezTo>
                    <a:pt x="708" y="486"/>
                    <a:pt x="732" y="509"/>
                    <a:pt x="761" y="524"/>
                  </a:cubicBezTo>
                  <a:cubicBezTo>
                    <a:pt x="732" y="539"/>
                    <a:pt x="709" y="563"/>
                    <a:pt x="694" y="592"/>
                  </a:cubicBezTo>
                  <a:moveTo>
                    <a:pt x="457" y="355"/>
                  </a:moveTo>
                  <a:cubicBezTo>
                    <a:pt x="486" y="340"/>
                    <a:pt x="510" y="316"/>
                    <a:pt x="525" y="287"/>
                  </a:cubicBezTo>
                  <a:cubicBezTo>
                    <a:pt x="540" y="316"/>
                    <a:pt x="564" y="340"/>
                    <a:pt x="593" y="355"/>
                  </a:cubicBezTo>
                  <a:cubicBezTo>
                    <a:pt x="564" y="369"/>
                    <a:pt x="539" y="394"/>
                    <a:pt x="525" y="423"/>
                  </a:cubicBezTo>
                  <a:cubicBezTo>
                    <a:pt x="510" y="394"/>
                    <a:pt x="486" y="370"/>
                    <a:pt x="457" y="355"/>
                  </a:cubicBezTo>
                  <a:moveTo>
                    <a:pt x="250" y="397"/>
                  </a:moveTo>
                  <a:cubicBezTo>
                    <a:pt x="271" y="381"/>
                    <a:pt x="296" y="372"/>
                    <a:pt x="323" y="372"/>
                  </a:cubicBezTo>
                  <a:lnTo>
                    <a:pt x="339" y="372"/>
                  </a:lnTo>
                  <a:lnTo>
                    <a:pt x="339" y="387"/>
                  </a:lnTo>
                  <a:cubicBezTo>
                    <a:pt x="339" y="453"/>
                    <a:pt x="285" y="507"/>
                    <a:pt x="219" y="507"/>
                  </a:cubicBezTo>
                  <a:lnTo>
                    <a:pt x="204" y="507"/>
                  </a:lnTo>
                  <a:lnTo>
                    <a:pt x="204" y="492"/>
                  </a:lnTo>
                  <a:cubicBezTo>
                    <a:pt x="204" y="464"/>
                    <a:pt x="213" y="439"/>
                    <a:pt x="229" y="418"/>
                  </a:cubicBezTo>
                  <a:lnTo>
                    <a:pt x="203" y="397"/>
                  </a:lnTo>
                  <a:cubicBezTo>
                    <a:pt x="196" y="405"/>
                    <a:pt x="191" y="414"/>
                    <a:pt x="186" y="423"/>
                  </a:cubicBezTo>
                  <a:cubicBezTo>
                    <a:pt x="172" y="394"/>
                    <a:pt x="148" y="370"/>
                    <a:pt x="118" y="355"/>
                  </a:cubicBezTo>
                  <a:cubicBezTo>
                    <a:pt x="148" y="340"/>
                    <a:pt x="172" y="316"/>
                    <a:pt x="187" y="287"/>
                  </a:cubicBezTo>
                  <a:cubicBezTo>
                    <a:pt x="202" y="316"/>
                    <a:pt x="226" y="340"/>
                    <a:pt x="255" y="354"/>
                  </a:cubicBezTo>
                  <a:cubicBezTo>
                    <a:pt x="246" y="359"/>
                    <a:pt x="237" y="364"/>
                    <a:pt x="229" y="371"/>
                  </a:cubicBezTo>
                  <a:lnTo>
                    <a:pt x="250" y="397"/>
                  </a:lnTo>
                  <a:moveTo>
                    <a:pt x="219" y="540"/>
                  </a:moveTo>
                  <a:cubicBezTo>
                    <a:pt x="285" y="540"/>
                    <a:pt x="339" y="594"/>
                    <a:pt x="339" y="660"/>
                  </a:cubicBezTo>
                  <a:lnTo>
                    <a:pt x="339" y="675"/>
                  </a:lnTo>
                  <a:lnTo>
                    <a:pt x="324" y="675"/>
                  </a:lnTo>
                  <a:cubicBezTo>
                    <a:pt x="258" y="675"/>
                    <a:pt x="204" y="621"/>
                    <a:pt x="204" y="555"/>
                  </a:cubicBezTo>
                  <a:lnTo>
                    <a:pt x="204" y="540"/>
                  </a:lnTo>
                  <a:lnTo>
                    <a:pt x="219" y="540"/>
                  </a:lnTo>
                  <a:moveTo>
                    <a:pt x="795" y="355"/>
                  </a:moveTo>
                  <a:cubicBezTo>
                    <a:pt x="824" y="340"/>
                    <a:pt x="849" y="316"/>
                    <a:pt x="864" y="287"/>
                  </a:cubicBezTo>
                  <a:cubicBezTo>
                    <a:pt x="878" y="316"/>
                    <a:pt x="902" y="340"/>
                    <a:pt x="931" y="355"/>
                  </a:cubicBezTo>
                  <a:cubicBezTo>
                    <a:pt x="902" y="369"/>
                    <a:pt x="878" y="394"/>
                    <a:pt x="863" y="423"/>
                  </a:cubicBezTo>
                  <a:cubicBezTo>
                    <a:pt x="848" y="394"/>
                    <a:pt x="824" y="370"/>
                    <a:pt x="795" y="355"/>
                  </a:cubicBezTo>
                  <a:moveTo>
                    <a:pt x="847" y="218"/>
                  </a:moveTo>
                  <a:cubicBezTo>
                    <a:pt x="847" y="283"/>
                    <a:pt x="793" y="337"/>
                    <a:pt x="727" y="337"/>
                  </a:cubicBezTo>
                  <a:lnTo>
                    <a:pt x="712" y="337"/>
                  </a:lnTo>
                  <a:lnTo>
                    <a:pt x="712" y="322"/>
                  </a:lnTo>
                  <a:cubicBezTo>
                    <a:pt x="712" y="256"/>
                    <a:pt x="766" y="202"/>
                    <a:pt x="832" y="202"/>
                  </a:cubicBezTo>
                  <a:lnTo>
                    <a:pt x="847" y="202"/>
                  </a:lnTo>
                  <a:lnTo>
                    <a:pt x="847" y="218"/>
                  </a:lnTo>
                  <a:moveTo>
                    <a:pt x="694" y="254"/>
                  </a:moveTo>
                  <a:cubicBezTo>
                    <a:pt x="680" y="225"/>
                    <a:pt x="656" y="201"/>
                    <a:pt x="627" y="186"/>
                  </a:cubicBezTo>
                  <a:cubicBezTo>
                    <a:pt x="656" y="171"/>
                    <a:pt x="679" y="147"/>
                    <a:pt x="694" y="119"/>
                  </a:cubicBezTo>
                  <a:cubicBezTo>
                    <a:pt x="708" y="148"/>
                    <a:pt x="732" y="171"/>
                    <a:pt x="761" y="186"/>
                  </a:cubicBezTo>
                  <a:cubicBezTo>
                    <a:pt x="732" y="201"/>
                    <a:pt x="709" y="225"/>
                    <a:pt x="694" y="254"/>
                  </a:cubicBezTo>
                  <a:moveTo>
                    <a:pt x="677" y="322"/>
                  </a:moveTo>
                  <a:lnTo>
                    <a:pt x="677" y="337"/>
                  </a:lnTo>
                  <a:lnTo>
                    <a:pt x="662" y="337"/>
                  </a:lnTo>
                  <a:cubicBezTo>
                    <a:pt x="596" y="337"/>
                    <a:pt x="542" y="283"/>
                    <a:pt x="542" y="218"/>
                  </a:cubicBezTo>
                  <a:lnTo>
                    <a:pt x="542" y="202"/>
                  </a:lnTo>
                  <a:lnTo>
                    <a:pt x="557" y="202"/>
                  </a:lnTo>
                  <a:cubicBezTo>
                    <a:pt x="623" y="202"/>
                    <a:pt x="677" y="256"/>
                    <a:pt x="677" y="322"/>
                  </a:cubicBezTo>
                  <a:moveTo>
                    <a:pt x="508" y="218"/>
                  </a:moveTo>
                  <a:cubicBezTo>
                    <a:pt x="508" y="283"/>
                    <a:pt x="455" y="337"/>
                    <a:pt x="389" y="337"/>
                  </a:cubicBezTo>
                  <a:lnTo>
                    <a:pt x="374" y="337"/>
                  </a:lnTo>
                  <a:lnTo>
                    <a:pt x="374" y="322"/>
                  </a:lnTo>
                  <a:cubicBezTo>
                    <a:pt x="374" y="256"/>
                    <a:pt x="427" y="202"/>
                    <a:pt x="493" y="202"/>
                  </a:cubicBezTo>
                  <a:lnTo>
                    <a:pt x="509" y="202"/>
                  </a:lnTo>
                  <a:lnTo>
                    <a:pt x="509" y="218"/>
                  </a:lnTo>
                  <a:lnTo>
                    <a:pt x="508" y="218"/>
                  </a:lnTo>
                  <a:moveTo>
                    <a:pt x="356" y="254"/>
                  </a:moveTo>
                  <a:cubicBezTo>
                    <a:pt x="342" y="225"/>
                    <a:pt x="318" y="201"/>
                    <a:pt x="289" y="186"/>
                  </a:cubicBezTo>
                  <a:cubicBezTo>
                    <a:pt x="317" y="171"/>
                    <a:pt x="341" y="147"/>
                    <a:pt x="355" y="119"/>
                  </a:cubicBezTo>
                  <a:cubicBezTo>
                    <a:pt x="370" y="148"/>
                    <a:pt x="394" y="171"/>
                    <a:pt x="423" y="186"/>
                  </a:cubicBezTo>
                  <a:cubicBezTo>
                    <a:pt x="394" y="201"/>
                    <a:pt x="371" y="225"/>
                    <a:pt x="356" y="254"/>
                  </a:cubicBezTo>
                  <a:moveTo>
                    <a:pt x="339" y="322"/>
                  </a:moveTo>
                  <a:lnTo>
                    <a:pt x="339" y="337"/>
                  </a:lnTo>
                  <a:lnTo>
                    <a:pt x="324" y="337"/>
                  </a:lnTo>
                  <a:cubicBezTo>
                    <a:pt x="258" y="337"/>
                    <a:pt x="204" y="283"/>
                    <a:pt x="204" y="218"/>
                  </a:cubicBezTo>
                  <a:lnTo>
                    <a:pt x="204" y="202"/>
                  </a:lnTo>
                  <a:lnTo>
                    <a:pt x="219" y="202"/>
                  </a:lnTo>
                  <a:cubicBezTo>
                    <a:pt x="285" y="202"/>
                    <a:pt x="339" y="256"/>
                    <a:pt x="339" y="322"/>
                  </a:cubicBezTo>
                  <a:moveTo>
                    <a:pt x="170" y="540"/>
                  </a:moveTo>
                  <a:lnTo>
                    <a:pt x="170" y="555"/>
                  </a:lnTo>
                  <a:cubicBezTo>
                    <a:pt x="170" y="621"/>
                    <a:pt x="117" y="675"/>
                    <a:pt x="51" y="675"/>
                  </a:cubicBezTo>
                  <a:lnTo>
                    <a:pt x="36" y="675"/>
                  </a:lnTo>
                  <a:lnTo>
                    <a:pt x="36" y="660"/>
                  </a:lnTo>
                  <a:cubicBezTo>
                    <a:pt x="36" y="594"/>
                    <a:pt x="89" y="540"/>
                    <a:pt x="155" y="540"/>
                  </a:cubicBezTo>
                  <a:lnTo>
                    <a:pt x="170" y="540"/>
                  </a:lnTo>
                  <a:moveTo>
                    <a:pt x="204" y="829"/>
                  </a:moveTo>
                  <a:cubicBezTo>
                    <a:pt x="204" y="763"/>
                    <a:pt x="258" y="710"/>
                    <a:pt x="324" y="710"/>
                  </a:cubicBezTo>
                  <a:lnTo>
                    <a:pt x="339" y="710"/>
                  </a:lnTo>
                  <a:lnTo>
                    <a:pt x="339" y="725"/>
                  </a:lnTo>
                  <a:cubicBezTo>
                    <a:pt x="339" y="791"/>
                    <a:pt x="285" y="844"/>
                    <a:pt x="219" y="844"/>
                  </a:cubicBezTo>
                  <a:lnTo>
                    <a:pt x="204" y="844"/>
                  </a:lnTo>
                  <a:lnTo>
                    <a:pt x="204" y="829"/>
                  </a:lnTo>
                  <a:moveTo>
                    <a:pt x="372" y="725"/>
                  </a:moveTo>
                  <a:lnTo>
                    <a:pt x="372" y="710"/>
                  </a:lnTo>
                  <a:lnTo>
                    <a:pt x="387" y="710"/>
                  </a:lnTo>
                  <a:cubicBezTo>
                    <a:pt x="453" y="710"/>
                    <a:pt x="507" y="763"/>
                    <a:pt x="507" y="829"/>
                  </a:cubicBezTo>
                  <a:lnTo>
                    <a:pt x="507" y="844"/>
                  </a:lnTo>
                  <a:lnTo>
                    <a:pt x="492" y="844"/>
                  </a:lnTo>
                  <a:cubicBezTo>
                    <a:pt x="426" y="844"/>
                    <a:pt x="372" y="791"/>
                    <a:pt x="372" y="725"/>
                  </a:cubicBezTo>
                  <a:moveTo>
                    <a:pt x="542" y="829"/>
                  </a:moveTo>
                  <a:cubicBezTo>
                    <a:pt x="542" y="763"/>
                    <a:pt x="596" y="710"/>
                    <a:pt x="662" y="710"/>
                  </a:cubicBezTo>
                  <a:lnTo>
                    <a:pt x="677" y="710"/>
                  </a:lnTo>
                  <a:lnTo>
                    <a:pt x="677" y="725"/>
                  </a:lnTo>
                  <a:cubicBezTo>
                    <a:pt x="677" y="791"/>
                    <a:pt x="623" y="844"/>
                    <a:pt x="557" y="844"/>
                  </a:cubicBezTo>
                  <a:lnTo>
                    <a:pt x="542" y="844"/>
                  </a:lnTo>
                  <a:lnTo>
                    <a:pt x="542" y="829"/>
                  </a:lnTo>
                  <a:moveTo>
                    <a:pt x="830" y="844"/>
                  </a:moveTo>
                  <a:cubicBezTo>
                    <a:pt x="764" y="844"/>
                    <a:pt x="711" y="791"/>
                    <a:pt x="711" y="725"/>
                  </a:cubicBezTo>
                  <a:lnTo>
                    <a:pt x="711" y="710"/>
                  </a:lnTo>
                  <a:lnTo>
                    <a:pt x="726" y="710"/>
                  </a:lnTo>
                  <a:cubicBezTo>
                    <a:pt x="753" y="710"/>
                    <a:pt x="779" y="719"/>
                    <a:pt x="800" y="736"/>
                  </a:cubicBezTo>
                  <a:lnTo>
                    <a:pt x="821" y="710"/>
                  </a:lnTo>
                  <a:cubicBezTo>
                    <a:pt x="813" y="703"/>
                    <a:pt x="804" y="697"/>
                    <a:pt x="795" y="693"/>
                  </a:cubicBezTo>
                  <a:cubicBezTo>
                    <a:pt x="824" y="678"/>
                    <a:pt x="849" y="654"/>
                    <a:pt x="864" y="625"/>
                  </a:cubicBezTo>
                  <a:cubicBezTo>
                    <a:pt x="878" y="654"/>
                    <a:pt x="902" y="678"/>
                    <a:pt x="931" y="692"/>
                  </a:cubicBezTo>
                  <a:cubicBezTo>
                    <a:pt x="902" y="707"/>
                    <a:pt x="878" y="731"/>
                    <a:pt x="863" y="761"/>
                  </a:cubicBezTo>
                  <a:cubicBezTo>
                    <a:pt x="859" y="753"/>
                    <a:pt x="853" y="744"/>
                    <a:pt x="848" y="737"/>
                  </a:cubicBezTo>
                  <a:lnTo>
                    <a:pt x="821" y="757"/>
                  </a:lnTo>
                  <a:cubicBezTo>
                    <a:pt x="837" y="778"/>
                    <a:pt x="845" y="803"/>
                    <a:pt x="845" y="829"/>
                  </a:cubicBezTo>
                  <a:lnTo>
                    <a:pt x="845" y="844"/>
                  </a:lnTo>
                  <a:lnTo>
                    <a:pt x="830" y="844"/>
                  </a:lnTo>
                  <a:moveTo>
                    <a:pt x="880" y="829"/>
                  </a:moveTo>
                  <a:cubicBezTo>
                    <a:pt x="880" y="763"/>
                    <a:pt x="934" y="710"/>
                    <a:pt x="1000" y="710"/>
                  </a:cubicBezTo>
                  <a:lnTo>
                    <a:pt x="1015" y="710"/>
                  </a:lnTo>
                  <a:lnTo>
                    <a:pt x="1015" y="725"/>
                  </a:lnTo>
                  <a:cubicBezTo>
                    <a:pt x="1015" y="791"/>
                    <a:pt x="961" y="844"/>
                    <a:pt x="895" y="844"/>
                  </a:cubicBezTo>
                  <a:lnTo>
                    <a:pt x="880" y="844"/>
                  </a:lnTo>
                  <a:lnTo>
                    <a:pt x="880" y="829"/>
                  </a:lnTo>
                  <a:moveTo>
                    <a:pt x="880" y="555"/>
                  </a:moveTo>
                  <a:lnTo>
                    <a:pt x="880" y="540"/>
                  </a:lnTo>
                  <a:lnTo>
                    <a:pt x="895" y="540"/>
                  </a:lnTo>
                  <a:cubicBezTo>
                    <a:pt x="961" y="540"/>
                    <a:pt x="1015" y="594"/>
                    <a:pt x="1015" y="660"/>
                  </a:cubicBezTo>
                  <a:lnTo>
                    <a:pt x="1015" y="675"/>
                  </a:lnTo>
                  <a:lnTo>
                    <a:pt x="1000" y="675"/>
                  </a:lnTo>
                  <a:cubicBezTo>
                    <a:pt x="934" y="675"/>
                    <a:pt x="880" y="621"/>
                    <a:pt x="880" y="555"/>
                  </a:cubicBezTo>
                  <a:moveTo>
                    <a:pt x="880" y="507"/>
                  </a:moveTo>
                  <a:lnTo>
                    <a:pt x="880" y="492"/>
                  </a:lnTo>
                  <a:cubicBezTo>
                    <a:pt x="880" y="426"/>
                    <a:pt x="934" y="372"/>
                    <a:pt x="1000" y="372"/>
                  </a:cubicBezTo>
                  <a:lnTo>
                    <a:pt x="1015" y="372"/>
                  </a:lnTo>
                  <a:lnTo>
                    <a:pt x="1015" y="387"/>
                  </a:lnTo>
                  <a:cubicBezTo>
                    <a:pt x="1015" y="453"/>
                    <a:pt x="961" y="507"/>
                    <a:pt x="895" y="507"/>
                  </a:cubicBezTo>
                  <a:lnTo>
                    <a:pt x="880" y="507"/>
                  </a:lnTo>
                  <a:moveTo>
                    <a:pt x="880" y="218"/>
                  </a:moveTo>
                  <a:lnTo>
                    <a:pt x="880" y="202"/>
                  </a:lnTo>
                  <a:lnTo>
                    <a:pt x="895" y="202"/>
                  </a:lnTo>
                  <a:cubicBezTo>
                    <a:pt x="961" y="202"/>
                    <a:pt x="1015" y="256"/>
                    <a:pt x="1015" y="322"/>
                  </a:cubicBezTo>
                  <a:lnTo>
                    <a:pt x="1015" y="337"/>
                  </a:lnTo>
                  <a:lnTo>
                    <a:pt x="1000" y="337"/>
                  </a:lnTo>
                  <a:cubicBezTo>
                    <a:pt x="934" y="337"/>
                    <a:pt x="880" y="283"/>
                    <a:pt x="880" y="218"/>
                  </a:cubicBezTo>
                  <a:moveTo>
                    <a:pt x="863" y="86"/>
                  </a:moveTo>
                  <a:cubicBezTo>
                    <a:pt x="853" y="66"/>
                    <a:pt x="839" y="48"/>
                    <a:pt x="821" y="34"/>
                  </a:cubicBezTo>
                  <a:lnTo>
                    <a:pt x="904" y="34"/>
                  </a:lnTo>
                  <a:cubicBezTo>
                    <a:pt x="887" y="48"/>
                    <a:pt x="873" y="66"/>
                    <a:pt x="863" y="86"/>
                  </a:cubicBezTo>
                  <a:moveTo>
                    <a:pt x="726" y="34"/>
                  </a:moveTo>
                  <a:cubicBezTo>
                    <a:pt x="792" y="34"/>
                    <a:pt x="845" y="88"/>
                    <a:pt x="845" y="154"/>
                  </a:cubicBezTo>
                  <a:lnTo>
                    <a:pt x="845" y="169"/>
                  </a:lnTo>
                  <a:lnTo>
                    <a:pt x="830" y="169"/>
                  </a:lnTo>
                  <a:cubicBezTo>
                    <a:pt x="764" y="169"/>
                    <a:pt x="711" y="115"/>
                    <a:pt x="711" y="49"/>
                  </a:cubicBezTo>
                  <a:lnTo>
                    <a:pt x="711" y="34"/>
                  </a:lnTo>
                  <a:lnTo>
                    <a:pt x="726" y="34"/>
                  </a:lnTo>
                  <a:moveTo>
                    <a:pt x="677" y="34"/>
                  </a:moveTo>
                  <a:lnTo>
                    <a:pt x="677" y="49"/>
                  </a:lnTo>
                  <a:cubicBezTo>
                    <a:pt x="677" y="115"/>
                    <a:pt x="623" y="169"/>
                    <a:pt x="557" y="169"/>
                  </a:cubicBezTo>
                  <a:lnTo>
                    <a:pt x="542" y="169"/>
                  </a:lnTo>
                  <a:lnTo>
                    <a:pt x="542" y="154"/>
                  </a:lnTo>
                  <a:cubicBezTo>
                    <a:pt x="542" y="88"/>
                    <a:pt x="596" y="34"/>
                    <a:pt x="662" y="34"/>
                  </a:cubicBezTo>
                  <a:lnTo>
                    <a:pt x="677" y="34"/>
                  </a:lnTo>
                  <a:moveTo>
                    <a:pt x="525" y="86"/>
                  </a:moveTo>
                  <a:cubicBezTo>
                    <a:pt x="515" y="66"/>
                    <a:pt x="500" y="48"/>
                    <a:pt x="483" y="34"/>
                  </a:cubicBezTo>
                  <a:lnTo>
                    <a:pt x="566" y="34"/>
                  </a:lnTo>
                  <a:cubicBezTo>
                    <a:pt x="549" y="48"/>
                    <a:pt x="535" y="66"/>
                    <a:pt x="525" y="86"/>
                  </a:cubicBezTo>
                  <a:moveTo>
                    <a:pt x="387" y="34"/>
                  </a:moveTo>
                  <a:cubicBezTo>
                    <a:pt x="453" y="34"/>
                    <a:pt x="507" y="88"/>
                    <a:pt x="507" y="154"/>
                  </a:cubicBezTo>
                  <a:lnTo>
                    <a:pt x="507" y="169"/>
                  </a:lnTo>
                  <a:lnTo>
                    <a:pt x="492" y="169"/>
                  </a:lnTo>
                  <a:cubicBezTo>
                    <a:pt x="426" y="169"/>
                    <a:pt x="372" y="115"/>
                    <a:pt x="372" y="49"/>
                  </a:cubicBezTo>
                  <a:lnTo>
                    <a:pt x="372" y="34"/>
                  </a:lnTo>
                  <a:lnTo>
                    <a:pt x="387" y="34"/>
                  </a:lnTo>
                  <a:moveTo>
                    <a:pt x="339" y="34"/>
                  </a:moveTo>
                  <a:lnTo>
                    <a:pt x="339" y="49"/>
                  </a:lnTo>
                  <a:cubicBezTo>
                    <a:pt x="339" y="115"/>
                    <a:pt x="285" y="169"/>
                    <a:pt x="219" y="169"/>
                  </a:cubicBezTo>
                  <a:lnTo>
                    <a:pt x="204" y="169"/>
                  </a:lnTo>
                  <a:lnTo>
                    <a:pt x="204" y="154"/>
                  </a:lnTo>
                  <a:cubicBezTo>
                    <a:pt x="204" y="88"/>
                    <a:pt x="258" y="34"/>
                    <a:pt x="324" y="34"/>
                  </a:cubicBezTo>
                  <a:lnTo>
                    <a:pt x="339" y="34"/>
                  </a:lnTo>
                  <a:moveTo>
                    <a:pt x="228" y="34"/>
                  </a:moveTo>
                  <a:cubicBezTo>
                    <a:pt x="211" y="48"/>
                    <a:pt x="196" y="66"/>
                    <a:pt x="186" y="86"/>
                  </a:cubicBezTo>
                  <a:cubicBezTo>
                    <a:pt x="176" y="66"/>
                    <a:pt x="162" y="48"/>
                    <a:pt x="145" y="34"/>
                  </a:cubicBezTo>
                  <a:lnTo>
                    <a:pt x="228" y="34"/>
                  </a:lnTo>
                  <a:moveTo>
                    <a:pt x="34" y="34"/>
                  </a:moveTo>
                  <a:lnTo>
                    <a:pt x="49" y="34"/>
                  </a:lnTo>
                  <a:cubicBezTo>
                    <a:pt x="115" y="34"/>
                    <a:pt x="169" y="88"/>
                    <a:pt x="169" y="154"/>
                  </a:cubicBezTo>
                  <a:lnTo>
                    <a:pt x="169" y="169"/>
                  </a:lnTo>
                  <a:lnTo>
                    <a:pt x="154" y="169"/>
                  </a:lnTo>
                  <a:cubicBezTo>
                    <a:pt x="88" y="169"/>
                    <a:pt x="34" y="115"/>
                    <a:pt x="34" y="49"/>
                  </a:cubicBezTo>
                  <a:lnTo>
                    <a:pt x="34" y="34"/>
                  </a:lnTo>
                  <a:moveTo>
                    <a:pt x="34" y="228"/>
                  </a:moveTo>
                  <a:lnTo>
                    <a:pt x="34" y="145"/>
                  </a:lnTo>
                  <a:cubicBezTo>
                    <a:pt x="48" y="162"/>
                    <a:pt x="65" y="176"/>
                    <a:pt x="85" y="186"/>
                  </a:cubicBezTo>
                  <a:cubicBezTo>
                    <a:pt x="65" y="196"/>
                    <a:pt x="48" y="211"/>
                    <a:pt x="34" y="228"/>
                  </a:cubicBezTo>
                  <a:moveTo>
                    <a:pt x="85" y="524"/>
                  </a:moveTo>
                  <a:cubicBezTo>
                    <a:pt x="65" y="534"/>
                    <a:pt x="48" y="549"/>
                    <a:pt x="34" y="566"/>
                  </a:cubicBezTo>
                  <a:lnTo>
                    <a:pt x="34" y="483"/>
                  </a:lnTo>
                  <a:cubicBezTo>
                    <a:pt x="48" y="500"/>
                    <a:pt x="65" y="514"/>
                    <a:pt x="85" y="524"/>
                  </a:cubicBezTo>
                  <a:moveTo>
                    <a:pt x="34" y="904"/>
                  </a:moveTo>
                  <a:lnTo>
                    <a:pt x="34" y="821"/>
                  </a:lnTo>
                  <a:cubicBezTo>
                    <a:pt x="48" y="838"/>
                    <a:pt x="65" y="852"/>
                    <a:pt x="85" y="862"/>
                  </a:cubicBezTo>
                  <a:cubicBezTo>
                    <a:pt x="65" y="872"/>
                    <a:pt x="48" y="886"/>
                    <a:pt x="34" y="904"/>
                  </a:cubicBezTo>
                  <a:moveTo>
                    <a:pt x="36" y="1013"/>
                  </a:moveTo>
                  <a:lnTo>
                    <a:pt x="36" y="998"/>
                  </a:lnTo>
                  <a:cubicBezTo>
                    <a:pt x="36" y="932"/>
                    <a:pt x="89" y="878"/>
                    <a:pt x="155" y="878"/>
                  </a:cubicBezTo>
                  <a:lnTo>
                    <a:pt x="170" y="878"/>
                  </a:lnTo>
                  <a:lnTo>
                    <a:pt x="170" y="893"/>
                  </a:lnTo>
                  <a:cubicBezTo>
                    <a:pt x="170" y="959"/>
                    <a:pt x="117" y="1013"/>
                    <a:pt x="51" y="1013"/>
                  </a:cubicBezTo>
                  <a:lnTo>
                    <a:pt x="36" y="1013"/>
                  </a:lnTo>
                  <a:moveTo>
                    <a:pt x="187" y="963"/>
                  </a:moveTo>
                  <a:cubicBezTo>
                    <a:pt x="197" y="982"/>
                    <a:pt x="211" y="999"/>
                    <a:pt x="228" y="1013"/>
                  </a:cubicBezTo>
                  <a:lnTo>
                    <a:pt x="146" y="1013"/>
                  </a:lnTo>
                  <a:cubicBezTo>
                    <a:pt x="163" y="999"/>
                    <a:pt x="177" y="982"/>
                    <a:pt x="187" y="963"/>
                  </a:cubicBezTo>
                  <a:moveTo>
                    <a:pt x="324" y="1013"/>
                  </a:moveTo>
                  <a:cubicBezTo>
                    <a:pt x="258" y="1013"/>
                    <a:pt x="204" y="959"/>
                    <a:pt x="204" y="893"/>
                  </a:cubicBezTo>
                  <a:lnTo>
                    <a:pt x="204" y="878"/>
                  </a:lnTo>
                  <a:lnTo>
                    <a:pt x="219" y="878"/>
                  </a:lnTo>
                  <a:cubicBezTo>
                    <a:pt x="285" y="878"/>
                    <a:pt x="339" y="932"/>
                    <a:pt x="339" y="998"/>
                  </a:cubicBezTo>
                  <a:lnTo>
                    <a:pt x="339" y="1013"/>
                  </a:lnTo>
                  <a:lnTo>
                    <a:pt x="324" y="1013"/>
                  </a:lnTo>
                  <a:moveTo>
                    <a:pt x="374" y="1013"/>
                  </a:moveTo>
                  <a:lnTo>
                    <a:pt x="374" y="998"/>
                  </a:lnTo>
                  <a:cubicBezTo>
                    <a:pt x="374" y="932"/>
                    <a:pt x="428" y="878"/>
                    <a:pt x="493" y="878"/>
                  </a:cubicBezTo>
                  <a:lnTo>
                    <a:pt x="509" y="878"/>
                  </a:lnTo>
                  <a:lnTo>
                    <a:pt x="509" y="893"/>
                  </a:lnTo>
                  <a:cubicBezTo>
                    <a:pt x="509" y="959"/>
                    <a:pt x="455" y="1013"/>
                    <a:pt x="389" y="1013"/>
                  </a:cubicBezTo>
                  <a:lnTo>
                    <a:pt x="374" y="1013"/>
                  </a:lnTo>
                  <a:moveTo>
                    <a:pt x="525" y="963"/>
                  </a:moveTo>
                  <a:cubicBezTo>
                    <a:pt x="535" y="982"/>
                    <a:pt x="549" y="999"/>
                    <a:pt x="566" y="1013"/>
                  </a:cubicBezTo>
                  <a:lnTo>
                    <a:pt x="485" y="1013"/>
                  </a:lnTo>
                  <a:cubicBezTo>
                    <a:pt x="501" y="999"/>
                    <a:pt x="515" y="982"/>
                    <a:pt x="525" y="963"/>
                  </a:cubicBezTo>
                  <a:moveTo>
                    <a:pt x="662" y="1013"/>
                  </a:moveTo>
                  <a:cubicBezTo>
                    <a:pt x="596" y="1013"/>
                    <a:pt x="542" y="959"/>
                    <a:pt x="542" y="893"/>
                  </a:cubicBezTo>
                  <a:lnTo>
                    <a:pt x="542" y="878"/>
                  </a:lnTo>
                  <a:lnTo>
                    <a:pt x="557" y="878"/>
                  </a:lnTo>
                  <a:cubicBezTo>
                    <a:pt x="623" y="878"/>
                    <a:pt x="677" y="932"/>
                    <a:pt x="677" y="998"/>
                  </a:cubicBezTo>
                  <a:lnTo>
                    <a:pt x="677" y="1013"/>
                  </a:lnTo>
                  <a:lnTo>
                    <a:pt x="662" y="1013"/>
                  </a:lnTo>
                  <a:moveTo>
                    <a:pt x="712" y="1013"/>
                  </a:moveTo>
                  <a:lnTo>
                    <a:pt x="712" y="998"/>
                  </a:lnTo>
                  <a:cubicBezTo>
                    <a:pt x="712" y="932"/>
                    <a:pt x="766" y="878"/>
                    <a:pt x="832" y="878"/>
                  </a:cubicBezTo>
                  <a:lnTo>
                    <a:pt x="847" y="878"/>
                  </a:lnTo>
                  <a:lnTo>
                    <a:pt x="847" y="893"/>
                  </a:lnTo>
                  <a:cubicBezTo>
                    <a:pt x="847" y="959"/>
                    <a:pt x="793" y="1013"/>
                    <a:pt x="727" y="1013"/>
                  </a:cubicBezTo>
                  <a:lnTo>
                    <a:pt x="712" y="1013"/>
                  </a:lnTo>
                  <a:moveTo>
                    <a:pt x="864" y="963"/>
                  </a:moveTo>
                  <a:cubicBezTo>
                    <a:pt x="874" y="982"/>
                    <a:pt x="887" y="999"/>
                    <a:pt x="904" y="1013"/>
                  </a:cubicBezTo>
                  <a:lnTo>
                    <a:pt x="823" y="1013"/>
                  </a:lnTo>
                  <a:cubicBezTo>
                    <a:pt x="840" y="999"/>
                    <a:pt x="854" y="982"/>
                    <a:pt x="864" y="963"/>
                  </a:cubicBezTo>
                  <a:moveTo>
                    <a:pt x="1015" y="1013"/>
                  </a:moveTo>
                  <a:lnTo>
                    <a:pt x="1000" y="1013"/>
                  </a:lnTo>
                  <a:cubicBezTo>
                    <a:pt x="934" y="1013"/>
                    <a:pt x="880" y="959"/>
                    <a:pt x="880" y="893"/>
                  </a:cubicBezTo>
                  <a:lnTo>
                    <a:pt x="880" y="878"/>
                  </a:lnTo>
                  <a:lnTo>
                    <a:pt x="896" y="878"/>
                  </a:lnTo>
                  <a:cubicBezTo>
                    <a:pt x="961" y="878"/>
                    <a:pt x="1015" y="932"/>
                    <a:pt x="1015" y="998"/>
                  </a:cubicBezTo>
                  <a:lnTo>
                    <a:pt x="1015" y="1013"/>
                  </a:lnTo>
                  <a:moveTo>
                    <a:pt x="965" y="861"/>
                  </a:moveTo>
                  <a:cubicBezTo>
                    <a:pt x="985" y="851"/>
                    <a:pt x="1002" y="837"/>
                    <a:pt x="1015" y="821"/>
                  </a:cubicBezTo>
                  <a:lnTo>
                    <a:pt x="1015" y="902"/>
                  </a:lnTo>
                  <a:cubicBezTo>
                    <a:pt x="1002" y="885"/>
                    <a:pt x="985" y="871"/>
                    <a:pt x="965" y="861"/>
                  </a:cubicBezTo>
                  <a:moveTo>
                    <a:pt x="965" y="523"/>
                  </a:moveTo>
                  <a:cubicBezTo>
                    <a:pt x="985" y="513"/>
                    <a:pt x="1002" y="500"/>
                    <a:pt x="1015" y="483"/>
                  </a:cubicBezTo>
                  <a:lnTo>
                    <a:pt x="1015" y="564"/>
                  </a:lnTo>
                  <a:cubicBezTo>
                    <a:pt x="1002" y="547"/>
                    <a:pt x="985" y="533"/>
                    <a:pt x="965" y="523"/>
                  </a:cubicBezTo>
                  <a:moveTo>
                    <a:pt x="1015" y="145"/>
                  </a:moveTo>
                  <a:lnTo>
                    <a:pt x="1015" y="226"/>
                  </a:lnTo>
                  <a:cubicBezTo>
                    <a:pt x="1002" y="209"/>
                    <a:pt x="985" y="195"/>
                    <a:pt x="965" y="186"/>
                  </a:cubicBezTo>
                  <a:cubicBezTo>
                    <a:pt x="985" y="176"/>
                    <a:pt x="1002" y="162"/>
                    <a:pt x="1015" y="14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41" name="Google Shape;1541;p70"/>
          <p:cNvGrpSpPr/>
          <p:nvPr/>
        </p:nvGrpSpPr>
        <p:grpSpPr>
          <a:xfrm>
            <a:off x="6961152" y="3343377"/>
            <a:ext cx="337700" cy="337407"/>
            <a:chOff x="6961152" y="3343377"/>
            <a:chExt cx="337700" cy="337407"/>
          </a:xfrm>
        </p:grpSpPr>
        <p:sp>
          <p:nvSpPr>
            <p:cNvPr id="1542" name="Google Shape;1542;p70"/>
            <p:cNvSpPr/>
            <p:nvPr/>
          </p:nvSpPr>
          <p:spPr>
            <a:xfrm>
              <a:off x="7031335" y="3373917"/>
              <a:ext cx="88683" cy="108651"/>
            </a:xfrm>
            <a:custGeom>
              <a:avLst/>
              <a:gdLst/>
              <a:ahLst/>
              <a:cxnLst/>
              <a:rect l="l" t="t" r="r" b="b"/>
              <a:pathLst>
                <a:path w="302" h="370" extrusionOk="0">
                  <a:moveTo>
                    <a:pt x="168" y="0"/>
                  </a:moveTo>
                  <a:lnTo>
                    <a:pt x="134" y="0"/>
                  </a:lnTo>
                  <a:cubicBezTo>
                    <a:pt x="60" y="0"/>
                    <a:pt x="0" y="60"/>
                    <a:pt x="0" y="134"/>
                  </a:cubicBezTo>
                  <a:lnTo>
                    <a:pt x="0" y="217"/>
                  </a:lnTo>
                  <a:cubicBezTo>
                    <a:pt x="0" y="258"/>
                    <a:pt x="29" y="293"/>
                    <a:pt x="68" y="301"/>
                  </a:cubicBezTo>
                  <a:cubicBezTo>
                    <a:pt x="75" y="340"/>
                    <a:pt x="110" y="370"/>
                    <a:pt x="151" y="370"/>
                  </a:cubicBezTo>
                  <a:cubicBezTo>
                    <a:pt x="193" y="370"/>
                    <a:pt x="226" y="340"/>
                    <a:pt x="234" y="301"/>
                  </a:cubicBezTo>
                  <a:cubicBezTo>
                    <a:pt x="273" y="293"/>
                    <a:pt x="302" y="258"/>
                    <a:pt x="302" y="217"/>
                  </a:cubicBezTo>
                  <a:lnTo>
                    <a:pt x="302" y="134"/>
                  </a:lnTo>
                  <a:cubicBezTo>
                    <a:pt x="302" y="60"/>
                    <a:pt x="242" y="0"/>
                    <a:pt x="168" y="0"/>
                  </a:cubicBezTo>
                  <a:moveTo>
                    <a:pt x="151" y="336"/>
                  </a:moveTo>
                  <a:cubicBezTo>
                    <a:pt x="129" y="336"/>
                    <a:pt x="110" y="322"/>
                    <a:pt x="103" y="303"/>
                  </a:cubicBezTo>
                  <a:lnTo>
                    <a:pt x="198" y="303"/>
                  </a:lnTo>
                  <a:cubicBezTo>
                    <a:pt x="191" y="322"/>
                    <a:pt x="173" y="336"/>
                    <a:pt x="151" y="336"/>
                  </a:cubicBezTo>
                  <a:moveTo>
                    <a:pt x="269" y="217"/>
                  </a:moveTo>
                  <a:cubicBezTo>
                    <a:pt x="269" y="245"/>
                    <a:pt x="245" y="269"/>
                    <a:pt x="216" y="269"/>
                  </a:cubicBezTo>
                  <a:lnTo>
                    <a:pt x="86" y="269"/>
                  </a:lnTo>
                  <a:cubicBezTo>
                    <a:pt x="57" y="269"/>
                    <a:pt x="33" y="245"/>
                    <a:pt x="33" y="217"/>
                  </a:cubicBezTo>
                  <a:lnTo>
                    <a:pt x="33" y="134"/>
                  </a:lnTo>
                  <a:cubicBezTo>
                    <a:pt x="33" y="78"/>
                    <a:pt x="79" y="33"/>
                    <a:pt x="134" y="33"/>
                  </a:cubicBezTo>
                  <a:lnTo>
                    <a:pt x="168" y="33"/>
                  </a:lnTo>
                  <a:cubicBezTo>
                    <a:pt x="223" y="33"/>
                    <a:pt x="269" y="78"/>
                    <a:pt x="269" y="134"/>
                  </a:cubicBezTo>
                  <a:lnTo>
                    <a:pt x="269" y="217"/>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43" name="Google Shape;1543;p70"/>
            <p:cNvSpPr/>
            <p:nvPr/>
          </p:nvSpPr>
          <p:spPr>
            <a:xfrm>
              <a:off x="7056883" y="3429124"/>
              <a:ext cx="14095" cy="14095"/>
            </a:xfrm>
            <a:custGeom>
              <a:avLst/>
              <a:gdLst/>
              <a:ahLst/>
              <a:cxnLst/>
              <a:rect l="l" t="t" r="r" b="b"/>
              <a:pathLst>
                <a:path w="48" h="48" extrusionOk="0">
                  <a:moveTo>
                    <a:pt x="0" y="24"/>
                  </a:moveTo>
                  <a:lnTo>
                    <a:pt x="24" y="0"/>
                  </a:lnTo>
                  <a:lnTo>
                    <a:pt x="48"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44" name="Google Shape;1544;p70"/>
            <p:cNvSpPr/>
            <p:nvPr/>
          </p:nvSpPr>
          <p:spPr>
            <a:xfrm>
              <a:off x="7080669" y="3429124"/>
              <a:ext cx="14095" cy="14095"/>
            </a:xfrm>
            <a:custGeom>
              <a:avLst/>
              <a:gdLst/>
              <a:ahLst/>
              <a:cxnLst/>
              <a:rect l="l" t="t" r="r" b="b"/>
              <a:pathLst>
                <a:path w="48" h="48" extrusionOk="0">
                  <a:moveTo>
                    <a:pt x="0" y="24"/>
                  </a:moveTo>
                  <a:lnTo>
                    <a:pt x="24" y="0"/>
                  </a:lnTo>
                  <a:lnTo>
                    <a:pt x="48"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45" name="Google Shape;1545;p70"/>
            <p:cNvSpPr/>
            <p:nvPr/>
          </p:nvSpPr>
          <p:spPr>
            <a:xfrm>
              <a:off x="7085367" y="340827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46" name="Google Shape;1546;p70"/>
            <p:cNvSpPr/>
            <p:nvPr/>
          </p:nvSpPr>
          <p:spPr>
            <a:xfrm>
              <a:off x="7055708" y="340827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47" name="Google Shape;1547;p70"/>
            <p:cNvSpPr/>
            <p:nvPr/>
          </p:nvSpPr>
          <p:spPr>
            <a:xfrm>
              <a:off x="6961152" y="3343377"/>
              <a:ext cx="337700" cy="337407"/>
            </a:xfrm>
            <a:custGeom>
              <a:avLst/>
              <a:gdLst/>
              <a:ahLst/>
              <a:cxnLst/>
              <a:rect l="l" t="t" r="r" b="b"/>
              <a:pathLst>
                <a:path w="1150" h="1149" extrusionOk="0">
                  <a:moveTo>
                    <a:pt x="1114" y="1013"/>
                  </a:moveTo>
                  <a:lnTo>
                    <a:pt x="1150" y="1013"/>
                  </a:lnTo>
                  <a:lnTo>
                    <a:pt x="1150" y="980"/>
                  </a:lnTo>
                  <a:lnTo>
                    <a:pt x="1131" y="980"/>
                  </a:lnTo>
                  <a:lnTo>
                    <a:pt x="1131" y="940"/>
                  </a:lnTo>
                  <a:lnTo>
                    <a:pt x="1102" y="894"/>
                  </a:lnTo>
                  <a:lnTo>
                    <a:pt x="1134" y="824"/>
                  </a:lnTo>
                  <a:cubicBezTo>
                    <a:pt x="1065" y="768"/>
                    <a:pt x="1013" y="693"/>
                    <a:pt x="985" y="609"/>
                  </a:cubicBezTo>
                  <a:cubicBezTo>
                    <a:pt x="992" y="589"/>
                    <a:pt x="996" y="568"/>
                    <a:pt x="996" y="547"/>
                  </a:cubicBezTo>
                  <a:cubicBezTo>
                    <a:pt x="996" y="496"/>
                    <a:pt x="973" y="447"/>
                    <a:pt x="933" y="414"/>
                  </a:cubicBezTo>
                  <a:lnTo>
                    <a:pt x="791" y="295"/>
                  </a:lnTo>
                  <a:cubicBezTo>
                    <a:pt x="765" y="234"/>
                    <a:pt x="703" y="200"/>
                    <a:pt x="638" y="204"/>
                  </a:cubicBezTo>
                  <a:cubicBezTo>
                    <a:pt x="629" y="157"/>
                    <a:pt x="606" y="114"/>
                    <a:pt x="573" y="79"/>
                  </a:cubicBezTo>
                  <a:lnTo>
                    <a:pt x="548" y="102"/>
                  </a:lnTo>
                  <a:cubicBezTo>
                    <a:pt x="590" y="145"/>
                    <a:pt x="611" y="204"/>
                    <a:pt x="609" y="265"/>
                  </a:cubicBezTo>
                  <a:lnTo>
                    <a:pt x="576" y="299"/>
                  </a:lnTo>
                  <a:lnTo>
                    <a:pt x="576" y="397"/>
                  </a:lnTo>
                  <a:lnTo>
                    <a:pt x="524" y="427"/>
                  </a:lnTo>
                  <a:cubicBezTo>
                    <a:pt x="488" y="468"/>
                    <a:pt x="442" y="500"/>
                    <a:pt x="390" y="519"/>
                  </a:cubicBezTo>
                  <a:cubicBezTo>
                    <a:pt x="339" y="500"/>
                    <a:pt x="293" y="468"/>
                    <a:pt x="257" y="427"/>
                  </a:cubicBezTo>
                  <a:lnTo>
                    <a:pt x="205" y="397"/>
                  </a:lnTo>
                  <a:lnTo>
                    <a:pt x="205" y="298"/>
                  </a:lnTo>
                  <a:lnTo>
                    <a:pt x="171" y="265"/>
                  </a:lnTo>
                  <a:cubicBezTo>
                    <a:pt x="165" y="140"/>
                    <a:pt x="264" y="34"/>
                    <a:pt x="390" y="34"/>
                  </a:cubicBezTo>
                  <a:cubicBezTo>
                    <a:pt x="439" y="34"/>
                    <a:pt x="486" y="50"/>
                    <a:pt x="524" y="80"/>
                  </a:cubicBezTo>
                  <a:lnTo>
                    <a:pt x="545" y="54"/>
                  </a:lnTo>
                  <a:cubicBezTo>
                    <a:pt x="500" y="19"/>
                    <a:pt x="447" y="0"/>
                    <a:pt x="390" y="0"/>
                  </a:cubicBezTo>
                  <a:cubicBezTo>
                    <a:pt x="251" y="0"/>
                    <a:pt x="137" y="114"/>
                    <a:pt x="137" y="253"/>
                  </a:cubicBezTo>
                  <a:lnTo>
                    <a:pt x="137" y="279"/>
                  </a:lnTo>
                  <a:lnTo>
                    <a:pt x="171" y="313"/>
                  </a:lnTo>
                  <a:lnTo>
                    <a:pt x="171" y="403"/>
                  </a:lnTo>
                  <a:cubicBezTo>
                    <a:pt x="105" y="536"/>
                    <a:pt x="70" y="685"/>
                    <a:pt x="69" y="834"/>
                  </a:cubicBezTo>
                  <a:lnTo>
                    <a:pt x="69" y="949"/>
                  </a:lnTo>
                  <a:lnTo>
                    <a:pt x="44" y="963"/>
                  </a:lnTo>
                  <a:cubicBezTo>
                    <a:pt x="17" y="978"/>
                    <a:pt x="0" y="1006"/>
                    <a:pt x="0" y="1037"/>
                  </a:cubicBezTo>
                  <a:lnTo>
                    <a:pt x="0" y="1149"/>
                  </a:lnTo>
                  <a:lnTo>
                    <a:pt x="171" y="1149"/>
                  </a:lnTo>
                  <a:lnTo>
                    <a:pt x="171" y="1114"/>
                  </a:lnTo>
                  <a:lnTo>
                    <a:pt x="373" y="1114"/>
                  </a:lnTo>
                  <a:lnTo>
                    <a:pt x="373" y="1080"/>
                  </a:lnTo>
                  <a:lnTo>
                    <a:pt x="174" y="1080"/>
                  </a:lnTo>
                  <a:cubicBezTo>
                    <a:pt x="181" y="1060"/>
                    <a:pt x="200" y="1046"/>
                    <a:pt x="222" y="1046"/>
                  </a:cubicBezTo>
                  <a:lnTo>
                    <a:pt x="491" y="1046"/>
                  </a:lnTo>
                  <a:cubicBezTo>
                    <a:pt x="491" y="1046"/>
                    <a:pt x="527" y="1045"/>
                    <a:pt x="539" y="1080"/>
                  </a:cubicBezTo>
                  <a:lnTo>
                    <a:pt x="474" y="1080"/>
                  </a:lnTo>
                  <a:lnTo>
                    <a:pt x="474" y="1114"/>
                  </a:lnTo>
                  <a:lnTo>
                    <a:pt x="541" y="1114"/>
                  </a:lnTo>
                  <a:lnTo>
                    <a:pt x="541" y="1149"/>
                  </a:lnTo>
                  <a:lnTo>
                    <a:pt x="636" y="1149"/>
                  </a:lnTo>
                  <a:cubicBezTo>
                    <a:pt x="645" y="1129"/>
                    <a:pt x="659" y="1102"/>
                    <a:pt x="663" y="1080"/>
                  </a:cubicBezTo>
                  <a:lnTo>
                    <a:pt x="777" y="1080"/>
                  </a:lnTo>
                  <a:lnTo>
                    <a:pt x="777" y="1114"/>
                  </a:lnTo>
                  <a:lnTo>
                    <a:pt x="874" y="1114"/>
                  </a:lnTo>
                  <a:lnTo>
                    <a:pt x="888" y="1080"/>
                  </a:lnTo>
                  <a:lnTo>
                    <a:pt x="955" y="1080"/>
                  </a:lnTo>
                  <a:cubicBezTo>
                    <a:pt x="958" y="1090"/>
                    <a:pt x="964" y="1104"/>
                    <a:pt x="968" y="1114"/>
                  </a:cubicBezTo>
                  <a:lnTo>
                    <a:pt x="1063" y="1114"/>
                  </a:lnTo>
                  <a:lnTo>
                    <a:pt x="1063" y="1081"/>
                  </a:lnTo>
                  <a:lnTo>
                    <a:pt x="1150" y="1081"/>
                  </a:lnTo>
                  <a:lnTo>
                    <a:pt x="1150" y="1047"/>
                  </a:lnTo>
                  <a:lnTo>
                    <a:pt x="1066" y="1047"/>
                  </a:lnTo>
                  <a:cubicBezTo>
                    <a:pt x="1073" y="1027"/>
                    <a:pt x="1092" y="1013"/>
                    <a:pt x="1114" y="1013"/>
                  </a:cubicBezTo>
                  <a:moveTo>
                    <a:pt x="390" y="555"/>
                  </a:moveTo>
                  <a:cubicBezTo>
                    <a:pt x="390" y="555"/>
                    <a:pt x="451" y="529"/>
                    <a:pt x="475" y="513"/>
                  </a:cubicBezTo>
                  <a:cubicBezTo>
                    <a:pt x="481" y="560"/>
                    <a:pt x="505" y="604"/>
                    <a:pt x="541" y="635"/>
                  </a:cubicBezTo>
                  <a:lnTo>
                    <a:pt x="541" y="710"/>
                  </a:lnTo>
                  <a:cubicBezTo>
                    <a:pt x="525" y="707"/>
                    <a:pt x="509" y="697"/>
                    <a:pt x="500" y="683"/>
                  </a:cubicBezTo>
                  <a:lnTo>
                    <a:pt x="476" y="642"/>
                  </a:lnTo>
                  <a:lnTo>
                    <a:pt x="440" y="642"/>
                  </a:lnTo>
                  <a:lnTo>
                    <a:pt x="440" y="693"/>
                  </a:lnTo>
                  <a:cubicBezTo>
                    <a:pt x="401" y="655"/>
                    <a:pt x="376" y="604"/>
                    <a:pt x="373" y="549"/>
                  </a:cubicBezTo>
                  <a:cubicBezTo>
                    <a:pt x="377" y="550"/>
                    <a:pt x="390" y="555"/>
                    <a:pt x="390" y="555"/>
                  </a:cubicBezTo>
                  <a:moveTo>
                    <a:pt x="137" y="1097"/>
                  </a:moveTo>
                  <a:lnTo>
                    <a:pt x="137" y="1116"/>
                  </a:lnTo>
                  <a:lnTo>
                    <a:pt x="104" y="1116"/>
                  </a:lnTo>
                  <a:lnTo>
                    <a:pt x="104" y="1046"/>
                  </a:lnTo>
                  <a:lnTo>
                    <a:pt x="70" y="1046"/>
                  </a:lnTo>
                  <a:lnTo>
                    <a:pt x="70" y="1116"/>
                  </a:lnTo>
                  <a:lnTo>
                    <a:pt x="34" y="1116"/>
                  </a:lnTo>
                  <a:lnTo>
                    <a:pt x="34" y="1037"/>
                  </a:lnTo>
                  <a:cubicBezTo>
                    <a:pt x="34" y="1018"/>
                    <a:pt x="44" y="1001"/>
                    <a:pt x="60" y="992"/>
                  </a:cubicBezTo>
                  <a:lnTo>
                    <a:pt x="102" y="969"/>
                  </a:lnTo>
                  <a:lnTo>
                    <a:pt x="103" y="835"/>
                  </a:lnTo>
                  <a:cubicBezTo>
                    <a:pt x="103" y="695"/>
                    <a:pt x="135" y="556"/>
                    <a:pt x="195" y="430"/>
                  </a:cubicBezTo>
                  <a:lnTo>
                    <a:pt x="235" y="453"/>
                  </a:lnTo>
                  <a:cubicBezTo>
                    <a:pt x="265" y="486"/>
                    <a:pt x="300" y="513"/>
                    <a:pt x="339" y="533"/>
                  </a:cubicBezTo>
                  <a:cubicBezTo>
                    <a:pt x="338" y="645"/>
                    <a:pt x="274" y="735"/>
                    <a:pt x="189" y="802"/>
                  </a:cubicBezTo>
                  <a:lnTo>
                    <a:pt x="170" y="953"/>
                  </a:lnTo>
                  <a:cubicBezTo>
                    <a:pt x="192" y="966"/>
                    <a:pt x="207" y="988"/>
                    <a:pt x="205" y="1014"/>
                  </a:cubicBezTo>
                  <a:cubicBezTo>
                    <a:pt x="166" y="1022"/>
                    <a:pt x="137" y="1056"/>
                    <a:pt x="137" y="1097"/>
                  </a:cubicBezTo>
                  <a:moveTo>
                    <a:pt x="206" y="938"/>
                  </a:moveTo>
                  <a:lnTo>
                    <a:pt x="221" y="819"/>
                  </a:lnTo>
                  <a:cubicBezTo>
                    <a:pt x="282" y="769"/>
                    <a:pt x="335" y="705"/>
                    <a:pt x="357" y="629"/>
                  </a:cubicBezTo>
                  <a:cubicBezTo>
                    <a:pt x="378" y="685"/>
                    <a:pt x="423" y="729"/>
                    <a:pt x="474" y="759"/>
                  </a:cubicBezTo>
                  <a:lnTo>
                    <a:pt x="474" y="704"/>
                  </a:lnTo>
                  <a:cubicBezTo>
                    <a:pt x="487" y="723"/>
                    <a:pt x="505" y="736"/>
                    <a:pt x="527" y="741"/>
                  </a:cubicBezTo>
                  <a:cubicBezTo>
                    <a:pt x="514" y="777"/>
                    <a:pt x="508" y="814"/>
                    <a:pt x="508" y="852"/>
                  </a:cubicBezTo>
                  <a:lnTo>
                    <a:pt x="508" y="948"/>
                  </a:lnTo>
                  <a:cubicBezTo>
                    <a:pt x="488" y="955"/>
                    <a:pt x="474" y="974"/>
                    <a:pt x="474" y="996"/>
                  </a:cubicBezTo>
                  <a:lnTo>
                    <a:pt x="474" y="1013"/>
                  </a:lnTo>
                  <a:lnTo>
                    <a:pt x="238" y="1013"/>
                  </a:lnTo>
                  <a:cubicBezTo>
                    <a:pt x="239" y="984"/>
                    <a:pt x="227" y="956"/>
                    <a:pt x="206" y="938"/>
                  </a:cubicBezTo>
                  <a:moveTo>
                    <a:pt x="712" y="979"/>
                  </a:moveTo>
                  <a:lnTo>
                    <a:pt x="663" y="979"/>
                  </a:lnTo>
                  <a:lnTo>
                    <a:pt x="693" y="939"/>
                  </a:lnTo>
                  <a:cubicBezTo>
                    <a:pt x="719" y="905"/>
                    <a:pt x="741" y="868"/>
                    <a:pt x="760" y="829"/>
                  </a:cubicBezTo>
                  <a:lnTo>
                    <a:pt x="760" y="917"/>
                  </a:lnTo>
                  <a:cubicBezTo>
                    <a:pt x="735" y="929"/>
                    <a:pt x="717" y="952"/>
                    <a:pt x="712" y="979"/>
                  </a:cubicBezTo>
                  <a:moveTo>
                    <a:pt x="667" y="1013"/>
                  </a:moveTo>
                  <a:lnTo>
                    <a:pt x="727" y="1013"/>
                  </a:lnTo>
                  <a:lnTo>
                    <a:pt x="727" y="1012"/>
                  </a:lnTo>
                  <a:cubicBezTo>
                    <a:pt x="749" y="1012"/>
                    <a:pt x="768" y="1026"/>
                    <a:pt x="774" y="1046"/>
                  </a:cubicBezTo>
                  <a:lnTo>
                    <a:pt x="667" y="1046"/>
                  </a:lnTo>
                  <a:cubicBezTo>
                    <a:pt x="668" y="1035"/>
                    <a:pt x="668" y="1024"/>
                    <a:pt x="667" y="1013"/>
                  </a:cubicBezTo>
                  <a:moveTo>
                    <a:pt x="896" y="1046"/>
                  </a:moveTo>
                  <a:cubicBezTo>
                    <a:pt x="898" y="1035"/>
                    <a:pt x="897" y="1024"/>
                    <a:pt x="896" y="1013"/>
                  </a:cubicBezTo>
                  <a:lnTo>
                    <a:pt x="951" y="1013"/>
                  </a:lnTo>
                  <a:cubicBezTo>
                    <a:pt x="949" y="1024"/>
                    <a:pt x="949" y="1035"/>
                    <a:pt x="950" y="1046"/>
                  </a:cubicBezTo>
                  <a:lnTo>
                    <a:pt x="896" y="1046"/>
                  </a:lnTo>
                  <a:moveTo>
                    <a:pt x="959" y="979"/>
                  </a:moveTo>
                  <a:lnTo>
                    <a:pt x="887" y="979"/>
                  </a:lnTo>
                  <a:cubicBezTo>
                    <a:pt x="882" y="965"/>
                    <a:pt x="874" y="953"/>
                    <a:pt x="864" y="941"/>
                  </a:cubicBezTo>
                  <a:lnTo>
                    <a:pt x="903" y="833"/>
                  </a:lnTo>
                  <a:cubicBezTo>
                    <a:pt x="922" y="857"/>
                    <a:pt x="949" y="873"/>
                    <a:pt x="979" y="877"/>
                  </a:cubicBezTo>
                  <a:lnTo>
                    <a:pt x="979" y="940"/>
                  </a:lnTo>
                  <a:cubicBezTo>
                    <a:pt x="971" y="952"/>
                    <a:pt x="964" y="965"/>
                    <a:pt x="959" y="979"/>
                  </a:cubicBezTo>
                  <a:moveTo>
                    <a:pt x="1030" y="1080"/>
                  </a:moveTo>
                  <a:lnTo>
                    <a:pt x="991" y="1080"/>
                  </a:lnTo>
                  <a:cubicBezTo>
                    <a:pt x="975" y="1036"/>
                    <a:pt x="984" y="987"/>
                    <a:pt x="1013" y="951"/>
                  </a:cubicBezTo>
                  <a:lnTo>
                    <a:pt x="1013" y="845"/>
                  </a:lnTo>
                  <a:lnTo>
                    <a:pt x="996" y="845"/>
                  </a:lnTo>
                  <a:cubicBezTo>
                    <a:pt x="962" y="845"/>
                    <a:pt x="932" y="824"/>
                    <a:pt x="917" y="794"/>
                  </a:cubicBezTo>
                  <a:lnTo>
                    <a:pt x="939" y="735"/>
                  </a:lnTo>
                  <a:lnTo>
                    <a:pt x="907" y="724"/>
                  </a:lnTo>
                  <a:lnTo>
                    <a:pt x="825" y="950"/>
                  </a:lnTo>
                  <a:cubicBezTo>
                    <a:pt x="864" y="983"/>
                    <a:pt x="874" y="1034"/>
                    <a:pt x="851" y="1080"/>
                  </a:cubicBezTo>
                  <a:lnTo>
                    <a:pt x="811" y="1080"/>
                  </a:lnTo>
                  <a:lnTo>
                    <a:pt x="811" y="1063"/>
                  </a:lnTo>
                  <a:cubicBezTo>
                    <a:pt x="811" y="1023"/>
                    <a:pt x="783" y="989"/>
                    <a:pt x="746" y="981"/>
                  </a:cubicBezTo>
                  <a:cubicBezTo>
                    <a:pt x="752" y="958"/>
                    <a:pt x="771" y="947"/>
                    <a:pt x="794" y="941"/>
                  </a:cubicBezTo>
                  <a:lnTo>
                    <a:pt x="794" y="746"/>
                  </a:lnTo>
                  <a:cubicBezTo>
                    <a:pt x="816" y="678"/>
                    <a:pt x="828" y="607"/>
                    <a:pt x="828" y="536"/>
                  </a:cubicBezTo>
                  <a:lnTo>
                    <a:pt x="828" y="474"/>
                  </a:lnTo>
                  <a:lnTo>
                    <a:pt x="794" y="474"/>
                  </a:lnTo>
                  <a:lnTo>
                    <a:pt x="794" y="536"/>
                  </a:lnTo>
                  <a:cubicBezTo>
                    <a:pt x="796" y="698"/>
                    <a:pt x="727" y="853"/>
                    <a:pt x="624" y="976"/>
                  </a:cubicBezTo>
                  <a:cubicBezTo>
                    <a:pt x="640" y="1021"/>
                    <a:pt x="636" y="1072"/>
                    <a:pt x="615" y="1116"/>
                  </a:cubicBezTo>
                  <a:lnTo>
                    <a:pt x="575" y="1116"/>
                  </a:lnTo>
                  <a:lnTo>
                    <a:pt x="575" y="1097"/>
                  </a:lnTo>
                  <a:cubicBezTo>
                    <a:pt x="575" y="1056"/>
                    <a:pt x="546" y="1022"/>
                    <a:pt x="508" y="1014"/>
                  </a:cubicBezTo>
                  <a:lnTo>
                    <a:pt x="508" y="996"/>
                  </a:lnTo>
                  <a:cubicBezTo>
                    <a:pt x="508" y="986"/>
                    <a:pt x="515" y="979"/>
                    <a:pt x="525" y="979"/>
                  </a:cubicBezTo>
                  <a:lnTo>
                    <a:pt x="541" y="979"/>
                  </a:lnTo>
                  <a:lnTo>
                    <a:pt x="541" y="852"/>
                  </a:lnTo>
                  <a:cubicBezTo>
                    <a:pt x="541" y="804"/>
                    <a:pt x="553" y="756"/>
                    <a:pt x="575" y="713"/>
                  </a:cubicBezTo>
                  <a:lnTo>
                    <a:pt x="575" y="619"/>
                  </a:lnTo>
                  <a:cubicBezTo>
                    <a:pt x="533" y="589"/>
                    <a:pt x="507" y="541"/>
                    <a:pt x="508" y="490"/>
                  </a:cubicBezTo>
                  <a:cubicBezTo>
                    <a:pt x="521" y="478"/>
                    <a:pt x="534" y="466"/>
                    <a:pt x="545" y="453"/>
                  </a:cubicBezTo>
                  <a:lnTo>
                    <a:pt x="609" y="416"/>
                  </a:lnTo>
                  <a:lnTo>
                    <a:pt x="609" y="312"/>
                  </a:lnTo>
                  <a:lnTo>
                    <a:pt x="642" y="279"/>
                  </a:lnTo>
                  <a:lnTo>
                    <a:pt x="642" y="238"/>
                  </a:lnTo>
                  <a:cubicBezTo>
                    <a:pt x="695" y="234"/>
                    <a:pt x="745" y="265"/>
                    <a:pt x="763" y="316"/>
                  </a:cubicBezTo>
                  <a:lnTo>
                    <a:pt x="912" y="440"/>
                  </a:lnTo>
                  <a:cubicBezTo>
                    <a:pt x="944" y="466"/>
                    <a:pt x="962" y="506"/>
                    <a:pt x="962" y="547"/>
                  </a:cubicBezTo>
                  <a:cubicBezTo>
                    <a:pt x="962" y="564"/>
                    <a:pt x="959" y="580"/>
                    <a:pt x="954" y="595"/>
                  </a:cubicBezTo>
                  <a:lnTo>
                    <a:pt x="920" y="689"/>
                  </a:lnTo>
                  <a:lnTo>
                    <a:pt x="951" y="700"/>
                  </a:lnTo>
                  <a:lnTo>
                    <a:pt x="967" y="657"/>
                  </a:lnTo>
                  <a:cubicBezTo>
                    <a:pt x="996" y="724"/>
                    <a:pt x="1039" y="784"/>
                    <a:pt x="1093" y="833"/>
                  </a:cubicBezTo>
                  <a:lnTo>
                    <a:pt x="1064" y="896"/>
                  </a:lnTo>
                  <a:lnTo>
                    <a:pt x="1097" y="950"/>
                  </a:lnTo>
                  <a:lnTo>
                    <a:pt x="1097" y="981"/>
                  </a:lnTo>
                  <a:cubicBezTo>
                    <a:pt x="1059" y="989"/>
                    <a:pt x="1030" y="1023"/>
                    <a:pt x="1030" y="1064"/>
                  </a:cubicBezTo>
                  <a:lnTo>
                    <a:pt x="1030" y="108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48" name="Google Shape;1548;p70"/>
            <p:cNvSpPr/>
            <p:nvPr/>
          </p:nvSpPr>
          <p:spPr>
            <a:xfrm>
              <a:off x="7080669" y="3660521"/>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49" name="Google Shape;1549;p70"/>
            <p:cNvSpPr/>
            <p:nvPr/>
          </p:nvSpPr>
          <p:spPr>
            <a:xfrm>
              <a:off x="7016359" y="3497251"/>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50" name="Google Shape;1550;p70"/>
            <p:cNvSpPr/>
            <p:nvPr/>
          </p:nvSpPr>
          <p:spPr>
            <a:xfrm>
              <a:off x="7125010" y="3487560"/>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51" name="Google Shape;1551;p70"/>
          <p:cNvGrpSpPr/>
          <p:nvPr/>
        </p:nvGrpSpPr>
        <p:grpSpPr>
          <a:xfrm>
            <a:off x="6272245" y="3333980"/>
            <a:ext cx="237271" cy="337700"/>
            <a:chOff x="6272245" y="3333980"/>
            <a:chExt cx="237271" cy="337700"/>
          </a:xfrm>
        </p:grpSpPr>
        <p:sp>
          <p:nvSpPr>
            <p:cNvPr id="1552" name="Google Shape;1552;p70"/>
            <p:cNvSpPr/>
            <p:nvPr/>
          </p:nvSpPr>
          <p:spPr>
            <a:xfrm>
              <a:off x="6450198" y="365112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53" name="Google Shape;1553;p70"/>
            <p:cNvSpPr/>
            <p:nvPr/>
          </p:nvSpPr>
          <p:spPr>
            <a:xfrm>
              <a:off x="6272245" y="3333980"/>
              <a:ext cx="237271" cy="337700"/>
            </a:xfrm>
            <a:custGeom>
              <a:avLst/>
              <a:gdLst/>
              <a:ahLst/>
              <a:cxnLst/>
              <a:rect l="l" t="t" r="r" b="b"/>
              <a:pathLst>
                <a:path w="808" h="1150" extrusionOk="0">
                  <a:moveTo>
                    <a:pt x="808" y="374"/>
                  </a:moveTo>
                  <a:lnTo>
                    <a:pt x="808" y="273"/>
                  </a:lnTo>
                  <a:lnTo>
                    <a:pt x="775" y="273"/>
                  </a:lnTo>
                  <a:lnTo>
                    <a:pt x="775" y="0"/>
                  </a:lnTo>
                  <a:lnTo>
                    <a:pt x="742" y="0"/>
                  </a:lnTo>
                  <a:lnTo>
                    <a:pt x="742" y="273"/>
                  </a:lnTo>
                  <a:lnTo>
                    <a:pt x="674" y="273"/>
                  </a:lnTo>
                  <a:lnTo>
                    <a:pt x="674" y="307"/>
                  </a:lnTo>
                  <a:lnTo>
                    <a:pt x="775" y="307"/>
                  </a:lnTo>
                  <a:lnTo>
                    <a:pt x="775" y="340"/>
                  </a:lnTo>
                  <a:lnTo>
                    <a:pt x="34" y="340"/>
                  </a:lnTo>
                  <a:lnTo>
                    <a:pt x="34" y="307"/>
                  </a:lnTo>
                  <a:lnTo>
                    <a:pt x="640" y="307"/>
                  </a:lnTo>
                  <a:lnTo>
                    <a:pt x="640" y="273"/>
                  </a:lnTo>
                  <a:lnTo>
                    <a:pt x="438" y="273"/>
                  </a:lnTo>
                  <a:lnTo>
                    <a:pt x="438" y="0"/>
                  </a:lnTo>
                  <a:lnTo>
                    <a:pt x="405" y="0"/>
                  </a:lnTo>
                  <a:lnTo>
                    <a:pt x="405" y="273"/>
                  </a:lnTo>
                  <a:lnTo>
                    <a:pt x="270" y="273"/>
                  </a:lnTo>
                  <a:lnTo>
                    <a:pt x="270" y="164"/>
                  </a:lnTo>
                  <a:lnTo>
                    <a:pt x="167" y="108"/>
                  </a:lnTo>
                  <a:lnTo>
                    <a:pt x="135" y="108"/>
                  </a:lnTo>
                  <a:lnTo>
                    <a:pt x="135" y="273"/>
                  </a:lnTo>
                  <a:lnTo>
                    <a:pt x="68" y="273"/>
                  </a:lnTo>
                  <a:lnTo>
                    <a:pt x="68" y="0"/>
                  </a:lnTo>
                  <a:lnTo>
                    <a:pt x="34" y="0"/>
                  </a:lnTo>
                  <a:lnTo>
                    <a:pt x="34" y="273"/>
                  </a:lnTo>
                  <a:lnTo>
                    <a:pt x="0" y="273"/>
                  </a:lnTo>
                  <a:lnTo>
                    <a:pt x="0" y="374"/>
                  </a:lnTo>
                  <a:lnTo>
                    <a:pt x="34" y="374"/>
                  </a:lnTo>
                  <a:lnTo>
                    <a:pt x="34" y="945"/>
                  </a:lnTo>
                  <a:lnTo>
                    <a:pt x="0" y="945"/>
                  </a:lnTo>
                  <a:lnTo>
                    <a:pt x="0" y="1114"/>
                  </a:lnTo>
                  <a:lnTo>
                    <a:pt x="34" y="1114"/>
                  </a:lnTo>
                  <a:lnTo>
                    <a:pt x="34" y="1150"/>
                  </a:lnTo>
                  <a:lnTo>
                    <a:pt x="68" y="1150"/>
                  </a:lnTo>
                  <a:lnTo>
                    <a:pt x="68" y="1114"/>
                  </a:lnTo>
                  <a:lnTo>
                    <a:pt x="405" y="1114"/>
                  </a:lnTo>
                  <a:lnTo>
                    <a:pt x="405" y="1150"/>
                  </a:lnTo>
                  <a:lnTo>
                    <a:pt x="438" y="1150"/>
                  </a:lnTo>
                  <a:lnTo>
                    <a:pt x="438" y="1114"/>
                  </a:lnTo>
                  <a:lnTo>
                    <a:pt x="573" y="1114"/>
                  </a:lnTo>
                  <a:lnTo>
                    <a:pt x="573" y="1080"/>
                  </a:lnTo>
                  <a:lnTo>
                    <a:pt x="34" y="1080"/>
                  </a:lnTo>
                  <a:lnTo>
                    <a:pt x="34" y="979"/>
                  </a:lnTo>
                  <a:lnTo>
                    <a:pt x="775" y="979"/>
                  </a:lnTo>
                  <a:lnTo>
                    <a:pt x="775" y="1080"/>
                  </a:lnTo>
                  <a:lnTo>
                    <a:pt x="674" y="1080"/>
                  </a:lnTo>
                  <a:lnTo>
                    <a:pt x="674" y="1114"/>
                  </a:lnTo>
                  <a:lnTo>
                    <a:pt x="742" y="1114"/>
                  </a:lnTo>
                  <a:lnTo>
                    <a:pt x="742" y="1150"/>
                  </a:lnTo>
                  <a:lnTo>
                    <a:pt x="775" y="1150"/>
                  </a:lnTo>
                  <a:lnTo>
                    <a:pt x="775" y="1114"/>
                  </a:lnTo>
                  <a:lnTo>
                    <a:pt x="808" y="1114"/>
                  </a:lnTo>
                  <a:lnTo>
                    <a:pt x="808" y="945"/>
                  </a:lnTo>
                  <a:lnTo>
                    <a:pt x="775" y="945"/>
                  </a:lnTo>
                  <a:lnTo>
                    <a:pt x="775" y="676"/>
                  </a:lnTo>
                  <a:lnTo>
                    <a:pt x="808" y="676"/>
                  </a:lnTo>
                  <a:lnTo>
                    <a:pt x="808" y="575"/>
                  </a:lnTo>
                  <a:lnTo>
                    <a:pt x="775" y="575"/>
                  </a:lnTo>
                  <a:lnTo>
                    <a:pt x="775" y="374"/>
                  </a:lnTo>
                  <a:lnTo>
                    <a:pt x="808" y="374"/>
                  </a:lnTo>
                  <a:moveTo>
                    <a:pt x="169" y="147"/>
                  </a:moveTo>
                  <a:lnTo>
                    <a:pt x="236" y="184"/>
                  </a:lnTo>
                  <a:lnTo>
                    <a:pt x="236" y="273"/>
                  </a:lnTo>
                  <a:lnTo>
                    <a:pt x="169" y="273"/>
                  </a:lnTo>
                  <a:lnTo>
                    <a:pt x="169" y="147"/>
                  </a:lnTo>
                  <a:moveTo>
                    <a:pt x="236" y="697"/>
                  </a:moveTo>
                  <a:lnTo>
                    <a:pt x="270" y="735"/>
                  </a:lnTo>
                  <a:lnTo>
                    <a:pt x="270" y="945"/>
                  </a:lnTo>
                  <a:lnTo>
                    <a:pt x="169" y="945"/>
                  </a:lnTo>
                  <a:lnTo>
                    <a:pt x="169" y="374"/>
                  </a:lnTo>
                  <a:lnTo>
                    <a:pt x="236" y="374"/>
                  </a:lnTo>
                  <a:lnTo>
                    <a:pt x="236" y="508"/>
                  </a:lnTo>
                  <a:lnTo>
                    <a:pt x="270" y="508"/>
                  </a:lnTo>
                  <a:lnTo>
                    <a:pt x="270" y="374"/>
                  </a:lnTo>
                  <a:lnTo>
                    <a:pt x="405" y="374"/>
                  </a:lnTo>
                  <a:lnTo>
                    <a:pt x="405" y="945"/>
                  </a:lnTo>
                  <a:lnTo>
                    <a:pt x="304" y="945"/>
                  </a:lnTo>
                  <a:lnTo>
                    <a:pt x="304" y="722"/>
                  </a:lnTo>
                  <a:lnTo>
                    <a:pt x="270" y="684"/>
                  </a:lnTo>
                  <a:lnTo>
                    <a:pt x="270" y="541"/>
                  </a:lnTo>
                  <a:lnTo>
                    <a:pt x="236" y="541"/>
                  </a:lnTo>
                  <a:lnTo>
                    <a:pt x="236" y="697"/>
                  </a:lnTo>
                  <a:moveTo>
                    <a:pt x="68" y="374"/>
                  </a:moveTo>
                  <a:lnTo>
                    <a:pt x="135" y="374"/>
                  </a:lnTo>
                  <a:lnTo>
                    <a:pt x="135" y="945"/>
                  </a:lnTo>
                  <a:lnTo>
                    <a:pt x="68" y="945"/>
                  </a:lnTo>
                  <a:lnTo>
                    <a:pt x="68" y="374"/>
                  </a:lnTo>
                  <a:moveTo>
                    <a:pt x="641" y="575"/>
                  </a:moveTo>
                  <a:lnTo>
                    <a:pt x="573" y="575"/>
                  </a:lnTo>
                  <a:lnTo>
                    <a:pt x="573" y="448"/>
                  </a:lnTo>
                  <a:lnTo>
                    <a:pt x="641" y="484"/>
                  </a:lnTo>
                  <a:lnTo>
                    <a:pt x="641" y="575"/>
                  </a:lnTo>
                  <a:moveTo>
                    <a:pt x="742" y="609"/>
                  </a:moveTo>
                  <a:lnTo>
                    <a:pt x="742" y="642"/>
                  </a:lnTo>
                  <a:lnTo>
                    <a:pt x="506" y="642"/>
                  </a:lnTo>
                  <a:lnTo>
                    <a:pt x="506" y="609"/>
                  </a:lnTo>
                  <a:lnTo>
                    <a:pt x="742" y="609"/>
                  </a:lnTo>
                  <a:moveTo>
                    <a:pt x="641" y="676"/>
                  </a:moveTo>
                  <a:lnTo>
                    <a:pt x="641" y="789"/>
                  </a:lnTo>
                  <a:lnTo>
                    <a:pt x="674" y="827"/>
                  </a:lnTo>
                  <a:lnTo>
                    <a:pt x="674" y="945"/>
                  </a:lnTo>
                  <a:lnTo>
                    <a:pt x="573" y="945"/>
                  </a:lnTo>
                  <a:lnTo>
                    <a:pt x="573" y="676"/>
                  </a:lnTo>
                  <a:lnTo>
                    <a:pt x="641" y="676"/>
                  </a:lnTo>
                  <a:moveTo>
                    <a:pt x="708" y="945"/>
                  </a:moveTo>
                  <a:lnTo>
                    <a:pt x="708" y="814"/>
                  </a:lnTo>
                  <a:lnTo>
                    <a:pt x="674" y="776"/>
                  </a:lnTo>
                  <a:lnTo>
                    <a:pt x="674" y="676"/>
                  </a:lnTo>
                  <a:lnTo>
                    <a:pt x="742" y="676"/>
                  </a:lnTo>
                  <a:lnTo>
                    <a:pt x="742" y="945"/>
                  </a:lnTo>
                  <a:lnTo>
                    <a:pt x="708" y="945"/>
                  </a:lnTo>
                  <a:moveTo>
                    <a:pt x="674" y="575"/>
                  </a:moveTo>
                  <a:lnTo>
                    <a:pt x="674" y="464"/>
                  </a:lnTo>
                  <a:lnTo>
                    <a:pt x="571" y="408"/>
                  </a:lnTo>
                  <a:lnTo>
                    <a:pt x="539" y="408"/>
                  </a:lnTo>
                  <a:lnTo>
                    <a:pt x="539" y="575"/>
                  </a:lnTo>
                  <a:lnTo>
                    <a:pt x="472" y="575"/>
                  </a:lnTo>
                  <a:lnTo>
                    <a:pt x="472" y="676"/>
                  </a:lnTo>
                  <a:lnTo>
                    <a:pt x="539" y="676"/>
                  </a:lnTo>
                  <a:lnTo>
                    <a:pt x="539" y="945"/>
                  </a:lnTo>
                  <a:lnTo>
                    <a:pt x="438" y="945"/>
                  </a:lnTo>
                  <a:lnTo>
                    <a:pt x="438" y="374"/>
                  </a:lnTo>
                  <a:lnTo>
                    <a:pt x="742" y="374"/>
                  </a:lnTo>
                  <a:lnTo>
                    <a:pt x="742" y="575"/>
                  </a:lnTo>
                  <a:lnTo>
                    <a:pt x="674" y="575"/>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54" name="Google Shape;1554;p70"/>
            <p:cNvSpPr/>
            <p:nvPr/>
          </p:nvSpPr>
          <p:spPr>
            <a:xfrm>
              <a:off x="6292213" y="3631449"/>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55" name="Google Shape;1555;p70"/>
            <p:cNvSpPr/>
            <p:nvPr/>
          </p:nvSpPr>
          <p:spPr>
            <a:xfrm>
              <a:off x="6311888" y="3631449"/>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56" name="Google Shape;1556;p70"/>
          <p:cNvGrpSpPr/>
          <p:nvPr/>
        </p:nvGrpSpPr>
        <p:grpSpPr>
          <a:xfrm>
            <a:off x="5483201" y="3364520"/>
            <a:ext cx="337407" cy="295413"/>
            <a:chOff x="5483201" y="3364520"/>
            <a:chExt cx="337407" cy="295413"/>
          </a:xfrm>
        </p:grpSpPr>
        <p:sp>
          <p:nvSpPr>
            <p:cNvPr id="1557" name="Google Shape;1557;p70"/>
            <p:cNvSpPr/>
            <p:nvPr/>
          </p:nvSpPr>
          <p:spPr>
            <a:xfrm>
              <a:off x="5543106" y="344263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58" name="Google Shape;1558;p70"/>
            <p:cNvSpPr/>
            <p:nvPr/>
          </p:nvSpPr>
          <p:spPr>
            <a:xfrm>
              <a:off x="5483201" y="3422663"/>
              <a:ext cx="337407" cy="182946"/>
            </a:xfrm>
            <a:custGeom>
              <a:avLst/>
              <a:gdLst/>
              <a:ahLst/>
              <a:cxnLst/>
              <a:rect l="l" t="t" r="r" b="b"/>
              <a:pathLst>
                <a:path w="1149" h="623" extrusionOk="0">
                  <a:moveTo>
                    <a:pt x="979" y="623"/>
                  </a:moveTo>
                  <a:lnTo>
                    <a:pt x="979" y="590"/>
                  </a:lnTo>
                  <a:lnTo>
                    <a:pt x="770" y="590"/>
                  </a:lnTo>
                  <a:lnTo>
                    <a:pt x="782" y="520"/>
                  </a:lnTo>
                  <a:lnTo>
                    <a:pt x="747" y="447"/>
                  </a:lnTo>
                  <a:cubicBezTo>
                    <a:pt x="751" y="444"/>
                    <a:pt x="755" y="441"/>
                    <a:pt x="759" y="438"/>
                  </a:cubicBezTo>
                  <a:lnTo>
                    <a:pt x="873" y="438"/>
                  </a:lnTo>
                  <a:cubicBezTo>
                    <a:pt x="896" y="438"/>
                    <a:pt x="918" y="443"/>
                    <a:pt x="937" y="453"/>
                  </a:cubicBezTo>
                  <a:cubicBezTo>
                    <a:pt x="962" y="465"/>
                    <a:pt x="989" y="472"/>
                    <a:pt x="1016" y="472"/>
                  </a:cubicBezTo>
                  <a:lnTo>
                    <a:pt x="1043" y="472"/>
                  </a:lnTo>
                  <a:cubicBezTo>
                    <a:pt x="1101" y="472"/>
                    <a:pt x="1149" y="424"/>
                    <a:pt x="1149" y="365"/>
                  </a:cubicBezTo>
                  <a:lnTo>
                    <a:pt x="1149" y="219"/>
                  </a:lnTo>
                  <a:lnTo>
                    <a:pt x="1115" y="219"/>
                  </a:lnTo>
                  <a:lnTo>
                    <a:pt x="1115" y="308"/>
                  </a:lnTo>
                  <a:cubicBezTo>
                    <a:pt x="1115" y="342"/>
                    <a:pt x="1087" y="371"/>
                    <a:pt x="1052" y="371"/>
                  </a:cubicBezTo>
                  <a:cubicBezTo>
                    <a:pt x="914" y="369"/>
                    <a:pt x="929" y="222"/>
                    <a:pt x="761" y="219"/>
                  </a:cubicBezTo>
                  <a:lnTo>
                    <a:pt x="357" y="219"/>
                  </a:lnTo>
                  <a:cubicBezTo>
                    <a:pt x="341" y="219"/>
                    <a:pt x="326" y="212"/>
                    <a:pt x="317" y="200"/>
                  </a:cubicBezTo>
                  <a:cubicBezTo>
                    <a:pt x="352" y="192"/>
                    <a:pt x="382" y="167"/>
                    <a:pt x="397" y="135"/>
                  </a:cubicBezTo>
                  <a:lnTo>
                    <a:pt x="416" y="135"/>
                  </a:lnTo>
                  <a:cubicBezTo>
                    <a:pt x="448" y="135"/>
                    <a:pt x="475" y="109"/>
                    <a:pt x="475" y="77"/>
                  </a:cubicBezTo>
                  <a:cubicBezTo>
                    <a:pt x="475" y="72"/>
                    <a:pt x="479" y="68"/>
                    <a:pt x="484" y="68"/>
                  </a:cubicBezTo>
                  <a:lnTo>
                    <a:pt x="507" y="68"/>
                  </a:lnTo>
                  <a:lnTo>
                    <a:pt x="507" y="34"/>
                  </a:lnTo>
                  <a:lnTo>
                    <a:pt x="484" y="34"/>
                  </a:lnTo>
                  <a:cubicBezTo>
                    <a:pt x="460" y="34"/>
                    <a:pt x="441" y="53"/>
                    <a:pt x="441" y="77"/>
                  </a:cubicBezTo>
                  <a:cubicBezTo>
                    <a:pt x="441" y="90"/>
                    <a:pt x="430" y="101"/>
                    <a:pt x="416" y="101"/>
                  </a:cubicBezTo>
                  <a:lnTo>
                    <a:pt x="406" y="101"/>
                  </a:lnTo>
                  <a:cubicBezTo>
                    <a:pt x="407" y="97"/>
                    <a:pt x="407" y="92"/>
                    <a:pt x="407" y="87"/>
                  </a:cubicBezTo>
                  <a:lnTo>
                    <a:pt x="407" y="0"/>
                  </a:lnTo>
                  <a:lnTo>
                    <a:pt x="223" y="0"/>
                  </a:lnTo>
                  <a:cubicBezTo>
                    <a:pt x="166" y="0"/>
                    <a:pt x="120" y="47"/>
                    <a:pt x="120" y="104"/>
                  </a:cubicBezTo>
                  <a:lnTo>
                    <a:pt x="120" y="219"/>
                  </a:lnTo>
                  <a:lnTo>
                    <a:pt x="154" y="219"/>
                  </a:lnTo>
                  <a:lnTo>
                    <a:pt x="154" y="104"/>
                  </a:lnTo>
                  <a:cubicBezTo>
                    <a:pt x="154" y="65"/>
                    <a:pt x="185" y="34"/>
                    <a:pt x="223" y="34"/>
                  </a:cubicBezTo>
                  <a:lnTo>
                    <a:pt x="374" y="34"/>
                  </a:lnTo>
                  <a:lnTo>
                    <a:pt x="374" y="87"/>
                  </a:lnTo>
                  <a:cubicBezTo>
                    <a:pt x="374" y="92"/>
                    <a:pt x="373" y="97"/>
                    <a:pt x="372" y="101"/>
                  </a:cubicBezTo>
                  <a:lnTo>
                    <a:pt x="271" y="101"/>
                  </a:lnTo>
                  <a:lnTo>
                    <a:pt x="271" y="135"/>
                  </a:lnTo>
                  <a:lnTo>
                    <a:pt x="358" y="135"/>
                  </a:lnTo>
                  <a:cubicBezTo>
                    <a:pt x="343" y="156"/>
                    <a:pt x="319" y="169"/>
                    <a:pt x="291" y="169"/>
                  </a:cubicBezTo>
                  <a:lnTo>
                    <a:pt x="204" y="169"/>
                  </a:lnTo>
                  <a:lnTo>
                    <a:pt x="204" y="202"/>
                  </a:lnTo>
                  <a:lnTo>
                    <a:pt x="280" y="202"/>
                  </a:lnTo>
                  <a:cubicBezTo>
                    <a:pt x="293" y="233"/>
                    <a:pt x="323" y="253"/>
                    <a:pt x="357" y="253"/>
                  </a:cubicBezTo>
                  <a:lnTo>
                    <a:pt x="761" y="253"/>
                  </a:lnTo>
                  <a:cubicBezTo>
                    <a:pt x="909" y="254"/>
                    <a:pt x="897" y="403"/>
                    <a:pt x="1052" y="404"/>
                  </a:cubicBezTo>
                  <a:cubicBezTo>
                    <a:pt x="1075" y="404"/>
                    <a:pt x="1097" y="396"/>
                    <a:pt x="1113" y="383"/>
                  </a:cubicBezTo>
                  <a:cubicBezTo>
                    <a:pt x="1105" y="415"/>
                    <a:pt x="1077" y="438"/>
                    <a:pt x="1043" y="438"/>
                  </a:cubicBezTo>
                  <a:lnTo>
                    <a:pt x="1016" y="438"/>
                  </a:lnTo>
                  <a:cubicBezTo>
                    <a:pt x="994" y="438"/>
                    <a:pt x="972" y="433"/>
                    <a:pt x="952" y="423"/>
                  </a:cubicBezTo>
                  <a:cubicBezTo>
                    <a:pt x="928" y="411"/>
                    <a:pt x="901" y="404"/>
                    <a:pt x="873" y="404"/>
                  </a:cubicBezTo>
                  <a:lnTo>
                    <a:pt x="785" y="404"/>
                  </a:lnTo>
                  <a:cubicBezTo>
                    <a:pt x="790" y="393"/>
                    <a:pt x="793" y="380"/>
                    <a:pt x="793" y="366"/>
                  </a:cubicBezTo>
                  <a:lnTo>
                    <a:pt x="793" y="320"/>
                  </a:lnTo>
                  <a:lnTo>
                    <a:pt x="760" y="320"/>
                  </a:lnTo>
                  <a:lnTo>
                    <a:pt x="760" y="366"/>
                  </a:lnTo>
                  <a:cubicBezTo>
                    <a:pt x="759" y="403"/>
                    <a:pt x="734" y="420"/>
                    <a:pt x="701" y="429"/>
                  </a:cubicBezTo>
                  <a:lnTo>
                    <a:pt x="747" y="525"/>
                  </a:lnTo>
                  <a:lnTo>
                    <a:pt x="736" y="590"/>
                  </a:lnTo>
                  <a:lnTo>
                    <a:pt x="644" y="590"/>
                  </a:lnTo>
                  <a:cubicBezTo>
                    <a:pt x="651" y="570"/>
                    <a:pt x="670" y="557"/>
                    <a:pt x="691" y="557"/>
                  </a:cubicBezTo>
                  <a:lnTo>
                    <a:pt x="708" y="557"/>
                  </a:lnTo>
                  <a:lnTo>
                    <a:pt x="708" y="523"/>
                  </a:lnTo>
                  <a:lnTo>
                    <a:pt x="628" y="451"/>
                  </a:lnTo>
                  <a:lnTo>
                    <a:pt x="691" y="306"/>
                  </a:lnTo>
                  <a:lnTo>
                    <a:pt x="660" y="293"/>
                  </a:lnTo>
                  <a:lnTo>
                    <a:pt x="626" y="371"/>
                  </a:lnTo>
                  <a:lnTo>
                    <a:pt x="482" y="371"/>
                  </a:lnTo>
                  <a:cubicBezTo>
                    <a:pt x="453" y="336"/>
                    <a:pt x="418" y="307"/>
                    <a:pt x="377" y="287"/>
                  </a:cubicBezTo>
                  <a:lnTo>
                    <a:pt x="362" y="317"/>
                  </a:lnTo>
                  <a:cubicBezTo>
                    <a:pt x="447" y="358"/>
                    <a:pt x="494" y="437"/>
                    <a:pt x="523" y="524"/>
                  </a:cubicBezTo>
                  <a:lnTo>
                    <a:pt x="508" y="590"/>
                  </a:lnTo>
                  <a:lnTo>
                    <a:pt x="410" y="590"/>
                  </a:lnTo>
                  <a:cubicBezTo>
                    <a:pt x="417" y="570"/>
                    <a:pt x="436" y="556"/>
                    <a:pt x="458" y="556"/>
                  </a:cubicBezTo>
                  <a:lnTo>
                    <a:pt x="484" y="556"/>
                  </a:lnTo>
                  <a:lnTo>
                    <a:pt x="433" y="438"/>
                  </a:lnTo>
                  <a:cubicBezTo>
                    <a:pt x="376" y="441"/>
                    <a:pt x="321" y="418"/>
                    <a:pt x="283" y="376"/>
                  </a:cubicBezTo>
                  <a:lnTo>
                    <a:pt x="259" y="400"/>
                  </a:lnTo>
                  <a:cubicBezTo>
                    <a:pt x="273" y="414"/>
                    <a:pt x="289" y="428"/>
                    <a:pt x="305" y="438"/>
                  </a:cubicBezTo>
                  <a:lnTo>
                    <a:pt x="204" y="438"/>
                  </a:lnTo>
                  <a:cubicBezTo>
                    <a:pt x="176" y="438"/>
                    <a:pt x="154" y="416"/>
                    <a:pt x="154" y="388"/>
                  </a:cubicBezTo>
                  <a:lnTo>
                    <a:pt x="120" y="388"/>
                  </a:lnTo>
                  <a:lnTo>
                    <a:pt x="120" y="590"/>
                  </a:lnTo>
                  <a:lnTo>
                    <a:pt x="34" y="590"/>
                  </a:lnTo>
                  <a:lnTo>
                    <a:pt x="34" y="585"/>
                  </a:lnTo>
                  <a:cubicBezTo>
                    <a:pt x="34" y="569"/>
                    <a:pt x="47" y="556"/>
                    <a:pt x="63" y="556"/>
                  </a:cubicBezTo>
                  <a:lnTo>
                    <a:pt x="86" y="556"/>
                  </a:lnTo>
                  <a:lnTo>
                    <a:pt x="71" y="508"/>
                  </a:lnTo>
                  <a:cubicBezTo>
                    <a:pt x="59" y="474"/>
                    <a:pt x="66" y="438"/>
                    <a:pt x="86" y="409"/>
                  </a:cubicBezTo>
                  <a:lnTo>
                    <a:pt x="86" y="388"/>
                  </a:lnTo>
                  <a:cubicBezTo>
                    <a:pt x="86" y="360"/>
                    <a:pt x="109" y="337"/>
                    <a:pt x="137" y="337"/>
                  </a:cubicBezTo>
                  <a:lnTo>
                    <a:pt x="154" y="337"/>
                  </a:lnTo>
                  <a:lnTo>
                    <a:pt x="154" y="253"/>
                  </a:lnTo>
                  <a:lnTo>
                    <a:pt x="120" y="253"/>
                  </a:lnTo>
                  <a:lnTo>
                    <a:pt x="120" y="305"/>
                  </a:lnTo>
                  <a:cubicBezTo>
                    <a:pt x="77" y="314"/>
                    <a:pt x="48" y="355"/>
                    <a:pt x="52" y="399"/>
                  </a:cubicBezTo>
                  <a:cubicBezTo>
                    <a:pt x="29" y="438"/>
                    <a:pt x="25" y="484"/>
                    <a:pt x="41" y="526"/>
                  </a:cubicBezTo>
                  <a:cubicBezTo>
                    <a:pt x="17" y="535"/>
                    <a:pt x="0" y="558"/>
                    <a:pt x="0" y="585"/>
                  </a:cubicBezTo>
                  <a:lnTo>
                    <a:pt x="0" y="623"/>
                  </a:lnTo>
                  <a:lnTo>
                    <a:pt x="979" y="623"/>
                  </a:lnTo>
                  <a:moveTo>
                    <a:pt x="664" y="528"/>
                  </a:moveTo>
                  <a:cubicBezTo>
                    <a:pt x="636" y="537"/>
                    <a:pt x="615" y="561"/>
                    <a:pt x="609" y="590"/>
                  </a:cubicBezTo>
                  <a:lnTo>
                    <a:pt x="542" y="590"/>
                  </a:lnTo>
                  <a:lnTo>
                    <a:pt x="558" y="521"/>
                  </a:lnTo>
                  <a:lnTo>
                    <a:pt x="539" y="472"/>
                  </a:lnTo>
                  <a:lnTo>
                    <a:pt x="602" y="472"/>
                  </a:lnTo>
                  <a:lnTo>
                    <a:pt x="663" y="528"/>
                  </a:lnTo>
                  <a:lnTo>
                    <a:pt x="664" y="528"/>
                  </a:lnTo>
                  <a:moveTo>
                    <a:pt x="612" y="404"/>
                  </a:moveTo>
                  <a:lnTo>
                    <a:pt x="597" y="438"/>
                  </a:lnTo>
                  <a:lnTo>
                    <a:pt x="525" y="438"/>
                  </a:lnTo>
                  <a:cubicBezTo>
                    <a:pt x="519" y="427"/>
                    <a:pt x="513" y="415"/>
                    <a:pt x="506" y="404"/>
                  </a:cubicBezTo>
                  <a:lnTo>
                    <a:pt x="612" y="404"/>
                  </a:lnTo>
                  <a:moveTo>
                    <a:pt x="410" y="472"/>
                  </a:moveTo>
                  <a:lnTo>
                    <a:pt x="434" y="526"/>
                  </a:lnTo>
                  <a:cubicBezTo>
                    <a:pt x="404" y="534"/>
                    <a:pt x="382" y="559"/>
                    <a:pt x="375" y="590"/>
                  </a:cubicBezTo>
                  <a:lnTo>
                    <a:pt x="154" y="590"/>
                  </a:lnTo>
                  <a:lnTo>
                    <a:pt x="154" y="455"/>
                  </a:lnTo>
                  <a:cubicBezTo>
                    <a:pt x="168" y="466"/>
                    <a:pt x="185" y="472"/>
                    <a:pt x="204" y="472"/>
                  </a:cubicBezTo>
                  <a:lnTo>
                    <a:pt x="410" y="47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59" name="Google Shape;1559;p70"/>
            <p:cNvSpPr/>
            <p:nvPr/>
          </p:nvSpPr>
          <p:spPr>
            <a:xfrm>
              <a:off x="5800346" y="3595918"/>
              <a:ext cx="20262" cy="9691"/>
            </a:xfrm>
            <a:custGeom>
              <a:avLst/>
              <a:gdLst/>
              <a:ahLst/>
              <a:cxnLst/>
              <a:rect l="l" t="t" r="r" b="b"/>
              <a:pathLst>
                <a:path w="69" h="33" extrusionOk="0">
                  <a:moveTo>
                    <a:pt x="0" y="0"/>
                  </a:moveTo>
                  <a:lnTo>
                    <a:pt x="69" y="0"/>
                  </a:lnTo>
                  <a:lnTo>
                    <a:pt x="69"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0" name="Google Shape;1560;p70"/>
            <p:cNvSpPr/>
            <p:nvPr/>
          </p:nvSpPr>
          <p:spPr>
            <a:xfrm>
              <a:off x="5780377" y="3595918"/>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1" name="Google Shape;1561;p70"/>
            <p:cNvSpPr/>
            <p:nvPr/>
          </p:nvSpPr>
          <p:spPr>
            <a:xfrm>
              <a:off x="5483201" y="3620584"/>
              <a:ext cx="198215" cy="9691"/>
            </a:xfrm>
            <a:custGeom>
              <a:avLst/>
              <a:gdLst/>
              <a:ahLst/>
              <a:cxnLst/>
              <a:rect l="l" t="t" r="r" b="b"/>
              <a:pathLst>
                <a:path w="675" h="33" extrusionOk="0">
                  <a:moveTo>
                    <a:pt x="0" y="0"/>
                  </a:moveTo>
                  <a:lnTo>
                    <a:pt x="675" y="0"/>
                  </a:lnTo>
                  <a:lnTo>
                    <a:pt x="675"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2" name="Google Shape;1562;p70"/>
            <p:cNvSpPr/>
            <p:nvPr/>
          </p:nvSpPr>
          <p:spPr>
            <a:xfrm>
              <a:off x="5691401" y="3620584"/>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3" name="Google Shape;1563;p70"/>
            <p:cNvSpPr/>
            <p:nvPr/>
          </p:nvSpPr>
          <p:spPr>
            <a:xfrm>
              <a:off x="5602424" y="3650243"/>
              <a:ext cx="218184" cy="9691"/>
            </a:xfrm>
            <a:custGeom>
              <a:avLst/>
              <a:gdLst/>
              <a:ahLst/>
              <a:cxnLst/>
              <a:rect l="l" t="t" r="r" b="b"/>
              <a:pathLst>
                <a:path w="743" h="33" extrusionOk="0">
                  <a:moveTo>
                    <a:pt x="0" y="0"/>
                  </a:moveTo>
                  <a:lnTo>
                    <a:pt x="743" y="0"/>
                  </a:lnTo>
                  <a:lnTo>
                    <a:pt x="74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4" name="Google Shape;1564;p70"/>
            <p:cNvSpPr/>
            <p:nvPr/>
          </p:nvSpPr>
          <p:spPr>
            <a:xfrm>
              <a:off x="5582749" y="3650243"/>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5" name="Google Shape;1565;p70"/>
            <p:cNvSpPr/>
            <p:nvPr/>
          </p:nvSpPr>
          <p:spPr>
            <a:xfrm>
              <a:off x="5627091" y="350694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6" name="Google Shape;1566;p70"/>
            <p:cNvSpPr/>
            <p:nvPr/>
          </p:nvSpPr>
          <p:spPr>
            <a:xfrm>
              <a:off x="5647059" y="3506941"/>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7" name="Google Shape;1567;p70"/>
            <p:cNvSpPr/>
            <p:nvPr/>
          </p:nvSpPr>
          <p:spPr>
            <a:xfrm>
              <a:off x="5701679" y="3364520"/>
              <a:ext cx="98374" cy="59024"/>
            </a:xfrm>
            <a:custGeom>
              <a:avLst/>
              <a:gdLst/>
              <a:ahLst/>
              <a:cxnLst/>
              <a:rect l="l" t="t" r="r" b="b"/>
              <a:pathLst>
                <a:path w="335" h="201" extrusionOk="0">
                  <a:moveTo>
                    <a:pt x="234" y="201"/>
                  </a:moveTo>
                  <a:cubicBezTo>
                    <a:pt x="290" y="201"/>
                    <a:pt x="335" y="156"/>
                    <a:pt x="335" y="100"/>
                  </a:cubicBezTo>
                  <a:cubicBezTo>
                    <a:pt x="335" y="45"/>
                    <a:pt x="291" y="1"/>
                    <a:pt x="236" y="0"/>
                  </a:cubicBezTo>
                  <a:cubicBezTo>
                    <a:pt x="209" y="-1"/>
                    <a:pt x="184" y="9"/>
                    <a:pt x="165" y="28"/>
                  </a:cubicBezTo>
                  <a:cubicBezTo>
                    <a:pt x="146" y="47"/>
                    <a:pt x="134" y="73"/>
                    <a:pt x="134" y="99"/>
                  </a:cubicBezTo>
                  <a:lnTo>
                    <a:pt x="50" y="99"/>
                  </a:lnTo>
                  <a:cubicBezTo>
                    <a:pt x="-18" y="99"/>
                    <a:pt x="-17" y="201"/>
                    <a:pt x="50" y="201"/>
                  </a:cubicBezTo>
                  <a:lnTo>
                    <a:pt x="234" y="201"/>
                  </a:lnTo>
                  <a:moveTo>
                    <a:pt x="167" y="133"/>
                  </a:moveTo>
                  <a:lnTo>
                    <a:pt x="167" y="102"/>
                  </a:lnTo>
                  <a:cubicBezTo>
                    <a:pt x="167" y="65"/>
                    <a:pt x="199" y="33"/>
                    <a:pt x="236" y="33"/>
                  </a:cubicBezTo>
                  <a:cubicBezTo>
                    <a:pt x="273" y="33"/>
                    <a:pt x="301" y="64"/>
                    <a:pt x="301" y="100"/>
                  </a:cubicBezTo>
                  <a:cubicBezTo>
                    <a:pt x="301" y="136"/>
                    <a:pt x="271" y="167"/>
                    <a:pt x="234" y="167"/>
                  </a:cubicBezTo>
                  <a:lnTo>
                    <a:pt x="50" y="167"/>
                  </a:lnTo>
                  <a:cubicBezTo>
                    <a:pt x="28" y="167"/>
                    <a:pt x="28" y="133"/>
                    <a:pt x="50" y="133"/>
                  </a:cubicBezTo>
                  <a:lnTo>
                    <a:pt x="167" y="133"/>
                  </a:lnTo>
                  <a:close/>
                </a:path>
              </a:pathLst>
            </a:custGeom>
            <a:solidFill>
              <a:schemeClr val="dk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68" name="Google Shape;1568;p70"/>
            <p:cNvSpPr/>
            <p:nvPr/>
          </p:nvSpPr>
          <p:spPr>
            <a:xfrm>
              <a:off x="5770393" y="3388893"/>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69" name="Google Shape;1569;p70"/>
          <p:cNvGrpSpPr/>
          <p:nvPr/>
        </p:nvGrpSpPr>
        <p:grpSpPr>
          <a:xfrm>
            <a:off x="4772270" y="3358060"/>
            <a:ext cx="337407" cy="326835"/>
            <a:chOff x="4772270" y="3358060"/>
            <a:chExt cx="337407" cy="326835"/>
          </a:xfrm>
        </p:grpSpPr>
        <p:sp>
          <p:nvSpPr>
            <p:cNvPr id="1570" name="Google Shape;1570;p70"/>
            <p:cNvSpPr/>
            <p:nvPr/>
          </p:nvSpPr>
          <p:spPr>
            <a:xfrm>
              <a:off x="4772270" y="3358060"/>
              <a:ext cx="337407" cy="326835"/>
            </a:xfrm>
            <a:custGeom>
              <a:avLst/>
              <a:gdLst/>
              <a:ahLst/>
              <a:cxnLst/>
              <a:rect l="l" t="t" r="r" b="b"/>
              <a:pathLst>
                <a:path w="1149" h="1113" extrusionOk="0">
                  <a:moveTo>
                    <a:pt x="866" y="574"/>
                  </a:moveTo>
                  <a:lnTo>
                    <a:pt x="894" y="574"/>
                  </a:lnTo>
                  <a:cubicBezTo>
                    <a:pt x="903" y="574"/>
                    <a:pt x="911" y="582"/>
                    <a:pt x="911" y="591"/>
                  </a:cubicBezTo>
                  <a:cubicBezTo>
                    <a:pt x="912" y="658"/>
                    <a:pt x="1010" y="658"/>
                    <a:pt x="1012" y="592"/>
                  </a:cubicBezTo>
                  <a:lnTo>
                    <a:pt x="1012" y="558"/>
                  </a:lnTo>
                  <a:cubicBezTo>
                    <a:pt x="1012" y="548"/>
                    <a:pt x="1019" y="541"/>
                    <a:pt x="1029" y="541"/>
                  </a:cubicBezTo>
                  <a:lnTo>
                    <a:pt x="1085" y="541"/>
                  </a:lnTo>
                  <a:lnTo>
                    <a:pt x="1106" y="653"/>
                  </a:lnTo>
                  <a:lnTo>
                    <a:pt x="1149" y="736"/>
                  </a:lnTo>
                  <a:lnTo>
                    <a:pt x="1149" y="665"/>
                  </a:lnTo>
                  <a:lnTo>
                    <a:pt x="1139" y="644"/>
                  </a:lnTo>
                  <a:lnTo>
                    <a:pt x="1093" y="406"/>
                  </a:lnTo>
                  <a:lnTo>
                    <a:pt x="1020" y="406"/>
                  </a:lnTo>
                  <a:lnTo>
                    <a:pt x="1002" y="440"/>
                  </a:lnTo>
                  <a:lnTo>
                    <a:pt x="955" y="440"/>
                  </a:lnTo>
                  <a:lnTo>
                    <a:pt x="938" y="406"/>
                  </a:lnTo>
                  <a:lnTo>
                    <a:pt x="863" y="406"/>
                  </a:lnTo>
                  <a:lnTo>
                    <a:pt x="826" y="602"/>
                  </a:lnTo>
                  <a:lnTo>
                    <a:pt x="791" y="534"/>
                  </a:lnTo>
                  <a:lnTo>
                    <a:pt x="702" y="238"/>
                  </a:lnTo>
                  <a:lnTo>
                    <a:pt x="658" y="238"/>
                  </a:lnTo>
                  <a:lnTo>
                    <a:pt x="658" y="171"/>
                  </a:lnTo>
                  <a:lnTo>
                    <a:pt x="725" y="171"/>
                  </a:lnTo>
                  <a:cubicBezTo>
                    <a:pt x="766" y="171"/>
                    <a:pt x="800" y="142"/>
                    <a:pt x="808" y="104"/>
                  </a:cubicBezTo>
                  <a:lnTo>
                    <a:pt x="910" y="104"/>
                  </a:lnTo>
                  <a:cubicBezTo>
                    <a:pt x="956" y="104"/>
                    <a:pt x="994" y="66"/>
                    <a:pt x="994" y="20"/>
                  </a:cubicBezTo>
                  <a:lnTo>
                    <a:pt x="994" y="0"/>
                  </a:lnTo>
                  <a:lnTo>
                    <a:pt x="961" y="0"/>
                  </a:lnTo>
                  <a:lnTo>
                    <a:pt x="961" y="20"/>
                  </a:lnTo>
                  <a:cubicBezTo>
                    <a:pt x="961" y="47"/>
                    <a:pt x="938" y="70"/>
                    <a:pt x="910" y="70"/>
                  </a:cubicBezTo>
                  <a:lnTo>
                    <a:pt x="776" y="70"/>
                  </a:lnTo>
                  <a:lnTo>
                    <a:pt x="776" y="87"/>
                  </a:lnTo>
                  <a:cubicBezTo>
                    <a:pt x="776" y="115"/>
                    <a:pt x="753" y="138"/>
                    <a:pt x="725" y="138"/>
                  </a:cubicBezTo>
                  <a:lnTo>
                    <a:pt x="624" y="138"/>
                  </a:lnTo>
                  <a:lnTo>
                    <a:pt x="624" y="248"/>
                  </a:lnTo>
                  <a:lnTo>
                    <a:pt x="600" y="272"/>
                  </a:lnTo>
                  <a:lnTo>
                    <a:pt x="547" y="272"/>
                  </a:lnTo>
                  <a:lnTo>
                    <a:pt x="523" y="248"/>
                  </a:lnTo>
                  <a:lnTo>
                    <a:pt x="523" y="104"/>
                  </a:lnTo>
                  <a:lnTo>
                    <a:pt x="490" y="104"/>
                  </a:lnTo>
                  <a:lnTo>
                    <a:pt x="490" y="138"/>
                  </a:lnTo>
                  <a:lnTo>
                    <a:pt x="423" y="138"/>
                  </a:lnTo>
                  <a:cubicBezTo>
                    <a:pt x="395" y="138"/>
                    <a:pt x="372" y="115"/>
                    <a:pt x="372" y="87"/>
                  </a:cubicBezTo>
                  <a:lnTo>
                    <a:pt x="372" y="70"/>
                  </a:lnTo>
                  <a:lnTo>
                    <a:pt x="238" y="70"/>
                  </a:lnTo>
                  <a:cubicBezTo>
                    <a:pt x="210" y="70"/>
                    <a:pt x="187" y="47"/>
                    <a:pt x="187" y="19"/>
                  </a:cubicBezTo>
                  <a:lnTo>
                    <a:pt x="187" y="0"/>
                  </a:lnTo>
                  <a:lnTo>
                    <a:pt x="153" y="0"/>
                  </a:lnTo>
                  <a:lnTo>
                    <a:pt x="153" y="19"/>
                  </a:lnTo>
                  <a:cubicBezTo>
                    <a:pt x="153" y="66"/>
                    <a:pt x="191" y="104"/>
                    <a:pt x="238" y="104"/>
                  </a:cubicBezTo>
                  <a:lnTo>
                    <a:pt x="340" y="104"/>
                  </a:lnTo>
                  <a:cubicBezTo>
                    <a:pt x="348" y="142"/>
                    <a:pt x="382" y="171"/>
                    <a:pt x="423" y="171"/>
                  </a:cubicBezTo>
                  <a:lnTo>
                    <a:pt x="490" y="171"/>
                  </a:lnTo>
                  <a:lnTo>
                    <a:pt x="490" y="238"/>
                  </a:lnTo>
                  <a:lnTo>
                    <a:pt x="443" y="238"/>
                  </a:lnTo>
                  <a:lnTo>
                    <a:pt x="356" y="534"/>
                  </a:lnTo>
                  <a:lnTo>
                    <a:pt x="321" y="600"/>
                  </a:lnTo>
                  <a:lnTo>
                    <a:pt x="285" y="406"/>
                  </a:lnTo>
                  <a:lnTo>
                    <a:pt x="210" y="406"/>
                  </a:lnTo>
                  <a:lnTo>
                    <a:pt x="193" y="440"/>
                  </a:lnTo>
                  <a:lnTo>
                    <a:pt x="146" y="440"/>
                  </a:lnTo>
                  <a:lnTo>
                    <a:pt x="128" y="406"/>
                  </a:lnTo>
                  <a:lnTo>
                    <a:pt x="55" y="406"/>
                  </a:lnTo>
                  <a:lnTo>
                    <a:pt x="9" y="644"/>
                  </a:lnTo>
                  <a:lnTo>
                    <a:pt x="0" y="665"/>
                  </a:lnTo>
                  <a:lnTo>
                    <a:pt x="0" y="740"/>
                  </a:lnTo>
                  <a:lnTo>
                    <a:pt x="42" y="655"/>
                  </a:lnTo>
                  <a:lnTo>
                    <a:pt x="64" y="541"/>
                  </a:lnTo>
                  <a:lnTo>
                    <a:pt x="120" y="541"/>
                  </a:lnTo>
                  <a:cubicBezTo>
                    <a:pt x="129" y="541"/>
                    <a:pt x="136" y="548"/>
                    <a:pt x="136" y="558"/>
                  </a:cubicBezTo>
                  <a:lnTo>
                    <a:pt x="136" y="591"/>
                  </a:lnTo>
                  <a:cubicBezTo>
                    <a:pt x="136" y="658"/>
                    <a:pt x="237" y="662"/>
                    <a:pt x="237" y="591"/>
                  </a:cubicBezTo>
                  <a:cubicBezTo>
                    <a:pt x="237" y="582"/>
                    <a:pt x="245" y="574"/>
                    <a:pt x="254" y="574"/>
                  </a:cubicBezTo>
                  <a:lnTo>
                    <a:pt x="282" y="574"/>
                  </a:lnTo>
                  <a:lnTo>
                    <a:pt x="296" y="648"/>
                  </a:lnTo>
                  <a:lnTo>
                    <a:pt x="104" y="1012"/>
                  </a:lnTo>
                  <a:lnTo>
                    <a:pt x="0" y="1012"/>
                  </a:lnTo>
                  <a:lnTo>
                    <a:pt x="0" y="1046"/>
                  </a:lnTo>
                  <a:lnTo>
                    <a:pt x="499" y="1046"/>
                  </a:lnTo>
                  <a:lnTo>
                    <a:pt x="567" y="1113"/>
                  </a:lnTo>
                  <a:lnTo>
                    <a:pt x="1149" y="1113"/>
                  </a:lnTo>
                  <a:lnTo>
                    <a:pt x="1149" y="1079"/>
                  </a:lnTo>
                  <a:lnTo>
                    <a:pt x="1077" y="1079"/>
                  </a:lnTo>
                  <a:lnTo>
                    <a:pt x="852" y="649"/>
                  </a:lnTo>
                  <a:lnTo>
                    <a:pt x="866" y="574"/>
                  </a:lnTo>
                  <a:moveTo>
                    <a:pt x="917" y="440"/>
                  </a:moveTo>
                  <a:lnTo>
                    <a:pt x="934" y="473"/>
                  </a:lnTo>
                  <a:lnTo>
                    <a:pt x="1022" y="473"/>
                  </a:lnTo>
                  <a:lnTo>
                    <a:pt x="1040" y="440"/>
                  </a:lnTo>
                  <a:lnTo>
                    <a:pt x="1065" y="440"/>
                  </a:lnTo>
                  <a:lnTo>
                    <a:pt x="1078" y="507"/>
                  </a:lnTo>
                  <a:lnTo>
                    <a:pt x="1029" y="507"/>
                  </a:lnTo>
                  <a:cubicBezTo>
                    <a:pt x="1001" y="507"/>
                    <a:pt x="978" y="530"/>
                    <a:pt x="978" y="558"/>
                  </a:cubicBezTo>
                  <a:lnTo>
                    <a:pt x="978" y="592"/>
                  </a:lnTo>
                  <a:cubicBezTo>
                    <a:pt x="978" y="614"/>
                    <a:pt x="945" y="613"/>
                    <a:pt x="945" y="591"/>
                  </a:cubicBezTo>
                  <a:cubicBezTo>
                    <a:pt x="945" y="563"/>
                    <a:pt x="922" y="541"/>
                    <a:pt x="894" y="541"/>
                  </a:cubicBezTo>
                  <a:lnTo>
                    <a:pt x="872" y="541"/>
                  </a:lnTo>
                  <a:lnTo>
                    <a:pt x="891" y="440"/>
                  </a:lnTo>
                  <a:lnTo>
                    <a:pt x="917" y="440"/>
                  </a:lnTo>
                  <a:moveTo>
                    <a:pt x="204" y="591"/>
                  </a:moveTo>
                  <a:cubicBezTo>
                    <a:pt x="204" y="614"/>
                    <a:pt x="170" y="614"/>
                    <a:pt x="170" y="592"/>
                  </a:cubicBezTo>
                  <a:lnTo>
                    <a:pt x="170" y="558"/>
                  </a:lnTo>
                  <a:cubicBezTo>
                    <a:pt x="170" y="530"/>
                    <a:pt x="147" y="507"/>
                    <a:pt x="120" y="507"/>
                  </a:cubicBezTo>
                  <a:lnTo>
                    <a:pt x="70" y="507"/>
                  </a:lnTo>
                  <a:lnTo>
                    <a:pt x="83" y="440"/>
                  </a:lnTo>
                  <a:lnTo>
                    <a:pt x="108" y="440"/>
                  </a:lnTo>
                  <a:lnTo>
                    <a:pt x="126" y="473"/>
                  </a:lnTo>
                  <a:lnTo>
                    <a:pt x="214" y="473"/>
                  </a:lnTo>
                  <a:lnTo>
                    <a:pt x="231" y="440"/>
                  </a:lnTo>
                  <a:lnTo>
                    <a:pt x="257" y="440"/>
                  </a:lnTo>
                  <a:lnTo>
                    <a:pt x="276" y="541"/>
                  </a:lnTo>
                  <a:lnTo>
                    <a:pt x="254" y="541"/>
                  </a:lnTo>
                  <a:cubicBezTo>
                    <a:pt x="226" y="541"/>
                    <a:pt x="204" y="563"/>
                    <a:pt x="204" y="591"/>
                  </a:cubicBezTo>
                  <a:moveTo>
                    <a:pt x="469" y="272"/>
                  </a:moveTo>
                  <a:lnTo>
                    <a:pt x="499" y="272"/>
                  </a:lnTo>
                  <a:lnTo>
                    <a:pt x="533" y="305"/>
                  </a:lnTo>
                  <a:lnTo>
                    <a:pt x="614" y="305"/>
                  </a:lnTo>
                  <a:lnTo>
                    <a:pt x="648" y="272"/>
                  </a:lnTo>
                  <a:lnTo>
                    <a:pt x="677" y="272"/>
                  </a:lnTo>
                  <a:lnTo>
                    <a:pt x="709" y="376"/>
                  </a:lnTo>
                  <a:cubicBezTo>
                    <a:pt x="689" y="383"/>
                    <a:pt x="675" y="402"/>
                    <a:pt x="675" y="424"/>
                  </a:cubicBezTo>
                  <a:lnTo>
                    <a:pt x="675" y="576"/>
                  </a:lnTo>
                  <a:lnTo>
                    <a:pt x="574" y="686"/>
                  </a:lnTo>
                  <a:lnTo>
                    <a:pt x="574" y="748"/>
                  </a:lnTo>
                  <a:lnTo>
                    <a:pt x="708" y="884"/>
                  </a:lnTo>
                  <a:lnTo>
                    <a:pt x="708" y="961"/>
                  </a:lnTo>
                  <a:cubicBezTo>
                    <a:pt x="708" y="984"/>
                    <a:pt x="675" y="984"/>
                    <a:pt x="674" y="961"/>
                  </a:cubicBezTo>
                  <a:lnTo>
                    <a:pt x="674" y="904"/>
                  </a:lnTo>
                  <a:lnTo>
                    <a:pt x="564" y="791"/>
                  </a:lnTo>
                  <a:lnTo>
                    <a:pt x="439" y="903"/>
                  </a:lnTo>
                  <a:lnTo>
                    <a:pt x="439" y="1012"/>
                  </a:lnTo>
                  <a:lnTo>
                    <a:pt x="405" y="1012"/>
                  </a:lnTo>
                  <a:lnTo>
                    <a:pt x="405" y="893"/>
                  </a:lnTo>
                  <a:lnTo>
                    <a:pt x="540" y="767"/>
                  </a:lnTo>
                  <a:lnTo>
                    <a:pt x="540" y="667"/>
                  </a:lnTo>
                  <a:lnTo>
                    <a:pt x="641" y="564"/>
                  </a:lnTo>
                  <a:lnTo>
                    <a:pt x="641" y="457"/>
                  </a:lnTo>
                  <a:cubicBezTo>
                    <a:pt x="639" y="390"/>
                    <a:pt x="542" y="390"/>
                    <a:pt x="540" y="457"/>
                  </a:cubicBezTo>
                  <a:cubicBezTo>
                    <a:pt x="540" y="479"/>
                    <a:pt x="507" y="479"/>
                    <a:pt x="506" y="457"/>
                  </a:cubicBezTo>
                  <a:lnTo>
                    <a:pt x="506" y="416"/>
                  </a:lnTo>
                  <a:cubicBezTo>
                    <a:pt x="506" y="392"/>
                    <a:pt x="487" y="373"/>
                    <a:pt x="463" y="373"/>
                  </a:cubicBezTo>
                  <a:lnTo>
                    <a:pt x="439" y="373"/>
                  </a:lnTo>
                  <a:lnTo>
                    <a:pt x="469" y="272"/>
                  </a:lnTo>
                  <a:moveTo>
                    <a:pt x="388" y="547"/>
                  </a:moveTo>
                  <a:lnTo>
                    <a:pt x="429" y="406"/>
                  </a:lnTo>
                  <a:lnTo>
                    <a:pt x="463" y="406"/>
                  </a:lnTo>
                  <a:cubicBezTo>
                    <a:pt x="468" y="406"/>
                    <a:pt x="473" y="411"/>
                    <a:pt x="473" y="416"/>
                  </a:cubicBezTo>
                  <a:lnTo>
                    <a:pt x="473" y="457"/>
                  </a:lnTo>
                  <a:cubicBezTo>
                    <a:pt x="475" y="523"/>
                    <a:pt x="572" y="523"/>
                    <a:pt x="574" y="457"/>
                  </a:cubicBezTo>
                  <a:cubicBezTo>
                    <a:pt x="574" y="435"/>
                    <a:pt x="607" y="435"/>
                    <a:pt x="607" y="457"/>
                  </a:cubicBezTo>
                  <a:lnTo>
                    <a:pt x="607" y="550"/>
                  </a:lnTo>
                  <a:lnTo>
                    <a:pt x="506" y="653"/>
                  </a:lnTo>
                  <a:lnTo>
                    <a:pt x="506" y="753"/>
                  </a:lnTo>
                  <a:lnTo>
                    <a:pt x="372" y="879"/>
                  </a:lnTo>
                  <a:lnTo>
                    <a:pt x="372" y="1012"/>
                  </a:lnTo>
                  <a:lnTo>
                    <a:pt x="142" y="1012"/>
                  </a:lnTo>
                  <a:lnTo>
                    <a:pt x="388" y="547"/>
                  </a:lnTo>
                  <a:moveTo>
                    <a:pt x="513" y="1012"/>
                  </a:moveTo>
                  <a:lnTo>
                    <a:pt x="473" y="1012"/>
                  </a:lnTo>
                  <a:lnTo>
                    <a:pt x="473" y="918"/>
                  </a:lnTo>
                  <a:lnTo>
                    <a:pt x="563" y="837"/>
                  </a:lnTo>
                  <a:lnTo>
                    <a:pt x="641" y="918"/>
                  </a:lnTo>
                  <a:lnTo>
                    <a:pt x="641" y="961"/>
                  </a:lnTo>
                  <a:cubicBezTo>
                    <a:pt x="641" y="1027"/>
                    <a:pt x="742" y="1029"/>
                    <a:pt x="742" y="961"/>
                  </a:cubicBezTo>
                  <a:lnTo>
                    <a:pt x="742" y="870"/>
                  </a:lnTo>
                  <a:lnTo>
                    <a:pt x="608" y="734"/>
                  </a:lnTo>
                  <a:lnTo>
                    <a:pt x="608" y="699"/>
                  </a:lnTo>
                  <a:lnTo>
                    <a:pt x="708" y="589"/>
                  </a:lnTo>
                  <a:lnTo>
                    <a:pt x="708" y="424"/>
                  </a:lnTo>
                  <a:cubicBezTo>
                    <a:pt x="708" y="417"/>
                    <a:pt x="712" y="411"/>
                    <a:pt x="718" y="408"/>
                  </a:cubicBezTo>
                  <a:lnTo>
                    <a:pt x="759" y="546"/>
                  </a:lnTo>
                  <a:lnTo>
                    <a:pt x="1039" y="1079"/>
                  </a:lnTo>
                  <a:lnTo>
                    <a:pt x="581" y="1079"/>
                  </a:lnTo>
                  <a:lnTo>
                    <a:pt x="513" y="101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1" name="Google Shape;1571;p70"/>
            <p:cNvSpPr/>
            <p:nvPr/>
          </p:nvSpPr>
          <p:spPr>
            <a:xfrm>
              <a:off x="4955509" y="345760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2" name="Google Shape;1572;p70"/>
            <p:cNvSpPr/>
            <p:nvPr/>
          </p:nvSpPr>
          <p:spPr>
            <a:xfrm>
              <a:off x="4935834" y="345760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3" name="Google Shape;1573;p70"/>
            <p:cNvSpPr/>
            <p:nvPr/>
          </p:nvSpPr>
          <p:spPr>
            <a:xfrm>
              <a:off x="4896191" y="3516925"/>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4" name="Google Shape;1574;p70"/>
            <p:cNvSpPr/>
            <p:nvPr/>
          </p:nvSpPr>
          <p:spPr>
            <a:xfrm>
              <a:off x="4916159" y="3368631"/>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5" name="Google Shape;1575;p70"/>
            <p:cNvSpPr/>
            <p:nvPr/>
          </p:nvSpPr>
          <p:spPr>
            <a:xfrm>
              <a:off x="4772270" y="3358060"/>
              <a:ext cx="119223" cy="79873"/>
            </a:xfrm>
            <a:custGeom>
              <a:avLst/>
              <a:gdLst/>
              <a:ahLst/>
              <a:cxnLst/>
              <a:rect l="l" t="t" r="r" b="b"/>
              <a:pathLst>
                <a:path w="406" h="272" extrusionOk="0">
                  <a:moveTo>
                    <a:pt x="154" y="171"/>
                  </a:moveTo>
                  <a:cubicBezTo>
                    <a:pt x="163" y="228"/>
                    <a:pt x="211" y="272"/>
                    <a:pt x="270" y="272"/>
                  </a:cubicBezTo>
                  <a:lnTo>
                    <a:pt x="397" y="272"/>
                  </a:lnTo>
                  <a:lnTo>
                    <a:pt x="406" y="238"/>
                  </a:lnTo>
                  <a:lnTo>
                    <a:pt x="270" y="238"/>
                  </a:lnTo>
                  <a:cubicBezTo>
                    <a:pt x="224" y="238"/>
                    <a:pt x="187" y="201"/>
                    <a:pt x="187" y="155"/>
                  </a:cubicBezTo>
                  <a:lnTo>
                    <a:pt x="187" y="138"/>
                  </a:lnTo>
                  <a:lnTo>
                    <a:pt x="118" y="138"/>
                  </a:lnTo>
                  <a:cubicBezTo>
                    <a:pt x="72" y="138"/>
                    <a:pt x="34" y="100"/>
                    <a:pt x="34" y="54"/>
                  </a:cubicBezTo>
                  <a:lnTo>
                    <a:pt x="34" y="0"/>
                  </a:lnTo>
                  <a:lnTo>
                    <a:pt x="0" y="0"/>
                  </a:lnTo>
                  <a:lnTo>
                    <a:pt x="0" y="54"/>
                  </a:lnTo>
                  <a:cubicBezTo>
                    <a:pt x="0" y="119"/>
                    <a:pt x="53" y="171"/>
                    <a:pt x="118" y="171"/>
                  </a:cubicBezTo>
                  <a:lnTo>
                    <a:pt x="154" y="171"/>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6" name="Google Shape;1576;p70"/>
            <p:cNvSpPr/>
            <p:nvPr/>
          </p:nvSpPr>
          <p:spPr>
            <a:xfrm>
              <a:off x="4989572" y="3358060"/>
              <a:ext cx="120104" cy="79873"/>
            </a:xfrm>
            <a:custGeom>
              <a:avLst/>
              <a:gdLst/>
              <a:ahLst/>
              <a:cxnLst/>
              <a:rect l="l" t="t" r="r" b="b"/>
              <a:pathLst>
                <a:path w="409" h="272" extrusionOk="0">
                  <a:moveTo>
                    <a:pt x="139" y="238"/>
                  </a:moveTo>
                  <a:lnTo>
                    <a:pt x="0" y="238"/>
                  </a:lnTo>
                  <a:lnTo>
                    <a:pt x="9" y="272"/>
                  </a:lnTo>
                  <a:lnTo>
                    <a:pt x="139" y="272"/>
                  </a:lnTo>
                  <a:cubicBezTo>
                    <a:pt x="198" y="272"/>
                    <a:pt x="247" y="228"/>
                    <a:pt x="255" y="171"/>
                  </a:cubicBezTo>
                  <a:lnTo>
                    <a:pt x="292" y="171"/>
                  </a:lnTo>
                  <a:cubicBezTo>
                    <a:pt x="356" y="171"/>
                    <a:pt x="409" y="119"/>
                    <a:pt x="409" y="54"/>
                  </a:cubicBezTo>
                  <a:lnTo>
                    <a:pt x="409" y="0"/>
                  </a:lnTo>
                  <a:lnTo>
                    <a:pt x="375" y="0"/>
                  </a:lnTo>
                  <a:lnTo>
                    <a:pt x="375" y="54"/>
                  </a:lnTo>
                  <a:cubicBezTo>
                    <a:pt x="375" y="100"/>
                    <a:pt x="338" y="138"/>
                    <a:pt x="292" y="138"/>
                  </a:cubicBezTo>
                  <a:lnTo>
                    <a:pt x="223" y="138"/>
                  </a:lnTo>
                  <a:lnTo>
                    <a:pt x="223" y="155"/>
                  </a:lnTo>
                  <a:cubicBezTo>
                    <a:pt x="223" y="201"/>
                    <a:pt x="185" y="238"/>
                    <a:pt x="139" y="23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77" name="Google Shape;1577;p70"/>
          <p:cNvGrpSpPr/>
          <p:nvPr/>
        </p:nvGrpSpPr>
        <p:grpSpPr>
          <a:xfrm>
            <a:off x="4042838" y="3333980"/>
            <a:ext cx="337407" cy="337699"/>
            <a:chOff x="4042838" y="3333980"/>
            <a:chExt cx="337407" cy="337699"/>
          </a:xfrm>
        </p:grpSpPr>
        <p:sp>
          <p:nvSpPr>
            <p:cNvPr id="1578" name="Google Shape;1578;p70"/>
            <p:cNvSpPr/>
            <p:nvPr/>
          </p:nvSpPr>
          <p:spPr>
            <a:xfrm>
              <a:off x="4042838" y="3333980"/>
              <a:ext cx="337407" cy="336819"/>
            </a:xfrm>
            <a:custGeom>
              <a:avLst/>
              <a:gdLst/>
              <a:ahLst/>
              <a:cxnLst/>
              <a:rect l="l" t="t" r="r" b="b"/>
              <a:pathLst>
                <a:path w="1149" h="1147" extrusionOk="0">
                  <a:moveTo>
                    <a:pt x="981" y="169"/>
                  </a:moveTo>
                  <a:cubicBezTo>
                    <a:pt x="872" y="60"/>
                    <a:pt x="727" y="0"/>
                    <a:pt x="574" y="0"/>
                  </a:cubicBezTo>
                  <a:cubicBezTo>
                    <a:pt x="420" y="0"/>
                    <a:pt x="277" y="60"/>
                    <a:pt x="168" y="169"/>
                  </a:cubicBezTo>
                  <a:cubicBezTo>
                    <a:pt x="59" y="277"/>
                    <a:pt x="0" y="422"/>
                    <a:pt x="0" y="575"/>
                  </a:cubicBezTo>
                  <a:cubicBezTo>
                    <a:pt x="0" y="719"/>
                    <a:pt x="53" y="858"/>
                    <a:pt x="151" y="964"/>
                  </a:cubicBezTo>
                  <a:cubicBezTo>
                    <a:pt x="248" y="1069"/>
                    <a:pt x="380" y="1135"/>
                    <a:pt x="523" y="1147"/>
                  </a:cubicBezTo>
                  <a:lnTo>
                    <a:pt x="526" y="1114"/>
                  </a:lnTo>
                  <a:cubicBezTo>
                    <a:pt x="245" y="1089"/>
                    <a:pt x="33" y="857"/>
                    <a:pt x="33" y="575"/>
                  </a:cubicBezTo>
                  <a:cubicBezTo>
                    <a:pt x="33" y="277"/>
                    <a:pt x="275" y="34"/>
                    <a:pt x="574" y="34"/>
                  </a:cubicBezTo>
                  <a:cubicBezTo>
                    <a:pt x="872" y="34"/>
                    <a:pt x="1115" y="277"/>
                    <a:pt x="1115" y="575"/>
                  </a:cubicBezTo>
                  <a:cubicBezTo>
                    <a:pt x="1115" y="857"/>
                    <a:pt x="904" y="1089"/>
                    <a:pt x="623" y="1114"/>
                  </a:cubicBezTo>
                  <a:lnTo>
                    <a:pt x="626" y="1147"/>
                  </a:lnTo>
                  <a:cubicBezTo>
                    <a:pt x="768" y="1135"/>
                    <a:pt x="900" y="1069"/>
                    <a:pt x="997" y="964"/>
                  </a:cubicBezTo>
                  <a:cubicBezTo>
                    <a:pt x="1095" y="858"/>
                    <a:pt x="1149" y="719"/>
                    <a:pt x="1149" y="575"/>
                  </a:cubicBezTo>
                  <a:cubicBezTo>
                    <a:pt x="1149" y="422"/>
                    <a:pt x="1089" y="277"/>
                    <a:pt x="981" y="16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79" name="Google Shape;1579;p70"/>
            <p:cNvSpPr/>
            <p:nvPr/>
          </p:nvSpPr>
          <p:spPr>
            <a:xfrm>
              <a:off x="4206402" y="3661696"/>
              <a:ext cx="10278" cy="9984"/>
            </a:xfrm>
            <a:custGeom>
              <a:avLst/>
              <a:gdLst/>
              <a:ahLst/>
              <a:cxnLst/>
              <a:rect l="l" t="t" r="r" b="b"/>
              <a:pathLst>
                <a:path w="35" h="34" extrusionOk="0">
                  <a:moveTo>
                    <a:pt x="1" y="0"/>
                  </a:moveTo>
                  <a:lnTo>
                    <a:pt x="0" y="33"/>
                  </a:lnTo>
                  <a:cubicBezTo>
                    <a:pt x="6" y="33"/>
                    <a:pt x="11" y="34"/>
                    <a:pt x="17" y="34"/>
                  </a:cubicBezTo>
                  <a:cubicBezTo>
                    <a:pt x="22" y="34"/>
                    <a:pt x="29" y="33"/>
                    <a:pt x="35" y="33"/>
                  </a:cubicBezTo>
                  <a:lnTo>
                    <a:pt x="34" y="0"/>
                  </a:lnTo>
                  <a:cubicBezTo>
                    <a:pt x="23" y="0"/>
                    <a:pt x="12" y="0"/>
                    <a:pt x="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0" name="Google Shape;1580;p70"/>
            <p:cNvSpPr/>
            <p:nvPr/>
          </p:nvSpPr>
          <p:spPr>
            <a:xfrm>
              <a:off x="4108616" y="3389481"/>
              <a:ext cx="14095" cy="13802"/>
            </a:xfrm>
            <a:custGeom>
              <a:avLst/>
              <a:gdLst/>
              <a:ahLst/>
              <a:cxnLst/>
              <a:rect l="l" t="t" r="r" b="b"/>
              <a:pathLst>
                <a:path w="48" h="47" extrusionOk="0">
                  <a:moveTo>
                    <a:pt x="26" y="0"/>
                  </a:moveTo>
                  <a:cubicBezTo>
                    <a:pt x="21" y="4"/>
                    <a:pt x="9" y="14"/>
                    <a:pt x="0" y="23"/>
                  </a:cubicBezTo>
                  <a:lnTo>
                    <a:pt x="24" y="47"/>
                  </a:lnTo>
                  <a:cubicBezTo>
                    <a:pt x="32" y="39"/>
                    <a:pt x="45" y="28"/>
                    <a:pt x="48" y="25"/>
                  </a:cubicBezTo>
                  <a:lnTo>
                    <a:pt x="26"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1" name="Google Shape;1581;p70"/>
            <p:cNvSpPr/>
            <p:nvPr/>
          </p:nvSpPr>
          <p:spPr>
            <a:xfrm>
              <a:off x="4124473" y="3377147"/>
              <a:ext cx="13508" cy="13802"/>
            </a:xfrm>
            <a:custGeom>
              <a:avLst/>
              <a:gdLst/>
              <a:ahLst/>
              <a:cxnLst/>
              <a:rect l="l" t="t" r="r" b="b"/>
              <a:pathLst>
                <a:path w="46" h="47" extrusionOk="0">
                  <a:moveTo>
                    <a:pt x="46" y="29"/>
                  </a:moveTo>
                  <a:lnTo>
                    <a:pt x="29" y="0"/>
                  </a:lnTo>
                  <a:cubicBezTo>
                    <a:pt x="21" y="5"/>
                    <a:pt x="7" y="15"/>
                    <a:pt x="0" y="20"/>
                  </a:cubicBezTo>
                  <a:lnTo>
                    <a:pt x="20" y="47"/>
                  </a:lnTo>
                  <a:cubicBezTo>
                    <a:pt x="26" y="42"/>
                    <a:pt x="40" y="33"/>
                    <a:pt x="46" y="2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2" name="Google Shape;1582;p70"/>
            <p:cNvSpPr/>
            <p:nvPr/>
          </p:nvSpPr>
          <p:spPr>
            <a:xfrm>
              <a:off x="4078664" y="3370100"/>
              <a:ext cx="265462" cy="265462"/>
            </a:xfrm>
            <a:custGeom>
              <a:avLst/>
              <a:gdLst/>
              <a:ahLst/>
              <a:cxnLst/>
              <a:rect l="l" t="t" r="r" b="b"/>
              <a:pathLst>
                <a:path w="904" h="904" extrusionOk="0">
                  <a:moveTo>
                    <a:pt x="139" y="788"/>
                  </a:moveTo>
                  <a:cubicBezTo>
                    <a:pt x="139" y="817"/>
                    <a:pt x="151" y="846"/>
                    <a:pt x="172" y="867"/>
                  </a:cubicBezTo>
                  <a:cubicBezTo>
                    <a:pt x="193" y="888"/>
                    <a:pt x="221" y="900"/>
                    <a:pt x="251" y="900"/>
                  </a:cubicBezTo>
                  <a:cubicBezTo>
                    <a:pt x="281" y="900"/>
                    <a:pt x="309" y="888"/>
                    <a:pt x="330" y="867"/>
                  </a:cubicBezTo>
                  <a:lnTo>
                    <a:pt x="444" y="753"/>
                  </a:lnTo>
                  <a:lnTo>
                    <a:pt x="595" y="904"/>
                  </a:lnTo>
                  <a:lnTo>
                    <a:pt x="619" y="880"/>
                  </a:lnTo>
                  <a:lnTo>
                    <a:pt x="417" y="678"/>
                  </a:lnTo>
                  <a:lnTo>
                    <a:pt x="452" y="642"/>
                  </a:lnTo>
                  <a:lnTo>
                    <a:pt x="381" y="571"/>
                  </a:lnTo>
                  <a:lnTo>
                    <a:pt x="381" y="571"/>
                  </a:lnTo>
                  <a:cubicBezTo>
                    <a:pt x="379" y="554"/>
                    <a:pt x="371" y="537"/>
                    <a:pt x="357" y="523"/>
                  </a:cubicBezTo>
                  <a:cubicBezTo>
                    <a:pt x="337" y="503"/>
                    <a:pt x="309" y="499"/>
                    <a:pt x="309" y="499"/>
                  </a:cubicBezTo>
                  <a:lnTo>
                    <a:pt x="238" y="428"/>
                  </a:lnTo>
                  <a:cubicBezTo>
                    <a:pt x="236" y="416"/>
                    <a:pt x="232" y="404"/>
                    <a:pt x="225" y="394"/>
                  </a:cubicBezTo>
                  <a:lnTo>
                    <a:pt x="251" y="368"/>
                  </a:lnTo>
                  <a:cubicBezTo>
                    <a:pt x="262" y="374"/>
                    <a:pt x="274" y="379"/>
                    <a:pt x="286" y="381"/>
                  </a:cubicBezTo>
                  <a:lnTo>
                    <a:pt x="286" y="381"/>
                  </a:lnTo>
                  <a:lnTo>
                    <a:pt x="357" y="452"/>
                  </a:lnTo>
                  <a:cubicBezTo>
                    <a:pt x="357" y="452"/>
                    <a:pt x="358" y="479"/>
                    <a:pt x="381" y="500"/>
                  </a:cubicBezTo>
                  <a:cubicBezTo>
                    <a:pt x="396" y="513"/>
                    <a:pt x="411" y="521"/>
                    <a:pt x="429" y="523"/>
                  </a:cubicBezTo>
                  <a:lnTo>
                    <a:pt x="429" y="523"/>
                  </a:lnTo>
                  <a:lnTo>
                    <a:pt x="500" y="595"/>
                  </a:lnTo>
                  <a:lnTo>
                    <a:pt x="536" y="559"/>
                  </a:lnTo>
                  <a:lnTo>
                    <a:pt x="563" y="587"/>
                  </a:lnTo>
                  <a:lnTo>
                    <a:pt x="467" y="683"/>
                  </a:lnTo>
                  <a:lnTo>
                    <a:pt x="491" y="706"/>
                  </a:lnTo>
                  <a:lnTo>
                    <a:pt x="587" y="610"/>
                  </a:lnTo>
                  <a:lnTo>
                    <a:pt x="738" y="761"/>
                  </a:lnTo>
                  <a:lnTo>
                    <a:pt x="762" y="737"/>
                  </a:lnTo>
                  <a:lnTo>
                    <a:pt x="559" y="535"/>
                  </a:lnTo>
                  <a:lnTo>
                    <a:pt x="595" y="499"/>
                  </a:lnTo>
                  <a:lnTo>
                    <a:pt x="524" y="428"/>
                  </a:lnTo>
                  <a:cubicBezTo>
                    <a:pt x="524" y="428"/>
                    <a:pt x="522" y="403"/>
                    <a:pt x="500" y="381"/>
                  </a:cubicBezTo>
                  <a:cubicBezTo>
                    <a:pt x="487" y="367"/>
                    <a:pt x="469" y="359"/>
                    <a:pt x="452" y="357"/>
                  </a:cubicBezTo>
                  <a:lnTo>
                    <a:pt x="381" y="285"/>
                  </a:lnTo>
                  <a:lnTo>
                    <a:pt x="381" y="285"/>
                  </a:lnTo>
                  <a:cubicBezTo>
                    <a:pt x="379" y="273"/>
                    <a:pt x="375" y="262"/>
                    <a:pt x="368" y="251"/>
                  </a:cubicBezTo>
                  <a:lnTo>
                    <a:pt x="394" y="225"/>
                  </a:lnTo>
                  <a:cubicBezTo>
                    <a:pt x="405" y="232"/>
                    <a:pt x="416" y="236"/>
                    <a:pt x="429" y="238"/>
                  </a:cubicBezTo>
                  <a:lnTo>
                    <a:pt x="429" y="238"/>
                  </a:lnTo>
                  <a:lnTo>
                    <a:pt x="500" y="309"/>
                  </a:lnTo>
                  <a:cubicBezTo>
                    <a:pt x="500" y="309"/>
                    <a:pt x="504" y="338"/>
                    <a:pt x="524" y="357"/>
                  </a:cubicBezTo>
                  <a:cubicBezTo>
                    <a:pt x="537" y="370"/>
                    <a:pt x="554" y="378"/>
                    <a:pt x="571" y="381"/>
                  </a:cubicBezTo>
                  <a:lnTo>
                    <a:pt x="643" y="452"/>
                  </a:lnTo>
                  <a:lnTo>
                    <a:pt x="678" y="416"/>
                  </a:lnTo>
                  <a:lnTo>
                    <a:pt x="706" y="444"/>
                  </a:lnTo>
                  <a:lnTo>
                    <a:pt x="610" y="539"/>
                  </a:lnTo>
                  <a:lnTo>
                    <a:pt x="634" y="563"/>
                  </a:lnTo>
                  <a:lnTo>
                    <a:pt x="730" y="468"/>
                  </a:lnTo>
                  <a:lnTo>
                    <a:pt x="881" y="618"/>
                  </a:lnTo>
                  <a:lnTo>
                    <a:pt x="904" y="595"/>
                  </a:lnTo>
                  <a:lnTo>
                    <a:pt x="753" y="444"/>
                  </a:lnTo>
                  <a:lnTo>
                    <a:pt x="772" y="425"/>
                  </a:lnTo>
                  <a:cubicBezTo>
                    <a:pt x="824" y="373"/>
                    <a:pt x="824" y="289"/>
                    <a:pt x="772" y="237"/>
                  </a:cubicBezTo>
                  <a:lnTo>
                    <a:pt x="714" y="179"/>
                  </a:lnTo>
                  <a:cubicBezTo>
                    <a:pt x="745" y="137"/>
                    <a:pt x="741" y="77"/>
                    <a:pt x="703" y="39"/>
                  </a:cubicBezTo>
                  <a:cubicBezTo>
                    <a:pt x="661" y="-7"/>
                    <a:pt x="589" y="-9"/>
                    <a:pt x="545" y="34"/>
                  </a:cubicBezTo>
                  <a:lnTo>
                    <a:pt x="492" y="88"/>
                  </a:lnTo>
                  <a:cubicBezTo>
                    <a:pt x="474" y="74"/>
                    <a:pt x="452" y="71"/>
                    <a:pt x="452" y="71"/>
                  </a:cubicBezTo>
                  <a:lnTo>
                    <a:pt x="381" y="0"/>
                  </a:lnTo>
                  <a:lnTo>
                    <a:pt x="345" y="36"/>
                  </a:lnTo>
                  <a:lnTo>
                    <a:pt x="310" y="0"/>
                  </a:lnTo>
                  <a:lnTo>
                    <a:pt x="286" y="24"/>
                  </a:lnTo>
                  <a:lnTo>
                    <a:pt x="322" y="60"/>
                  </a:lnTo>
                  <a:lnTo>
                    <a:pt x="286" y="95"/>
                  </a:lnTo>
                  <a:lnTo>
                    <a:pt x="357" y="166"/>
                  </a:lnTo>
                  <a:cubicBezTo>
                    <a:pt x="357" y="166"/>
                    <a:pt x="359" y="186"/>
                    <a:pt x="370" y="201"/>
                  </a:cubicBezTo>
                  <a:lnTo>
                    <a:pt x="344" y="227"/>
                  </a:lnTo>
                  <a:cubicBezTo>
                    <a:pt x="333" y="220"/>
                    <a:pt x="322" y="216"/>
                    <a:pt x="309" y="214"/>
                  </a:cubicBezTo>
                  <a:lnTo>
                    <a:pt x="238" y="143"/>
                  </a:lnTo>
                  <a:lnTo>
                    <a:pt x="203" y="179"/>
                  </a:lnTo>
                  <a:lnTo>
                    <a:pt x="167" y="143"/>
                  </a:lnTo>
                  <a:lnTo>
                    <a:pt x="143" y="167"/>
                  </a:lnTo>
                  <a:lnTo>
                    <a:pt x="179" y="202"/>
                  </a:lnTo>
                  <a:lnTo>
                    <a:pt x="143" y="238"/>
                  </a:lnTo>
                  <a:lnTo>
                    <a:pt x="214" y="309"/>
                  </a:lnTo>
                  <a:lnTo>
                    <a:pt x="214" y="309"/>
                  </a:lnTo>
                  <a:cubicBezTo>
                    <a:pt x="216" y="321"/>
                    <a:pt x="220" y="333"/>
                    <a:pt x="227" y="344"/>
                  </a:cubicBezTo>
                  <a:lnTo>
                    <a:pt x="201" y="370"/>
                  </a:lnTo>
                  <a:cubicBezTo>
                    <a:pt x="191" y="363"/>
                    <a:pt x="179" y="359"/>
                    <a:pt x="167" y="357"/>
                  </a:cubicBezTo>
                  <a:lnTo>
                    <a:pt x="167" y="357"/>
                  </a:lnTo>
                  <a:lnTo>
                    <a:pt x="96" y="286"/>
                  </a:lnTo>
                  <a:lnTo>
                    <a:pt x="60" y="321"/>
                  </a:lnTo>
                  <a:lnTo>
                    <a:pt x="24" y="285"/>
                  </a:lnTo>
                  <a:lnTo>
                    <a:pt x="0" y="309"/>
                  </a:lnTo>
                  <a:lnTo>
                    <a:pt x="36" y="345"/>
                  </a:lnTo>
                  <a:lnTo>
                    <a:pt x="0" y="381"/>
                  </a:lnTo>
                  <a:lnTo>
                    <a:pt x="72" y="452"/>
                  </a:lnTo>
                  <a:lnTo>
                    <a:pt x="72" y="452"/>
                  </a:lnTo>
                  <a:cubicBezTo>
                    <a:pt x="73" y="464"/>
                    <a:pt x="78" y="476"/>
                    <a:pt x="85" y="486"/>
                  </a:cubicBezTo>
                  <a:lnTo>
                    <a:pt x="44" y="527"/>
                  </a:lnTo>
                  <a:cubicBezTo>
                    <a:pt x="14" y="556"/>
                    <a:pt x="14" y="607"/>
                    <a:pt x="44" y="636"/>
                  </a:cubicBezTo>
                  <a:cubicBezTo>
                    <a:pt x="72" y="664"/>
                    <a:pt x="116" y="665"/>
                    <a:pt x="146" y="641"/>
                  </a:cubicBezTo>
                  <a:lnTo>
                    <a:pt x="193" y="687"/>
                  </a:lnTo>
                  <a:lnTo>
                    <a:pt x="172" y="708"/>
                  </a:lnTo>
                  <a:cubicBezTo>
                    <a:pt x="151" y="730"/>
                    <a:pt x="139" y="758"/>
                    <a:pt x="139" y="788"/>
                  </a:cubicBezTo>
                  <a:moveTo>
                    <a:pt x="500" y="547"/>
                  </a:moveTo>
                  <a:lnTo>
                    <a:pt x="476" y="523"/>
                  </a:lnTo>
                  <a:lnTo>
                    <a:pt x="524" y="476"/>
                  </a:lnTo>
                  <a:lnTo>
                    <a:pt x="547" y="499"/>
                  </a:lnTo>
                  <a:lnTo>
                    <a:pt x="500" y="547"/>
                  </a:lnTo>
                  <a:moveTo>
                    <a:pt x="476" y="476"/>
                  </a:moveTo>
                  <a:lnTo>
                    <a:pt x="476" y="476"/>
                  </a:lnTo>
                  <a:cubicBezTo>
                    <a:pt x="457" y="496"/>
                    <a:pt x="425" y="496"/>
                    <a:pt x="405" y="476"/>
                  </a:cubicBezTo>
                  <a:cubicBezTo>
                    <a:pt x="385" y="456"/>
                    <a:pt x="385" y="424"/>
                    <a:pt x="405" y="405"/>
                  </a:cubicBezTo>
                  <a:cubicBezTo>
                    <a:pt x="415" y="395"/>
                    <a:pt x="428" y="390"/>
                    <a:pt x="441" y="390"/>
                  </a:cubicBezTo>
                  <a:cubicBezTo>
                    <a:pt x="453" y="390"/>
                    <a:pt x="466" y="395"/>
                    <a:pt x="476" y="405"/>
                  </a:cubicBezTo>
                  <a:cubicBezTo>
                    <a:pt x="496" y="424"/>
                    <a:pt x="496" y="456"/>
                    <a:pt x="476" y="476"/>
                  </a:cubicBezTo>
                  <a:moveTo>
                    <a:pt x="381" y="48"/>
                  </a:moveTo>
                  <a:lnTo>
                    <a:pt x="405" y="71"/>
                  </a:lnTo>
                  <a:lnTo>
                    <a:pt x="357" y="119"/>
                  </a:lnTo>
                  <a:lnTo>
                    <a:pt x="334" y="95"/>
                  </a:lnTo>
                  <a:lnTo>
                    <a:pt x="381" y="48"/>
                  </a:lnTo>
                  <a:moveTo>
                    <a:pt x="238" y="190"/>
                  </a:moveTo>
                  <a:lnTo>
                    <a:pt x="262" y="214"/>
                  </a:lnTo>
                  <a:lnTo>
                    <a:pt x="214" y="262"/>
                  </a:lnTo>
                  <a:lnTo>
                    <a:pt x="191" y="238"/>
                  </a:lnTo>
                  <a:lnTo>
                    <a:pt x="238" y="190"/>
                  </a:lnTo>
                  <a:moveTo>
                    <a:pt x="96" y="333"/>
                  </a:moveTo>
                  <a:lnTo>
                    <a:pt x="119" y="357"/>
                  </a:lnTo>
                  <a:lnTo>
                    <a:pt x="72" y="404"/>
                  </a:lnTo>
                  <a:lnTo>
                    <a:pt x="48" y="381"/>
                  </a:lnTo>
                  <a:lnTo>
                    <a:pt x="96" y="333"/>
                  </a:lnTo>
                  <a:moveTo>
                    <a:pt x="357" y="690"/>
                  </a:moveTo>
                  <a:lnTo>
                    <a:pt x="334" y="666"/>
                  </a:lnTo>
                  <a:lnTo>
                    <a:pt x="381" y="619"/>
                  </a:lnTo>
                  <a:lnTo>
                    <a:pt x="405" y="642"/>
                  </a:lnTo>
                  <a:lnTo>
                    <a:pt x="357" y="690"/>
                  </a:lnTo>
                  <a:moveTo>
                    <a:pt x="334" y="619"/>
                  </a:moveTo>
                  <a:lnTo>
                    <a:pt x="333" y="619"/>
                  </a:lnTo>
                  <a:cubicBezTo>
                    <a:pt x="314" y="638"/>
                    <a:pt x="282" y="638"/>
                    <a:pt x="262" y="619"/>
                  </a:cubicBezTo>
                  <a:cubicBezTo>
                    <a:pt x="242" y="599"/>
                    <a:pt x="242" y="567"/>
                    <a:pt x="262" y="547"/>
                  </a:cubicBezTo>
                  <a:cubicBezTo>
                    <a:pt x="272" y="537"/>
                    <a:pt x="285" y="532"/>
                    <a:pt x="298" y="532"/>
                  </a:cubicBezTo>
                  <a:cubicBezTo>
                    <a:pt x="311" y="532"/>
                    <a:pt x="324" y="537"/>
                    <a:pt x="334" y="547"/>
                  </a:cubicBezTo>
                  <a:cubicBezTo>
                    <a:pt x="353" y="567"/>
                    <a:pt x="353" y="599"/>
                    <a:pt x="334" y="619"/>
                  </a:cubicBezTo>
                  <a:moveTo>
                    <a:pt x="214" y="547"/>
                  </a:moveTo>
                  <a:lnTo>
                    <a:pt x="191" y="523"/>
                  </a:lnTo>
                  <a:lnTo>
                    <a:pt x="238" y="476"/>
                  </a:lnTo>
                  <a:lnTo>
                    <a:pt x="262" y="499"/>
                  </a:lnTo>
                  <a:lnTo>
                    <a:pt x="214" y="547"/>
                  </a:lnTo>
                  <a:moveTo>
                    <a:pt x="333" y="381"/>
                  </a:moveTo>
                  <a:lnTo>
                    <a:pt x="357" y="357"/>
                  </a:lnTo>
                  <a:lnTo>
                    <a:pt x="357" y="357"/>
                  </a:lnTo>
                  <a:lnTo>
                    <a:pt x="357" y="357"/>
                  </a:lnTo>
                  <a:lnTo>
                    <a:pt x="381" y="333"/>
                  </a:lnTo>
                  <a:lnTo>
                    <a:pt x="405" y="357"/>
                  </a:lnTo>
                  <a:lnTo>
                    <a:pt x="357" y="404"/>
                  </a:lnTo>
                  <a:lnTo>
                    <a:pt x="333" y="381"/>
                  </a:lnTo>
                  <a:moveTo>
                    <a:pt x="500" y="214"/>
                  </a:moveTo>
                  <a:lnTo>
                    <a:pt x="500" y="214"/>
                  </a:lnTo>
                  <a:lnTo>
                    <a:pt x="500" y="214"/>
                  </a:lnTo>
                  <a:lnTo>
                    <a:pt x="524" y="190"/>
                  </a:lnTo>
                  <a:lnTo>
                    <a:pt x="547" y="214"/>
                  </a:lnTo>
                  <a:lnTo>
                    <a:pt x="500" y="261"/>
                  </a:lnTo>
                  <a:lnTo>
                    <a:pt x="476" y="238"/>
                  </a:lnTo>
                  <a:lnTo>
                    <a:pt x="500" y="214"/>
                  </a:lnTo>
                  <a:moveTo>
                    <a:pt x="583" y="247"/>
                  </a:moveTo>
                  <a:cubicBezTo>
                    <a:pt x="596" y="247"/>
                    <a:pt x="609" y="252"/>
                    <a:pt x="619" y="262"/>
                  </a:cubicBezTo>
                  <a:cubicBezTo>
                    <a:pt x="639" y="281"/>
                    <a:pt x="639" y="314"/>
                    <a:pt x="619" y="333"/>
                  </a:cubicBezTo>
                  <a:cubicBezTo>
                    <a:pt x="599" y="353"/>
                    <a:pt x="567" y="353"/>
                    <a:pt x="548" y="333"/>
                  </a:cubicBezTo>
                  <a:cubicBezTo>
                    <a:pt x="528" y="314"/>
                    <a:pt x="528" y="281"/>
                    <a:pt x="548" y="262"/>
                  </a:cubicBezTo>
                  <a:cubicBezTo>
                    <a:pt x="557" y="252"/>
                    <a:pt x="570" y="247"/>
                    <a:pt x="583" y="247"/>
                  </a:cubicBezTo>
                  <a:moveTo>
                    <a:pt x="667" y="333"/>
                  </a:moveTo>
                  <a:lnTo>
                    <a:pt x="690" y="357"/>
                  </a:lnTo>
                  <a:lnTo>
                    <a:pt x="643" y="404"/>
                  </a:lnTo>
                  <a:lnTo>
                    <a:pt x="619" y="381"/>
                  </a:lnTo>
                  <a:lnTo>
                    <a:pt x="667" y="333"/>
                  </a:lnTo>
                  <a:moveTo>
                    <a:pt x="569" y="58"/>
                  </a:moveTo>
                  <a:cubicBezTo>
                    <a:pt x="641" y="-11"/>
                    <a:pt x="748" y="96"/>
                    <a:pt x="679" y="168"/>
                  </a:cubicBezTo>
                  <a:lnTo>
                    <a:pt x="667" y="180"/>
                  </a:lnTo>
                  <a:lnTo>
                    <a:pt x="748" y="261"/>
                  </a:lnTo>
                  <a:cubicBezTo>
                    <a:pt x="787" y="300"/>
                    <a:pt x="787" y="363"/>
                    <a:pt x="748" y="401"/>
                  </a:cubicBezTo>
                  <a:lnTo>
                    <a:pt x="730" y="420"/>
                  </a:lnTo>
                  <a:lnTo>
                    <a:pt x="702" y="392"/>
                  </a:lnTo>
                  <a:lnTo>
                    <a:pt x="738" y="357"/>
                  </a:lnTo>
                  <a:lnTo>
                    <a:pt x="667" y="286"/>
                  </a:lnTo>
                  <a:cubicBezTo>
                    <a:pt x="667" y="286"/>
                    <a:pt x="661" y="257"/>
                    <a:pt x="643" y="238"/>
                  </a:cubicBezTo>
                  <a:cubicBezTo>
                    <a:pt x="628" y="223"/>
                    <a:pt x="612" y="217"/>
                    <a:pt x="595" y="214"/>
                  </a:cubicBezTo>
                  <a:lnTo>
                    <a:pt x="524" y="143"/>
                  </a:lnTo>
                  <a:lnTo>
                    <a:pt x="524" y="143"/>
                  </a:lnTo>
                  <a:cubicBezTo>
                    <a:pt x="522" y="133"/>
                    <a:pt x="519" y="123"/>
                    <a:pt x="514" y="114"/>
                  </a:cubicBezTo>
                  <a:lnTo>
                    <a:pt x="569" y="58"/>
                  </a:lnTo>
                  <a:moveTo>
                    <a:pt x="476" y="190"/>
                  </a:moveTo>
                  <a:cubicBezTo>
                    <a:pt x="456" y="210"/>
                    <a:pt x="424" y="210"/>
                    <a:pt x="405" y="190"/>
                  </a:cubicBezTo>
                  <a:cubicBezTo>
                    <a:pt x="385" y="171"/>
                    <a:pt x="385" y="139"/>
                    <a:pt x="405" y="119"/>
                  </a:cubicBezTo>
                  <a:cubicBezTo>
                    <a:pt x="415" y="109"/>
                    <a:pt x="427" y="104"/>
                    <a:pt x="440" y="104"/>
                  </a:cubicBezTo>
                  <a:cubicBezTo>
                    <a:pt x="452" y="104"/>
                    <a:pt x="466" y="109"/>
                    <a:pt x="476" y="119"/>
                  </a:cubicBezTo>
                  <a:cubicBezTo>
                    <a:pt x="496" y="139"/>
                    <a:pt x="496" y="171"/>
                    <a:pt x="476" y="190"/>
                  </a:cubicBezTo>
                  <a:moveTo>
                    <a:pt x="333" y="333"/>
                  </a:moveTo>
                  <a:lnTo>
                    <a:pt x="333" y="333"/>
                  </a:lnTo>
                  <a:cubicBezTo>
                    <a:pt x="314" y="353"/>
                    <a:pt x="282" y="353"/>
                    <a:pt x="262" y="333"/>
                  </a:cubicBezTo>
                  <a:cubicBezTo>
                    <a:pt x="242" y="313"/>
                    <a:pt x="242" y="281"/>
                    <a:pt x="262" y="262"/>
                  </a:cubicBezTo>
                  <a:cubicBezTo>
                    <a:pt x="272" y="252"/>
                    <a:pt x="285" y="247"/>
                    <a:pt x="298" y="247"/>
                  </a:cubicBezTo>
                  <a:cubicBezTo>
                    <a:pt x="311" y="247"/>
                    <a:pt x="324" y="252"/>
                    <a:pt x="333" y="262"/>
                  </a:cubicBezTo>
                  <a:cubicBezTo>
                    <a:pt x="353" y="281"/>
                    <a:pt x="353" y="313"/>
                    <a:pt x="333" y="333"/>
                  </a:cubicBezTo>
                  <a:moveTo>
                    <a:pt x="205" y="440"/>
                  </a:moveTo>
                  <a:cubicBezTo>
                    <a:pt x="205" y="454"/>
                    <a:pt x="200" y="466"/>
                    <a:pt x="191" y="476"/>
                  </a:cubicBezTo>
                  <a:cubicBezTo>
                    <a:pt x="171" y="495"/>
                    <a:pt x="139" y="495"/>
                    <a:pt x="119" y="476"/>
                  </a:cubicBezTo>
                  <a:cubicBezTo>
                    <a:pt x="110" y="466"/>
                    <a:pt x="105" y="454"/>
                    <a:pt x="105" y="440"/>
                  </a:cubicBezTo>
                  <a:cubicBezTo>
                    <a:pt x="105" y="427"/>
                    <a:pt x="110" y="414"/>
                    <a:pt x="119" y="404"/>
                  </a:cubicBezTo>
                  <a:cubicBezTo>
                    <a:pt x="129" y="395"/>
                    <a:pt x="142" y="390"/>
                    <a:pt x="155" y="390"/>
                  </a:cubicBezTo>
                  <a:cubicBezTo>
                    <a:pt x="168" y="390"/>
                    <a:pt x="181" y="395"/>
                    <a:pt x="191" y="404"/>
                  </a:cubicBezTo>
                  <a:cubicBezTo>
                    <a:pt x="200" y="414"/>
                    <a:pt x="205" y="427"/>
                    <a:pt x="205" y="440"/>
                  </a:cubicBezTo>
                  <a:moveTo>
                    <a:pt x="196" y="732"/>
                  </a:moveTo>
                  <a:lnTo>
                    <a:pt x="241" y="687"/>
                  </a:lnTo>
                  <a:lnTo>
                    <a:pt x="147" y="594"/>
                  </a:lnTo>
                  <a:lnTo>
                    <a:pt x="128" y="612"/>
                  </a:lnTo>
                  <a:cubicBezTo>
                    <a:pt x="112" y="629"/>
                    <a:pt x="84" y="629"/>
                    <a:pt x="68" y="612"/>
                  </a:cubicBezTo>
                  <a:cubicBezTo>
                    <a:pt x="51" y="596"/>
                    <a:pt x="51" y="567"/>
                    <a:pt x="68" y="551"/>
                  </a:cubicBezTo>
                  <a:lnTo>
                    <a:pt x="109" y="510"/>
                  </a:lnTo>
                  <a:cubicBezTo>
                    <a:pt x="119" y="517"/>
                    <a:pt x="131" y="522"/>
                    <a:pt x="143" y="523"/>
                  </a:cubicBezTo>
                  <a:lnTo>
                    <a:pt x="143" y="523"/>
                  </a:lnTo>
                  <a:lnTo>
                    <a:pt x="215" y="594"/>
                  </a:lnTo>
                  <a:cubicBezTo>
                    <a:pt x="217" y="612"/>
                    <a:pt x="225" y="629"/>
                    <a:pt x="238" y="642"/>
                  </a:cubicBezTo>
                  <a:cubicBezTo>
                    <a:pt x="252" y="656"/>
                    <a:pt x="269" y="664"/>
                    <a:pt x="286" y="666"/>
                  </a:cubicBezTo>
                  <a:lnTo>
                    <a:pt x="286" y="666"/>
                  </a:lnTo>
                  <a:lnTo>
                    <a:pt x="357" y="737"/>
                  </a:lnTo>
                  <a:lnTo>
                    <a:pt x="393" y="702"/>
                  </a:lnTo>
                  <a:lnTo>
                    <a:pt x="420" y="729"/>
                  </a:lnTo>
                  <a:lnTo>
                    <a:pt x="307" y="843"/>
                  </a:lnTo>
                  <a:cubicBezTo>
                    <a:pt x="276" y="874"/>
                    <a:pt x="226" y="874"/>
                    <a:pt x="196" y="843"/>
                  </a:cubicBezTo>
                  <a:cubicBezTo>
                    <a:pt x="165" y="812"/>
                    <a:pt x="165" y="763"/>
                    <a:pt x="196" y="73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3" name="Google Shape;1583;p70"/>
            <p:cNvSpPr/>
            <p:nvPr/>
          </p:nvSpPr>
          <p:spPr>
            <a:xfrm>
              <a:off x="4141799" y="3586227"/>
              <a:ext cx="13802" cy="13802"/>
            </a:xfrm>
            <a:custGeom>
              <a:avLst/>
              <a:gdLst/>
              <a:ahLst/>
              <a:cxnLst/>
              <a:rect l="l" t="t" r="r" b="b"/>
              <a:pathLst>
                <a:path w="47" h="47" extrusionOk="0">
                  <a:moveTo>
                    <a:pt x="0" y="24"/>
                  </a:moveTo>
                  <a:lnTo>
                    <a:pt x="23" y="0"/>
                  </a:lnTo>
                  <a:lnTo>
                    <a:pt x="47" y="24"/>
                  </a:lnTo>
                  <a:lnTo>
                    <a:pt x="23" y="47"/>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4" name="Google Shape;1584;p70"/>
            <p:cNvSpPr/>
            <p:nvPr/>
          </p:nvSpPr>
          <p:spPr>
            <a:xfrm>
              <a:off x="4245164" y="3394766"/>
              <a:ext cx="13802" cy="14095"/>
            </a:xfrm>
            <a:custGeom>
              <a:avLst/>
              <a:gdLst/>
              <a:ahLst/>
              <a:cxnLst/>
              <a:rect l="l" t="t" r="r" b="b"/>
              <a:pathLst>
                <a:path w="47" h="48" extrusionOk="0">
                  <a:moveTo>
                    <a:pt x="0" y="24"/>
                  </a:moveTo>
                  <a:lnTo>
                    <a:pt x="24" y="0"/>
                  </a:lnTo>
                  <a:lnTo>
                    <a:pt x="47"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85" name="Google Shape;1585;p70"/>
          <p:cNvGrpSpPr/>
          <p:nvPr/>
        </p:nvGrpSpPr>
        <p:grpSpPr>
          <a:xfrm>
            <a:off x="3322510" y="3343377"/>
            <a:ext cx="337407" cy="337406"/>
            <a:chOff x="3322510" y="3343377"/>
            <a:chExt cx="337407" cy="337406"/>
          </a:xfrm>
        </p:grpSpPr>
        <p:sp>
          <p:nvSpPr>
            <p:cNvPr id="1586" name="Google Shape;1586;p70"/>
            <p:cNvSpPr/>
            <p:nvPr/>
          </p:nvSpPr>
          <p:spPr>
            <a:xfrm>
              <a:off x="3322510" y="3343377"/>
              <a:ext cx="337407" cy="336819"/>
            </a:xfrm>
            <a:custGeom>
              <a:avLst/>
              <a:gdLst/>
              <a:ahLst/>
              <a:cxnLst/>
              <a:rect l="l" t="t" r="r" b="b"/>
              <a:pathLst>
                <a:path w="1149" h="1147" extrusionOk="0">
                  <a:moveTo>
                    <a:pt x="981" y="168"/>
                  </a:moveTo>
                  <a:cubicBezTo>
                    <a:pt x="872" y="60"/>
                    <a:pt x="727" y="0"/>
                    <a:pt x="574" y="0"/>
                  </a:cubicBezTo>
                  <a:cubicBezTo>
                    <a:pt x="420" y="0"/>
                    <a:pt x="276" y="60"/>
                    <a:pt x="168" y="168"/>
                  </a:cubicBezTo>
                  <a:cubicBezTo>
                    <a:pt x="59" y="277"/>
                    <a:pt x="0" y="421"/>
                    <a:pt x="0" y="575"/>
                  </a:cubicBezTo>
                  <a:cubicBezTo>
                    <a:pt x="0" y="719"/>
                    <a:pt x="53" y="857"/>
                    <a:pt x="151" y="964"/>
                  </a:cubicBezTo>
                  <a:cubicBezTo>
                    <a:pt x="248" y="1069"/>
                    <a:pt x="380" y="1134"/>
                    <a:pt x="523" y="1147"/>
                  </a:cubicBezTo>
                  <a:lnTo>
                    <a:pt x="526" y="1114"/>
                  </a:lnTo>
                  <a:cubicBezTo>
                    <a:pt x="245" y="1089"/>
                    <a:pt x="33" y="857"/>
                    <a:pt x="33" y="575"/>
                  </a:cubicBezTo>
                  <a:cubicBezTo>
                    <a:pt x="33" y="277"/>
                    <a:pt x="275" y="34"/>
                    <a:pt x="574" y="34"/>
                  </a:cubicBezTo>
                  <a:cubicBezTo>
                    <a:pt x="872" y="34"/>
                    <a:pt x="1115" y="277"/>
                    <a:pt x="1115" y="575"/>
                  </a:cubicBezTo>
                  <a:cubicBezTo>
                    <a:pt x="1115" y="857"/>
                    <a:pt x="904" y="1089"/>
                    <a:pt x="623" y="1114"/>
                  </a:cubicBezTo>
                  <a:lnTo>
                    <a:pt x="626" y="1147"/>
                  </a:lnTo>
                  <a:cubicBezTo>
                    <a:pt x="768" y="1134"/>
                    <a:pt x="900" y="1069"/>
                    <a:pt x="997" y="964"/>
                  </a:cubicBezTo>
                  <a:cubicBezTo>
                    <a:pt x="1095" y="857"/>
                    <a:pt x="1149" y="719"/>
                    <a:pt x="1149" y="575"/>
                  </a:cubicBezTo>
                  <a:cubicBezTo>
                    <a:pt x="1149" y="421"/>
                    <a:pt x="1089" y="277"/>
                    <a:pt x="981" y="16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7" name="Google Shape;1587;p70"/>
            <p:cNvSpPr/>
            <p:nvPr/>
          </p:nvSpPr>
          <p:spPr>
            <a:xfrm>
              <a:off x="3486074" y="3670799"/>
              <a:ext cx="10278" cy="9984"/>
            </a:xfrm>
            <a:custGeom>
              <a:avLst/>
              <a:gdLst/>
              <a:ahLst/>
              <a:cxnLst/>
              <a:rect l="l" t="t" r="r" b="b"/>
              <a:pathLst>
                <a:path w="35" h="34" extrusionOk="0">
                  <a:moveTo>
                    <a:pt x="1" y="0"/>
                  </a:moveTo>
                  <a:lnTo>
                    <a:pt x="0" y="34"/>
                  </a:lnTo>
                  <a:cubicBezTo>
                    <a:pt x="11" y="34"/>
                    <a:pt x="23" y="34"/>
                    <a:pt x="35" y="34"/>
                  </a:cubicBezTo>
                  <a:lnTo>
                    <a:pt x="34" y="0"/>
                  </a:lnTo>
                  <a:cubicBezTo>
                    <a:pt x="23" y="1"/>
                    <a:pt x="12" y="1"/>
                    <a:pt x="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8" name="Google Shape;1588;p70"/>
            <p:cNvSpPr/>
            <p:nvPr/>
          </p:nvSpPr>
          <p:spPr>
            <a:xfrm>
              <a:off x="3397391" y="3536894"/>
              <a:ext cx="69008" cy="69008"/>
            </a:xfrm>
            <a:custGeom>
              <a:avLst/>
              <a:gdLst/>
              <a:ahLst/>
              <a:cxnLst/>
              <a:rect l="l" t="t" r="r" b="b"/>
              <a:pathLst>
                <a:path w="235" h="235" extrusionOk="0">
                  <a:moveTo>
                    <a:pt x="117" y="0"/>
                  </a:moveTo>
                  <a:cubicBezTo>
                    <a:pt x="52" y="0"/>
                    <a:pt x="0" y="53"/>
                    <a:pt x="0" y="118"/>
                  </a:cubicBezTo>
                  <a:cubicBezTo>
                    <a:pt x="0" y="183"/>
                    <a:pt x="52" y="235"/>
                    <a:pt x="117" y="235"/>
                  </a:cubicBezTo>
                  <a:cubicBezTo>
                    <a:pt x="181" y="235"/>
                    <a:pt x="235" y="183"/>
                    <a:pt x="235" y="118"/>
                  </a:cubicBezTo>
                  <a:cubicBezTo>
                    <a:pt x="235" y="53"/>
                    <a:pt x="182" y="0"/>
                    <a:pt x="117" y="0"/>
                  </a:cubicBezTo>
                  <a:moveTo>
                    <a:pt x="117" y="202"/>
                  </a:moveTo>
                  <a:cubicBezTo>
                    <a:pt x="71" y="202"/>
                    <a:pt x="33" y="165"/>
                    <a:pt x="33" y="118"/>
                  </a:cubicBezTo>
                  <a:cubicBezTo>
                    <a:pt x="33" y="72"/>
                    <a:pt x="70" y="34"/>
                    <a:pt x="117" y="34"/>
                  </a:cubicBezTo>
                  <a:cubicBezTo>
                    <a:pt x="163" y="34"/>
                    <a:pt x="202" y="72"/>
                    <a:pt x="202" y="118"/>
                  </a:cubicBezTo>
                  <a:cubicBezTo>
                    <a:pt x="202" y="165"/>
                    <a:pt x="164" y="202"/>
                    <a:pt x="117" y="202"/>
                  </a:cubicBezTo>
                  <a:close/>
                </a:path>
              </a:pathLst>
            </a:custGeom>
            <a:solidFill>
              <a:schemeClr val="dk1"/>
            </a:solidFill>
            <a:ln>
              <a:noFill/>
            </a:ln>
          </p:spPr>
          <p:txBody>
            <a:bodyPr spcFirstLastPara="1" wrap="square" lIns="90000" tIns="39600" rIns="90000" bIns="39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89" name="Google Shape;1589;p70"/>
            <p:cNvSpPr/>
            <p:nvPr/>
          </p:nvSpPr>
          <p:spPr>
            <a:xfrm>
              <a:off x="3352756" y="3388012"/>
              <a:ext cx="266049" cy="246962"/>
            </a:xfrm>
            <a:custGeom>
              <a:avLst/>
              <a:gdLst/>
              <a:ahLst/>
              <a:cxnLst/>
              <a:rect l="l" t="t" r="r" b="b"/>
              <a:pathLst>
                <a:path w="906" h="841" extrusionOk="0">
                  <a:moveTo>
                    <a:pt x="336" y="841"/>
                  </a:moveTo>
                  <a:cubicBezTo>
                    <a:pt x="409" y="841"/>
                    <a:pt x="476" y="812"/>
                    <a:pt x="524" y="765"/>
                  </a:cubicBezTo>
                  <a:lnTo>
                    <a:pt x="560" y="803"/>
                  </a:lnTo>
                  <a:cubicBezTo>
                    <a:pt x="576" y="819"/>
                    <a:pt x="596" y="828"/>
                    <a:pt x="619" y="828"/>
                  </a:cubicBezTo>
                  <a:cubicBezTo>
                    <a:pt x="641" y="828"/>
                    <a:pt x="663" y="819"/>
                    <a:pt x="679" y="803"/>
                  </a:cubicBezTo>
                  <a:cubicBezTo>
                    <a:pt x="695" y="787"/>
                    <a:pt x="703" y="766"/>
                    <a:pt x="703" y="744"/>
                  </a:cubicBezTo>
                  <a:cubicBezTo>
                    <a:pt x="703" y="728"/>
                    <a:pt x="699" y="713"/>
                    <a:pt x="691" y="700"/>
                  </a:cubicBezTo>
                  <a:cubicBezTo>
                    <a:pt x="710" y="698"/>
                    <a:pt x="728" y="690"/>
                    <a:pt x="742" y="676"/>
                  </a:cubicBezTo>
                  <a:cubicBezTo>
                    <a:pt x="754" y="664"/>
                    <a:pt x="761" y="650"/>
                    <a:pt x="765" y="634"/>
                  </a:cubicBezTo>
                  <a:cubicBezTo>
                    <a:pt x="781" y="649"/>
                    <a:pt x="801" y="657"/>
                    <a:pt x="822" y="657"/>
                  </a:cubicBezTo>
                  <a:cubicBezTo>
                    <a:pt x="842" y="657"/>
                    <a:pt x="865" y="649"/>
                    <a:pt x="882" y="632"/>
                  </a:cubicBezTo>
                  <a:cubicBezTo>
                    <a:pt x="914" y="599"/>
                    <a:pt x="914" y="546"/>
                    <a:pt x="882" y="513"/>
                  </a:cubicBezTo>
                  <a:cubicBezTo>
                    <a:pt x="882" y="513"/>
                    <a:pt x="854" y="485"/>
                    <a:pt x="851" y="484"/>
                  </a:cubicBezTo>
                  <a:cubicBezTo>
                    <a:pt x="868" y="466"/>
                    <a:pt x="874" y="439"/>
                    <a:pt x="867" y="416"/>
                  </a:cubicBezTo>
                  <a:cubicBezTo>
                    <a:pt x="896" y="395"/>
                    <a:pt x="903" y="350"/>
                    <a:pt x="882" y="320"/>
                  </a:cubicBezTo>
                  <a:cubicBezTo>
                    <a:pt x="903" y="291"/>
                    <a:pt x="896" y="246"/>
                    <a:pt x="867" y="225"/>
                  </a:cubicBezTo>
                  <a:cubicBezTo>
                    <a:pt x="878" y="191"/>
                    <a:pt x="858" y="150"/>
                    <a:pt x="823" y="139"/>
                  </a:cubicBezTo>
                  <a:cubicBezTo>
                    <a:pt x="823" y="103"/>
                    <a:pt x="791" y="71"/>
                    <a:pt x="755" y="71"/>
                  </a:cubicBezTo>
                  <a:cubicBezTo>
                    <a:pt x="744" y="37"/>
                    <a:pt x="703" y="16"/>
                    <a:pt x="669" y="27"/>
                  </a:cubicBezTo>
                  <a:cubicBezTo>
                    <a:pt x="648" y="-2"/>
                    <a:pt x="603" y="-9"/>
                    <a:pt x="574" y="12"/>
                  </a:cubicBezTo>
                  <a:cubicBezTo>
                    <a:pt x="545" y="-9"/>
                    <a:pt x="499" y="-2"/>
                    <a:pt x="478" y="27"/>
                  </a:cubicBezTo>
                  <a:cubicBezTo>
                    <a:pt x="444" y="16"/>
                    <a:pt x="403" y="37"/>
                    <a:pt x="392" y="71"/>
                  </a:cubicBezTo>
                  <a:cubicBezTo>
                    <a:pt x="359" y="71"/>
                    <a:pt x="328" y="99"/>
                    <a:pt x="324" y="132"/>
                  </a:cubicBezTo>
                  <a:cubicBezTo>
                    <a:pt x="307" y="117"/>
                    <a:pt x="286" y="107"/>
                    <a:pt x="263" y="106"/>
                  </a:cubicBezTo>
                  <a:cubicBezTo>
                    <a:pt x="243" y="50"/>
                    <a:pt x="167" y="33"/>
                    <a:pt x="125" y="76"/>
                  </a:cubicBezTo>
                  <a:cubicBezTo>
                    <a:pt x="82" y="118"/>
                    <a:pt x="99" y="194"/>
                    <a:pt x="155" y="214"/>
                  </a:cubicBezTo>
                  <a:cubicBezTo>
                    <a:pt x="155" y="223"/>
                    <a:pt x="157" y="232"/>
                    <a:pt x="160" y="240"/>
                  </a:cubicBezTo>
                  <a:cubicBezTo>
                    <a:pt x="144" y="244"/>
                    <a:pt x="130" y="251"/>
                    <a:pt x="118" y="261"/>
                  </a:cubicBezTo>
                  <a:cubicBezTo>
                    <a:pt x="107" y="257"/>
                    <a:pt x="96" y="254"/>
                    <a:pt x="84" y="254"/>
                  </a:cubicBezTo>
                  <a:cubicBezTo>
                    <a:pt x="38" y="254"/>
                    <a:pt x="0" y="292"/>
                    <a:pt x="0" y="338"/>
                  </a:cubicBezTo>
                  <a:cubicBezTo>
                    <a:pt x="-1" y="398"/>
                    <a:pt x="64" y="440"/>
                    <a:pt x="118" y="415"/>
                  </a:cubicBezTo>
                  <a:cubicBezTo>
                    <a:pt x="118" y="415"/>
                    <a:pt x="68" y="474"/>
                    <a:pt x="68" y="573"/>
                  </a:cubicBezTo>
                  <a:cubicBezTo>
                    <a:pt x="68" y="721"/>
                    <a:pt x="188" y="841"/>
                    <a:pt x="336" y="841"/>
                  </a:cubicBezTo>
                  <a:moveTo>
                    <a:pt x="655" y="779"/>
                  </a:moveTo>
                  <a:cubicBezTo>
                    <a:pt x="635" y="799"/>
                    <a:pt x="603" y="799"/>
                    <a:pt x="583" y="779"/>
                  </a:cubicBezTo>
                  <a:lnTo>
                    <a:pt x="548" y="738"/>
                  </a:lnTo>
                  <a:cubicBezTo>
                    <a:pt x="569" y="711"/>
                    <a:pt x="585" y="680"/>
                    <a:pt x="594" y="647"/>
                  </a:cubicBezTo>
                  <a:lnTo>
                    <a:pt x="655" y="708"/>
                  </a:lnTo>
                  <a:cubicBezTo>
                    <a:pt x="675" y="728"/>
                    <a:pt x="675" y="760"/>
                    <a:pt x="655" y="779"/>
                  </a:cubicBezTo>
                  <a:moveTo>
                    <a:pt x="718" y="652"/>
                  </a:moveTo>
                  <a:cubicBezTo>
                    <a:pt x="698" y="672"/>
                    <a:pt x="666" y="672"/>
                    <a:pt x="647" y="652"/>
                  </a:cubicBezTo>
                  <a:lnTo>
                    <a:pt x="623" y="628"/>
                  </a:lnTo>
                  <a:cubicBezTo>
                    <a:pt x="577" y="580"/>
                    <a:pt x="646" y="511"/>
                    <a:pt x="694" y="557"/>
                  </a:cubicBezTo>
                  <a:cubicBezTo>
                    <a:pt x="694" y="557"/>
                    <a:pt x="726" y="593"/>
                    <a:pt x="728" y="595"/>
                  </a:cubicBezTo>
                  <a:cubicBezTo>
                    <a:pt x="741" y="610"/>
                    <a:pt x="733" y="638"/>
                    <a:pt x="718" y="652"/>
                  </a:cubicBezTo>
                  <a:moveTo>
                    <a:pt x="858" y="608"/>
                  </a:moveTo>
                  <a:cubicBezTo>
                    <a:pt x="838" y="628"/>
                    <a:pt x="806" y="628"/>
                    <a:pt x="787" y="608"/>
                  </a:cubicBezTo>
                  <a:cubicBezTo>
                    <a:pt x="787" y="608"/>
                    <a:pt x="754" y="573"/>
                    <a:pt x="753" y="571"/>
                  </a:cubicBezTo>
                  <a:cubicBezTo>
                    <a:pt x="729" y="520"/>
                    <a:pt x="794" y="474"/>
                    <a:pt x="834" y="513"/>
                  </a:cubicBezTo>
                  <a:lnTo>
                    <a:pt x="858" y="537"/>
                  </a:lnTo>
                  <a:cubicBezTo>
                    <a:pt x="878" y="557"/>
                    <a:pt x="878" y="589"/>
                    <a:pt x="858" y="608"/>
                  </a:cubicBezTo>
                  <a:moveTo>
                    <a:pt x="368" y="115"/>
                  </a:moveTo>
                  <a:cubicBezTo>
                    <a:pt x="383" y="100"/>
                    <a:pt x="402" y="105"/>
                    <a:pt x="420" y="109"/>
                  </a:cubicBezTo>
                  <a:cubicBezTo>
                    <a:pt x="422" y="90"/>
                    <a:pt x="423" y="71"/>
                    <a:pt x="442" y="62"/>
                  </a:cubicBezTo>
                  <a:cubicBezTo>
                    <a:pt x="460" y="51"/>
                    <a:pt x="477" y="62"/>
                    <a:pt x="493" y="72"/>
                  </a:cubicBezTo>
                  <a:cubicBezTo>
                    <a:pt x="500" y="54"/>
                    <a:pt x="507" y="36"/>
                    <a:pt x="528" y="34"/>
                  </a:cubicBezTo>
                  <a:cubicBezTo>
                    <a:pt x="549" y="30"/>
                    <a:pt x="561" y="45"/>
                    <a:pt x="574" y="59"/>
                  </a:cubicBezTo>
                  <a:cubicBezTo>
                    <a:pt x="586" y="45"/>
                    <a:pt x="598" y="30"/>
                    <a:pt x="619" y="34"/>
                  </a:cubicBezTo>
                  <a:cubicBezTo>
                    <a:pt x="640" y="36"/>
                    <a:pt x="647" y="54"/>
                    <a:pt x="654" y="72"/>
                  </a:cubicBezTo>
                  <a:cubicBezTo>
                    <a:pt x="670" y="62"/>
                    <a:pt x="687" y="51"/>
                    <a:pt x="706" y="62"/>
                  </a:cubicBezTo>
                  <a:cubicBezTo>
                    <a:pt x="725" y="71"/>
                    <a:pt x="726" y="90"/>
                    <a:pt x="727" y="109"/>
                  </a:cubicBezTo>
                  <a:cubicBezTo>
                    <a:pt x="745" y="105"/>
                    <a:pt x="765" y="100"/>
                    <a:pt x="779" y="115"/>
                  </a:cubicBezTo>
                  <a:cubicBezTo>
                    <a:pt x="795" y="130"/>
                    <a:pt x="790" y="149"/>
                    <a:pt x="785" y="167"/>
                  </a:cubicBezTo>
                  <a:cubicBezTo>
                    <a:pt x="804" y="168"/>
                    <a:pt x="823" y="169"/>
                    <a:pt x="832" y="189"/>
                  </a:cubicBezTo>
                  <a:cubicBezTo>
                    <a:pt x="843" y="207"/>
                    <a:pt x="832" y="224"/>
                    <a:pt x="822" y="240"/>
                  </a:cubicBezTo>
                  <a:cubicBezTo>
                    <a:pt x="840" y="247"/>
                    <a:pt x="858" y="254"/>
                    <a:pt x="861" y="275"/>
                  </a:cubicBezTo>
                  <a:cubicBezTo>
                    <a:pt x="864" y="296"/>
                    <a:pt x="849" y="308"/>
                    <a:pt x="835" y="320"/>
                  </a:cubicBezTo>
                  <a:cubicBezTo>
                    <a:pt x="849" y="333"/>
                    <a:pt x="864" y="345"/>
                    <a:pt x="861" y="366"/>
                  </a:cubicBezTo>
                  <a:cubicBezTo>
                    <a:pt x="858" y="387"/>
                    <a:pt x="840" y="394"/>
                    <a:pt x="822" y="401"/>
                  </a:cubicBezTo>
                  <a:lnTo>
                    <a:pt x="832" y="417"/>
                  </a:lnTo>
                  <a:cubicBezTo>
                    <a:pt x="842" y="434"/>
                    <a:pt x="835" y="458"/>
                    <a:pt x="818" y="467"/>
                  </a:cubicBezTo>
                  <a:cubicBezTo>
                    <a:pt x="812" y="466"/>
                    <a:pt x="805" y="465"/>
                    <a:pt x="798" y="465"/>
                  </a:cubicBezTo>
                  <a:cubicBezTo>
                    <a:pt x="776" y="465"/>
                    <a:pt x="755" y="474"/>
                    <a:pt x="739" y="489"/>
                  </a:cubicBezTo>
                  <a:cubicBezTo>
                    <a:pt x="727" y="501"/>
                    <a:pt x="719" y="516"/>
                    <a:pt x="716" y="531"/>
                  </a:cubicBezTo>
                  <a:cubicBezTo>
                    <a:pt x="701" y="517"/>
                    <a:pt x="680" y="509"/>
                    <a:pt x="659" y="509"/>
                  </a:cubicBezTo>
                  <a:cubicBezTo>
                    <a:pt x="637" y="509"/>
                    <a:pt x="617" y="517"/>
                    <a:pt x="601" y="531"/>
                  </a:cubicBezTo>
                  <a:cubicBezTo>
                    <a:pt x="597" y="501"/>
                    <a:pt x="587" y="472"/>
                    <a:pt x="572" y="445"/>
                  </a:cubicBezTo>
                  <a:lnTo>
                    <a:pt x="543" y="461"/>
                  </a:lnTo>
                  <a:cubicBezTo>
                    <a:pt x="561" y="495"/>
                    <a:pt x="571" y="534"/>
                    <a:pt x="571" y="573"/>
                  </a:cubicBezTo>
                  <a:cubicBezTo>
                    <a:pt x="571" y="703"/>
                    <a:pt x="465" y="808"/>
                    <a:pt x="336" y="808"/>
                  </a:cubicBezTo>
                  <a:cubicBezTo>
                    <a:pt x="206" y="808"/>
                    <a:pt x="102" y="703"/>
                    <a:pt x="102" y="573"/>
                  </a:cubicBezTo>
                  <a:cubicBezTo>
                    <a:pt x="102" y="444"/>
                    <a:pt x="207" y="339"/>
                    <a:pt x="336" y="339"/>
                  </a:cubicBezTo>
                  <a:cubicBezTo>
                    <a:pt x="410" y="339"/>
                    <a:pt x="481" y="374"/>
                    <a:pt x="525" y="434"/>
                  </a:cubicBezTo>
                  <a:lnTo>
                    <a:pt x="552" y="414"/>
                  </a:lnTo>
                  <a:cubicBezTo>
                    <a:pt x="502" y="346"/>
                    <a:pt x="421" y="305"/>
                    <a:pt x="336" y="305"/>
                  </a:cubicBezTo>
                  <a:cubicBezTo>
                    <a:pt x="323" y="305"/>
                    <a:pt x="311" y="306"/>
                    <a:pt x="298" y="308"/>
                  </a:cubicBezTo>
                  <a:cubicBezTo>
                    <a:pt x="279" y="291"/>
                    <a:pt x="284" y="257"/>
                    <a:pt x="308" y="247"/>
                  </a:cubicBezTo>
                  <a:lnTo>
                    <a:pt x="325" y="240"/>
                  </a:lnTo>
                  <a:cubicBezTo>
                    <a:pt x="315" y="224"/>
                    <a:pt x="305" y="207"/>
                    <a:pt x="315" y="189"/>
                  </a:cubicBezTo>
                  <a:cubicBezTo>
                    <a:pt x="324" y="169"/>
                    <a:pt x="343" y="168"/>
                    <a:pt x="362" y="167"/>
                  </a:cubicBezTo>
                  <a:cubicBezTo>
                    <a:pt x="358" y="149"/>
                    <a:pt x="353" y="130"/>
                    <a:pt x="368" y="115"/>
                  </a:cubicBezTo>
                  <a:moveTo>
                    <a:pt x="149" y="100"/>
                  </a:moveTo>
                  <a:cubicBezTo>
                    <a:pt x="169" y="81"/>
                    <a:pt x="201" y="81"/>
                    <a:pt x="220" y="100"/>
                  </a:cubicBezTo>
                  <a:cubicBezTo>
                    <a:pt x="231" y="110"/>
                    <a:pt x="235" y="126"/>
                    <a:pt x="237" y="140"/>
                  </a:cubicBezTo>
                  <a:cubicBezTo>
                    <a:pt x="259" y="138"/>
                    <a:pt x="282" y="140"/>
                    <a:pt x="299" y="154"/>
                  </a:cubicBezTo>
                  <a:cubicBezTo>
                    <a:pt x="285" y="167"/>
                    <a:pt x="277" y="186"/>
                    <a:pt x="277" y="204"/>
                  </a:cubicBezTo>
                  <a:lnTo>
                    <a:pt x="244" y="172"/>
                  </a:lnTo>
                  <a:lnTo>
                    <a:pt x="220" y="195"/>
                  </a:lnTo>
                  <a:lnTo>
                    <a:pt x="265" y="240"/>
                  </a:lnTo>
                  <a:cubicBezTo>
                    <a:pt x="260" y="247"/>
                    <a:pt x="257" y="256"/>
                    <a:pt x="255" y="264"/>
                  </a:cubicBezTo>
                  <a:cubicBezTo>
                    <a:pt x="238" y="249"/>
                    <a:pt x="217" y="239"/>
                    <a:pt x="195" y="237"/>
                  </a:cubicBezTo>
                  <a:cubicBezTo>
                    <a:pt x="187" y="223"/>
                    <a:pt x="188" y="204"/>
                    <a:pt x="189" y="188"/>
                  </a:cubicBezTo>
                  <a:cubicBezTo>
                    <a:pt x="175" y="186"/>
                    <a:pt x="159" y="183"/>
                    <a:pt x="149" y="172"/>
                  </a:cubicBezTo>
                  <a:cubicBezTo>
                    <a:pt x="129" y="153"/>
                    <a:pt x="129" y="119"/>
                    <a:pt x="149" y="100"/>
                  </a:cubicBezTo>
                  <a:moveTo>
                    <a:pt x="84" y="389"/>
                  </a:moveTo>
                  <a:cubicBezTo>
                    <a:pt x="56" y="389"/>
                    <a:pt x="33" y="366"/>
                    <a:pt x="33" y="338"/>
                  </a:cubicBezTo>
                  <a:cubicBezTo>
                    <a:pt x="33" y="310"/>
                    <a:pt x="56" y="288"/>
                    <a:pt x="84" y="288"/>
                  </a:cubicBezTo>
                  <a:cubicBezTo>
                    <a:pt x="99" y="287"/>
                    <a:pt x="112" y="296"/>
                    <a:pt x="124" y="304"/>
                  </a:cubicBezTo>
                  <a:cubicBezTo>
                    <a:pt x="139" y="285"/>
                    <a:pt x="159" y="270"/>
                    <a:pt x="185" y="270"/>
                  </a:cubicBezTo>
                  <a:cubicBezTo>
                    <a:pt x="217" y="268"/>
                    <a:pt x="240" y="297"/>
                    <a:pt x="262" y="316"/>
                  </a:cubicBezTo>
                  <a:cubicBezTo>
                    <a:pt x="256" y="317"/>
                    <a:pt x="250" y="319"/>
                    <a:pt x="244" y="321"/>
                  </a:cubicBezTo>
                  <a:lnTo>
                    <a:pt x="151" y="321"/>
                  </a:lnTo>
                  <a:lnTo>
                    <a:pt x="151" y="355"/>
                  </a:lnTo>
                  <a:lnTo>
                    <a:pt x="181" y="355"/>
                  </a:lnTo>
                  <a:cubicBezTo>
                    <a:pt x="166" y="365"/>
                    <a:pt x="153" y="377"/>
                    <a:pt x="141" y="390"/>
                  </a:cubicBezTo>
                  <a:lnTo>
                    <a:pt x="124" y="372"/>
                  </a:lnTo>
                  <a:cubicBezTo>
                    <a:pt x="112" y="380"/>
                    <a:pt x="101" y="389"/>
                    <a:pt x="84" y="38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0" name="Google Shape;1590;p70"/>
            <p:cNvSpPr/>
            <p:nvPr/>
          </p:nvSpPr>
          <p:spPr>
            <a:xfrm>
              <a:off x="3515733" y="347757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1" name="Google Shape;1591;p70"/>
            <p:cNvSpPr/>
            <p:nvPr/>
          </p:nvSpPr>
          <p:spPr>
            <a:xfrm>
              <a:off x="3515733" y="342824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2" name="Google Shape;1592;p70"/>
            <p:cNvSpPr/>
            <p:nvPr/>
          </p:nvSpPr>
          <p:spPr>
            <a:xfrm>
              <a:off x="3545391" y="3452909"/>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3" name="Google Shape;1593;p70"/>
            <p:cNvSpPr/>
            <p:nvPr/>
          </p:nvSpPr>
          <p:spPr>
            <a:xfrm>
              <a:off x="3545391" y="350224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4" name="Google Shape;1594;p70"/>
            <p:cNvSpPr/>
            <p:nvPr/>
          </p:nvSpPr>
          <p:spPr>
            <a:xfrm>
              <a:off x="3486074" y="3452909"/>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5" name="Google Shape;1595;p70"/>
            <p:cNvSpPr/>
            <p:nvPr/>
          </p:nvSpPr>
          <p:spPr>
            <a:xfrm>
              <a:off x="3417066" y="356156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596" name="Google Shape;1596;p70"/>
          <p:cNvGrpSpPr/>
          <p:nvPr/>
        </p:nvGrpSpPr>
        <p:grpSpPr>
          <a:xfrm>
            <a:off x="2583387" y="3343377"/>
            <a:ext cx="337407" cy="337406"/>
            <a:chOff x="2583387" y="3343377"/>
            <a:chExt cx="337407" cy="337406"/>
          </a:xfrm>
        </p:grpSpPr>
        <p:sp>
          <p:nvSpPr>
            <p:cNvPr id="1597" name="Google Shape;1597;p70"/>
            <p:cNvSpPr/>
            <p:nvPr/>
          </p:nvSpPr>
          <p:spPr>
            <a:xfrm>
              <a:off x="2583387" y="3343377"/>
              <a:ext cx="337407" cy="336819"/>
            </a:xfrm>
            <a:custGeom>
              <a:avLst/>
              <a:gdLst/>
              <a:ahLst/>
              <a:cxnLst/>
              <a:rect l="l" t="t" r="r" b="b"/>
              <a:pathLst>
                <a:path w="1149" h="1147" extrusionOk="0">
                  <a:moveTo>
                    <a:pt x="575" y="0"/>
                  </a:moveTo>
                  <a:cubicBezTo>
                    <a:pt x="421" y="0"/>
                    <a:pt x="277" y="60"/>
                    <a:pt x="168" y="169"/>
                  </a:cubicBezTo>
                  <a:cubicBezTo>
                    <a:pt x="60" y="277"/>
                    <a:pt x="0" y="421"/>
                    <a:pt x="0" y="575"/>
                  </a:cubicBezTo>
                  <a:cubicBezTo>
                    <a:pt x="0" y="719"/>
                    <a:pt x="54" y="857"/>
                    <a:pt x="151" y="964"/>
                  </a:cubicBezTo>
                  <a:cubicBezTo>
                    <a:pt x="249" y="1069"/>
                    <a:pt x="381" y="1134"/>
                    <a:pt x="523" y="1147"/>
                  </a:cubicBezTo>
                  <a:lnTo>
                    <a:pt x="526" y="1114"/>
                  </a:lnTo>
                  <a:cubicBezTo>
                    <a:pt x="245" y="1089"/>
                    <a:pt x="33" y="857"/>
                    <a:pt x="33" y="575"/>
                  </a:cubicBezTo>
                  <a:cubicBezTo>
                    <a:pt x="33" y="277"/>
                    <a:pt x="276" y="34"/>
                    <a:pt x="575" y="34"/>
                  </a:cubicBezTo>
                  <a:cubicBezTo>
                    <a:pt x="873" y="34"/>
                    <a:pt x="1116" y="277"/>
                    <a:pt x="1116" y="575"/>
                  </a:cubicBezTo>
                  <a:cubicBezTo>
                    <a:pt x="1116" y="857"/>
                    <a:pt x="904" y="1089"/>
                    <a:pt x="623" y="1114"/>
                  </a:cubicBezTo>
                  <a:lnTo>
                    <a:pt x="626" y="1147"/>
                  </a:lnTo>
                  <a:cubicBezTo>
                    <a:pt x="769" y="1134"/>
                    <a:pt x="900" y="1069"/>
                    <a:pt x="998" y="964"/>
                  </a:cubicBezTo>
                  <a:cubicBezTo>
                    <a:pt x="1095" y="857"/>
                    <a:pt x="1149" y="719"/>
                    <a:pt x="1149" y="575"/>
                  </a:cubicBezTo>
                  <a:cubicBezTo>
                    <a:pt x="1149" y="421"/>
                    <a:pt x="1089" y="277"/>
                    <a:pt x="981" y="169"/>
                  </a:cubicBezTo>
                  <a:cubicBezTo>
                    <a:pt x="872" y="60"/>
                    <a:pt x="728" y="0"/>
                    <a:pt x="575"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8" name="Google Shape;1598;p70"/>
            <p:cNvSpPr/>
            <p:nvPr/>
          </p:nvSpPr>
          <p:spPr>
            <a:xfrm>
              <a:off x="2746952" y="3671092"/>
              <a:ext cx="10278" cy="9691"/>
            </a:xfrm>
            <a:custGeom>
              <a:avLst/>
              <a:gdLst/>
              <a:ahLst/>
              <a:cxnLst/>
              <a:rect l="l" t="t" r="r" b="b"/>
              <a:pathLst>
                <a:path w="35" h="33" extrusionOk="0">
                  <a:moveTo>
                    <a:pt x="1" y="0"/>
                  </a:moveTo>
                  <a:lnTo>
                    <a:pt x="0" y="33"/>
                  </a:lnTo>
                  <a:cubicBezTo>
                    <a:pt x="6" y="33"/>
                    <a:pt x="12" y="33"/>
                    <a:pt x="18" y="33"/>
                  </a:cubicBezTo>
                  <a:cubicBezTo>
                    <a:pt x="23" y="33"/>
                    <a:pt x="29" y="33"/>
                    <a:pt x="35" y="33"/>
                  </a:cubicBezTo>
                  <a:lnTo>
                    <a:pt x="34" y="0"/>
                  </a:lnTo>
                  <a:cubicBezTo>
                    <a:pt x="23" y="0"/>
                    <a:pt x="12" y="0"/>
                    <a:pt x="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599" name="Google Shape;1599;p70"/>
            <p:cNvSpPr/>
            <p:nvPr/>
          </p:nvSpPr>
          <p:spPr>
            <a:xfrm>
              <a:off x="2722578" y="3492552"/>
              <a:ext cx="59024" cy="34357"/>
            </a:xfrm>
            <a:custGeom>
              <a:avLst/>
              <a:gdLst/>
              <a:ahLst/>
              <a:cxnLst/>
              <a:rect l="l" t="t" r="r" b="b"/>
              <a:pathLst>
                <a:path w="201" h="117" extrusionOk="0">
                  <a:moveTo>
                    <a:pt x="49" y="0"/>
                  </a:moveTo>
                  <a:lnTo>
                    <a:pt x="0" y="0"/>
                  </a:lnTo>
                  <a:lnTo>
                    <a:pt x="0" y="49"/>
                  </a:lnTo>
                  <a:cubicBezTo>
                    <a:pt x="0" y="87"/>
                    <a:pt x="30" y="117"/>
                    <a:pt x="68" y="117"/>
                  </a:cubicBezTo>
                  <a:lnTo>
                    <a:pt x="133" y="117"/>
                  </a:lnTo>
                  <a:cubicBezTo>
                    <a:pt x="171" y="117"/>
                    <a:pt x="201" y="87"/>
                    <a:pt x="201" y="49"/>
                  </a:cubicBezTo>
                  <a:lnTo>
                    <a:pt x="201" y="0"/>
                  </a:lnTo>
                  <a:lnTo>
                    <a:pt x="152" y="0"/>
                  </a:lnTo>
                  <a:cubicBezTo>
                    <a:pt x="131" y="0"/>
                    <a:pt x="113" y="9"/>
                    <a:pt x="101" y="23"/>
                  </a:cubicBezTo>
                  <a:cubicBezTo>
                    <a:pt x="88" y="9"/>
                    <a:pt x="70" y="0"/>
                    <a:pt x="49" y="0"/>
                  </a:cubicBezTo>
                  <a:moveTo>
                    <a:pt x="68" y="84"/>
                  </a:moveTo>
                  <a:cubicBezTo>
                    <a:pt x="49" y="84"/>
                    <a:pt x="33" y="68"/>
                    <a:pt x="33" y="49"/>
                  </a:cubicBezTo>
                  <a:lnTo>
                    <a:pt x="33" y="33"/>
                  </a:lnTo>
                  <a:lnTo>
                    <a:pt x="49" y="33"/>
                  </a:lnTo>
                  <a:cubicBezTo>
                    <a:pt x="68" y="33"/>
                    <a:pt x="84" y="49"/>
                    <a:pt x="84" y="68"/>
                  </a:cubicBezTo>
                  <a:lnTo>
                    <a:pt x="84" y="84"/>
                  </a:lnTo>
                  <a:lnTo>
                    <a:pt x="68" y="84"/>
                  </a:lnTo>
                  <a:moveTo>
                    <a:pt x="168" y="49"/>
                  </a:moveTo>
                  <a:cubicBezTo>
                    <a:pt x="168" y="68"/>
                    <a:pt x="152" y="84"/>
                    <a:pt x="133" y="84"/>
                  </a:cubicBezTo>
                  <a:lnTo>
                    <a:pt x="117" y="84"/>
                  </a:lnTo>
                  <a:lnTo>
                    <a:pt x="117" y="68"/>
                  </a:lnTo>
                  <a:cubicBezTo>
                    <a:pt x="117" y="49"/>
                    <a:pt x="133" y="33"/>
                    <a:pt x="152" y="33"/>
                  </a:cubicBezTo>
                  <a:lnTo>
                    <a:pt x="168" y="33"/>
                  </a:lnTo>
                  <a:lnTo>
                    <a:pt x="168" y="49"/>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00" name="Google Shape;1600;p70"/>
            <p:cNvSpPr/>
            <p:nvPr/>
          </p:nvSpPr>
          <p:spPr>
            <a:xfrm>
              <a:off x="2603943" y="3373917"/>
              <a:ext cx="296295" cy="276621"/>
            </a:xfrm>
            <a:custGeom>
              <a:avLst/>
              <a:gdLst/>
              <a:ahLst/>
              <a:cxnLst/>
              <a:rect l="l" t="t" r="r" b="b"/>
              <a:pathLst>
                <a:path w="1009" h="942" extrusionOk="0">
                  <a:moveTo>
                    <a:pt x="404" y="942"/>
                  </a:moveTo>
                  <a:lnTo>
                    <a:pt x="606" y="942"/>
                  </a:lnTo>
                  <a:cubicBezTo>
                    <a:pt x="666" y="942"/>
                    <a:pt x="715" y="897"/>
                    <a:pt x="723" y="840"/>
                  </a:cubicBezTo>
                  <a:cubicBezTo>
                    <a:pt x="780" y="832"/>
                    <a:pt x="825" y="783"/>
                    <a:pt x="825" y="723"/>
                  </a:cubicBezTo>
                  <a:lnTo>
                    <a:pt x="825" y="646"/>
                  </a:lnTo>
                  <a:lnTo>
                    <a:pt x="866" y="605"/>
                  </a:lnTo>
                  <a:lnTo>
                    <a:pt x="925" y="605"/>
                  </a:lnTo>
                  <a:cubicBezTo>
                    <a:pt x="971" y="605"/>
                    <a:pt x="1009" y="568"/>
                    <a:pt x="1009" y="521"/>
                  </a:cubicBezTo>
                  <a:cubicBezTo>
                    <a:pt x="1009" y="481"/>
                    <a:pt x="980" y="447"/>
                    <a:pt x="942" y="439"/>
                  </a:cubicBezTo>
                  <a:lnTo>
                    <a:pt x="942" y="320"/>
                  </a:lnTo>
                  <a:cubicBezTo>
                    <a:pt x="942" y="273"/>
                    <a:pt x="904" y="235"/>
                    <a:pt x="858" y="235"/>
                  </a:cubicBezTo>
                  <a:lnTo>
                    <a:pt x="824" y="235"/>
                  </a:lnTo>
                  <a:lnTo>
                    <a:pt x="824" y="196"/>
                  </a:lnTo>
                  <a:lnTo>
                    <a:pt x="763" y="134"/>
                  </a:lnTo>
                  <a:lnTo>
                    <a:pt x="706" y="134"/>
                  </a:lnTo>
                  <a:lnTo>
                    <a:pt x="706" y="118"/>
                  </a:lnTo>
                  <a:cubicBezTo>
                    <a:pt x="706" y="53"/>
                    <a:pt x="653" y="0"/>
                    <a:pt x="589" y="0"/>
                  </a:cubicBezTo>
                  <a:lnTo>
                    <a:pt x="387" y="0"/>
                  </a:lnTo>
                  <a:cubicBezTo>
                    <a:pt x="327" y="0"/>
                    <a:pt x="278" y="44"/>
                    <a:pt x="270" y="102"/>
                  </a:cubicBezTo>
                  <a:cubicBezTo>
                    <a:pt x="213" y="110"/>
                    <a:pt x="168" y="159"/>
                    <a:pt x="168" y="218"/>
                  </a:cubicBezTo>
                  <a:lnTo>
                    <a:pt x="168" y="311"/>
                  </a:lnTo>
                  <a:lnTo>
                    <a:pt x="143" y="336"/>
                  </a:lnTo>
                  <a:lnTo>
                    <a:pt x="84" y="336"/>
                  </a:lnTo>
                  <a:cubicBezTo>
                    <a:pt x="38" y="336"/>
                    <a:pt x="0" y="374"/>
                    <a:pt x="0" y="420"/>
                  </a:cubicBezTo>
                  <a:cubicBezTo>
                    <a:pt x="0" y="461"/>
                    <a:pt x="29" y="495"/>
                    <a:pt x="67" y="503"/>
                  </a:cubicBezTo>
                  <a:lnTo>
                    <a:pt x="67" y="538"/>
                  </a:lnTo>
                  <a:lnTo>
                    <a:pt x="101" y="538"/>
                  </a:lnTo>
                  <a:lnTo>
                    <a:pt x="101" y="471"/>
                  </a:lnTo>
                  <a:lnTo>
                    <a:pt x="84" y="471"/>
                  </a:lnTo>
                  <a:cubicBezTo>
                    <a:pt x="56" y="471"/>
                    <a:pt x="34" y="448"/>
                    <a:pt x="34" y="420"/>
                  </a:cubicBezTo>
                  <a:cubicBezTo>
                    <a:pt x="34" y="393"/>
                    <a:pt x="56" y="370"/>
                    <a:pt x="84" y="370"/>
                  </a:cubicBezTo>
                  <a:lnTo>
                    <a:pt x="135" y="370"/>
                  </a:lnTo>
                  <a:lnTo>
                    <a:pt x="135" y="563"/>
                  </a:lnTo>
                  <a:lnTo>
                    <a:pt x="185" y="614"/>
                  </a:lnTo>
                  <a:lnTo>
                    <a:pt x="185" y="673"/>
                  </a:lnTo>
                  <a:lnTo>
                    <a:pt x="151" y="673"/>
                  </a:lnTo>
                  <a:cubicBezTo>
                    <a:pt x="124" y="673"/>
                    <a:pt x="101" y="650"/>
                    <a:pt x="101" y="622"/>
                  </a:cubicBezTo>
                  <a:lnTo>
                    <a:pt x="101" y="572"/>
                  </a:lnTo>
                  <a:lnTo>
                    <a:pt x="67" y="572"/>
                  </a:lnTo>
                  <a:lnTo>
                    <a:pt x="67" y="622"/>
                  </a:lnTo>
                  <a:cubicBezTo>
                    <a:pt x="67" y="668"/>
                    <a:pt x="105" y="706"/>
                    <a:pt x="151" y="706"/>
                  </a:cubicBezTo>
                  <a:lnTo>
                    <a:pt x="185" y="706"/>
                  </a:lnTo>
                  <a:lnTo>
                    <a:pt x="185" y="746"/>
                  </a:lnTo>
                  <a:lnTo>
                    <a:pt x="247" y="807"/>
                  </a:lnTo>
                  <a:lnTo>
                    <a:pt x="286" y="807"/>
                  </a:lnTo>
                  <a:lnTo>
                    <a:pt x="286" y="824"/>
                  </a:lnTo>
                  <a:cubicBezTo>
                    <a:pt x="286" y="889"/>
                    <a:pt x="339" y="942"/>
                    <a:pt x="404" y="942"/>
                  </a:cubicBezTo>
                  <a:moveTo>
                    <a:pt x="707" y="807"/>
                  </a:moveTo>
                  <a:lnTo>
                    <a:pt x="690" y="807"/>
                  </a:lnTo>
                  <a:lnTo>
                    <a:pt x="690" y="824"/>
                  </a:lnTo>
                  <a:cubicBezTo>
                    <a:pt x="690" y="870"/>
                    <a:pt x="652" y="908"/>
                    <a:pt x="606" y="908"/>
                  </a:cubicBezTo>
                  <a:lnTo>
                    <a:pt x="404" y="908"/>
                  </a:lnTo>
                  <a:cubicBezTo>
                    <a:pt x="358" y="908"/>
                    <a:pt x="320" y="870"/>
                    <a:pt x="320" y="824"/>
                  </a:cubicBezTo>
                  <a:lnTo>
                    <a:pt x="320" y="807"/>
                  </a:lnTo>
                  <a:lnTo>
                    <a:pt x="461" y="807"/>
                  </a:lnTo>
                  <a:lnTo>
                    <a:pt x="522" y="746"/>
                  </a:lnTo>
                  <a:lnTo>
                    <a:pt x="522" y="728"/>
                  </a:lnTo>
                  <a:cubicBezTo>
                    <a:pt x="546" y="756"/>
                    <a:pt x="583" y="774"/>
                    <a:pt x="623" y="774"/>
                  </a:cubicBezTo>
                  <a:cubicBezTo>
                    <a:pt x="692" y="774"/>
                    <a:pt x="749" y="722"/>
                    <a:pt x="757" y="655"/>
                  </a:cubicBezTo>
                  <a:lnTo>
                    <a:pt x="791" y="655"/>
                  </a:lnTo>
                  <a:lnTo>
                    <a:pt x="791" y="723"/>
                  </a:lnTo>
                  <a:cubicBezTo>
                    <a:pt x="791" y="770"/>
                    <a:pt x="753" y="807"/>
                    <a:pt x="707" y="807"/>
                  </a:cubicBezTo>
                  <a:moveTo>
                    <a:pt x="522" y="639"/>
                  </a:moveTo>
                  <a:lnTo>
                    <a:pt x="614" y="639"/>
                  </a:lnTo>
                  <a:lnTo>
                    <a:pt x="672" y="580"/>
                  </a:lnTo>
                  <a:lnTo>
                    <a:pt x="672" y="551"/>
                  </a:lnTo>
                  <a:cubicBezTo>
                    <a:pt x="704" y="569"/>
                    <a:pt x="724" y="602"/>
                    <a:pt x="724" y="639"/>
                  </a:cubicBezTo>
                  <a:cubicBezTo>
                    <a:pt x="724" y="695"/>
                    <a:pt x="679" y="740"/>
                    <a:pt x="623" y="740"/>
                  </a:cubicBezTo>
                  <a:cubicBezTo>
                    <a:pt x="567" y="740"/>
                    <a:pt x="522" y="695"/>
                    <a:pt x="522" y="639"/>
                  </a:cubicBezTo>
                  <a:moveTo>
                    <a:pt x="841" y="583"/>
                  </a:moveTo>
                  <a:lnTo>
                    <a:pt x="802" y="622"/>
                  </a:lnTo>
                  <a:lnTo>
                    <a:pt x="757" y="622"/>
                  </a:lnTo>
                  <a:cubicBezTo>
                    <a:pt x="750" y="573"/>
                    <a:pt x="718" y="532"/>
                    <a:pt x="672" y="514"/>
                  </a:cubicBezTo>
                  <a:lnTo>
                    <a:pt x="672" y="471"/>
                  </a:lnTo>
                  <a:lnTo>
                    <a:pt x="639" y="471"/>
                  </a:lnTo>
                  <a:lnTo>
                    <a:pt x="639" y="566"/>
                  </a:lnTo>
                  <a:lnTo>
                    <a:pt x="600" y="605"/>
                  </a:lnTo>
                  <a:lnTo>
                    <a:pt x="409" y="605"/>
                  </a:lnTo>
                  <a:lnTo>
                    <a:pt x="370" y="566"/>
                  </a:lnTo>
                  <a:lnTo>
                    <a:pt x="370" y="376"/>
                  </a:lnTo>
                  <a:lnTo>
                    <a:pt x="409" y="337"/>
                  </a:lnTo>
                  <a:lnTo>
                    <a:pt x="600" y="337"/>
                  </a:lnTo>
                  <a:lnTo>
                    <a:pt x="639" y="376"/>
                  </a:lnTo>
                  <a:lnTo>
                    <a:pt x="639" y="437"/>
                  </a:lnTo>
                  <a:lnTo>
                    <a:pt x="672" y="437"/>
                  </a:lnTo>
                  <a:lnTo>
                    <a:pt x="672" y="404"/>
                  </a:lnTo>
                  <a:lnTo>
                    <a:pt x="763" y="404"/>
                  </a:lnTo>
                  <a:lnTo>
                    <a:pt x="808" y="359"/>
                  </a:lnTo>
                  <a:lnTo>
                    <a:pt x="841" y="392"/>
                  </a:lnTo>
                  <a:lnTo>
                    <a:pt x="841" y="583"/>
                  </a:lnTo>
                  <a:moveTo>
                    <a:pt x="337" y="390"/>
                  </a:moveTo>
                  <a:cubicBezTo>
                    <a:pt x="306" y="372"/>
                    <a:pt x="286" y="339"/>
                    <a:pt x="286" y="303"/>
                  </a:cubicBezTo>
                  <a:cubicBezTo>
                    <a:pt x="286" y="247"/>
                    <a:pt x="331" y="202"/>
                    <a:pt x="387" y="202"/>
                  </a:cubicBezTo>
                  <a:cubicBezTo>
                    <a:pt x="443" y="201"/>
                    <a:pt x="488" y="247"/>
                    <a:pt x="488" y="303"/>
                  </a:cubicBezTo>
                  <a:lnTo>
                    <a:pt x="395" y="303"/>
                  </a:lnTo>
                  <a:lnTo>
                    <a:pt x="337" y="362"/>
                  </a:lnTo>
                  <a:lnTo>
                    <a:pt x="337" y="390"/>
                  </a:lnTo>
                  <a:moveTo>
                    <a:pt x="908" y="320"/>
                  </a:moveTo>
                  <a:lnTo>
                    <a:pt x="908" y="471"/>
                  </a:lnTo>
                  <a:lnTo>
                    <a:pt x="925" y="471"/>
                  </a:lnTo>
                  <a:cubicBezTo>
                    <a:pt x="953" y="471"/>
                    <a:pt x="976" y="493"/>
                    <a:pt x="976" y="521"/>
                  </a:cubicBezTo>
                  <a:cubicBezTo>
                    <a:pt x="976" y="549"/>
                    <a:pt x="953" y="572"/>
                    <a:pt x="925" y="572"/>
                  </a:cubicBezTo>
                  <a:lnTo>
                    <a:pt x="874" y="572"/>
                  </a:lnTo>
                  <a:lnTo>
                    <a:pt x="874" y="378"/>
                  </a:lnTo>
                  <a:lnTo>
                    <a:pt x="824" y="328"/>
                  </a:lnTo>
                  <a:lnTo>
                    <a:pt x="824" y="269"/>
                  </a:lnTo>
                  <a:lnTo>
                    <a:pt x="858" y="269"/>
                  </a:lnTo>
                  <a:cubicBezTo>
                    <a:pt x="886" y="269"/>
                    <a:pt x="908" y="292"/>
                    <a:pt x="908" y="320"/>
                  </a:cubicBezTo>
                  <a:moveTo>
                    <a:pt x="790" y="210"/>
                  </a:moveTo>
                  <a:lnTo>
                    <a:pt x="790" y="328"/>
                  </a:lnTo>
                  <a:lnTo>
                    <a:pt x="749" y="370"/>
                  </a:lnTo>
                  <a:lnTo>
                    <a:pt x="679" y="370"/>
                  </a:lnTo>
                  <a:lnTo>
                    <a:pt x="614" y="303"/>
                  </a:lnTo>
                  <a:lnTo>
                    <a:pt x="521" y="303"/>
                  </a:lnTo>
                  <a:lnTo>
                    <a:pt x="521" y="210"/>
                  </a:lnTo>
                  <a:lnTo>
                    <a:pt x="563" y="168"/>
                  </a:lnTo>
                  <a:lnTo>
                    <a:pt x="749" y="168"/>
                  </a:lnTo>
                  <a:lnTo>
                    <a:pt x="790" y="210"/>
                  </a:lnTo>
                  <a:moveTo>
                    <a:pt x="286" y="134"/>
                  </a:moveTo>
                  <a:lnTo>
                    <a:pt x="303" y="134"/>
                  </a:lnTo>
                  <a:lnTo>
                    <a:pt x="303" y="118"/>
                  </a:lnTo>
                  <a:cubicBezTo>
                    <a:pt x="303" y="71"/>
                    <a:pt x="340" y="34"/>
                    <a:pt x="387" y="34"/>
                  </a:cubicBezTo>
                  <a:lnTo>
                    <a:pt x="589" y="34"/>
                  </a:lnTo>
                  <a:cubicBezTo>
                    <a:pt x="635" y="34"/>
                    <a:pt x="673" y="71"/>
                    <a:pt x="673" y="118"/>
                  </a:cubicBezTo>
                  <a:lnTo>
                    <a:pt x="673" y="134"/>
                  </a:lnTo>
                  <a:lnTo>
                    <a:pt x="549" y="134"/>
                  </a:lnTo>
                  <a:lnTo>
                    <a:pt x="488" y="196"/>
                  </a:lnTo>
                  <a:lnTo>
                    <a:pt x="488" y="213"/>
                  </a:lnTo>
                  <a:cubicBezTo>
                    <a:pt x="463" y="185"/>
                    <a:pt x="427" y="168"/>
                    <a:pt x="387" y="168"/>
                  </a:cubicBezTo>
                  <a:cubicBezTo>
                    <a:pt x="318" y="168"/>
                    <a:pt x="262" y="219"/>
                    <a:pt x="253" y="286"/>
                  </a:cubicBezTo>
                  <a:lnTo>
                    <a:pt x="202" y="286"/>
                  </a:lnTo>
                  <a:lnTo>
                    <a:pt x="202" y="218"/>
                  </a:lnTo>
                  <a:cubicBezTo>
                    <a:pt x="202" y="172"/>
                    <a:pt x="239" y="134"/>
                    <a:pt x="286" y="134"/>
                  </a:cubicBezTo>
                  <a:moveTo>
                    <a:pt x="168" y="359"/>
                  </a:moveTo>
                  <a:lnTo>
                    <a:pt x="207" y="319"/>
                  </a:lnTo>
                  <a:lnTo>
                    <a:pt x="253" y="319"/>
                  </a:lnTo>
                  <a:cubicBezTo>
                    <a:pt x="259" y="368"/>
                    <a:pt x="291" y="409"/>
                    <a:pt x="337" y="428"/>
                  </a:cubicBezTo>
                  <a:lnTo>
                    <a:pt x="337" y="538"/>
                  </a:lnTo>
                  <a:lnTo>
                    <a:pt x="247" y="538"/>
                  </a:lnTo>
                  <a:lnTo>
                    <a:pt x="202" y="583"/>
                  </a:lnTo>
                  <a:lnTo>
                    <a:pt x="168" y="549"/>
                  </a:lnTo>
                  <a:lnTo>
                    <a:pt x="168" y="359"/>
                  </a:lnTo>
                  <a:moveTo>
                    <a:pt x="219" y="732"/>
                  </a:moveTo>
                  <a:lnTo>
                    <a:pt x="219" y="613"/>
                  </a:lnTo>
                  <a:lnTo>
                    <a:pt x="260" y="572"/>
                  </a:lnTo>
                  <a:lnTo>
                    <a:pt x="328" y="572"/>
                  </a:lnTo>
                  <a:lnTo>
                    <a:pt x="395" y="639"/>
                  </a:lnTo>
                  <a:lnTo>
                    <a:pt x="488" y="639"/>
                  </a:lnTo>
                  <a:lnTo>
                    <a:pt x="488" y="732"/>
                  </a:lnTo>
                  <a:lnTo>
                    <a:pt x="447" y="774"/>
                  </a:lnTo>
                  <a:lnTo>
                    <a:pt x="260" y="774"/>
                  </a:lnTo>
                  <a:lnTo>
                    <a:pt x="219" y="73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01" name="Google Shape;1601;p70"/>
            <p:cNvSpPr/>
            <p:nvPr/>
          </p:nvSpPr>
          <p:spPr>
            <a:xfrm>
              <a:off x="2702904" y="3398584"/>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02" name="Google Shape;1602;p70"/>
            <p:cNvSpPr/>
            <p:nvPr/>
          </p:nvSpPr>
          <p:spPr>
            <a:xfrm>
              <a:off x="2722285" y="339858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03" name="Google Shape;1603;p70"/>
            <p:cNvSpPr/>
            <p:nvPr/>
          </p:nvSpPr>
          <p:spPr>
            <a:xfrm>
              <a:off x="2663554" y="3487560"/>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04" name="Google Shape;1604;p70"/>
            <p:cNvSpPr/>
            <p:nvPr/>
          </p:nvSpPr>
          <p:spPr>
            <a:xfrm>
              <a:off x="2771912" y="3433235"/>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05" name="Google Shape;1605;p70"/>
            <p:cNvSpPr/>
            <p:nvPr/>
          </p:nvSpPr>
          <p:spPr>
            <a:xfrm>
              <a:off x="2677943" y="355157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06" name="Google Shape;1606;p70"/>
          <p:cNvGrpSpPr/>
          <p:nvPr/>
        </p:nvGrpSpPr>
        <p:grpSpPr>
          <a:xfrm>
            <a:off x="1853662" y="3343377"/>
            <a:ext cx="337407" cy="337406"/>
            <a:chOff x="1853662" y="3343377"/>
            <a:chExt cx="337407" cy="337406"/>
          </a:xfrm>
        </p:grpSpPr>
        <p:sp>
          <p:nvSpPr>
            <p:cNvPr id="1607" name="Google Shape;1607;p70"/>
            <p:cNvSpPr/>
            <p:nvPr/>
          </p:nvSpPr>
          <p:spPr>
            <a:xfrm>
              <a:off x="1853662" y="3343377"/>
              <a:ext cx="337407" cy="336819"/>
            </a:xfrm>
            <a:custGeom>
              <a:avLst/>
              <a:gdLst/>
              <a:ahLst/>
              <a:cxnLst/>
              <a:rect l="l" t="t" r="r" b="b"/>
              <a:pathLst>
                <a:path w="1149" h="1147" extrusionOk="0">
                  <a:moveTo>
                    <a:pt x="981" y="169"/>
                  </a:moveTo>
                  <a:cubicBezTo>
                    <a:pt x="872" y="60"/>
                    <a:pt x="728" y="0"/>
                    <a:pt x="575" y="0"/>
                  </a:cubicBezTo>
                  <a:cubicBezTo>
                    <a:pt x="421" y="0"/>
                    <a:pt x="277" y="60"/>
                    <a:pt x="168" y="169"/>
                  </a:cubicBezTo>
                  <a:cubicBezTo>
                    <a:pt x="60" y="277"/>
                    <a:pt x="0" y="421"/>
                    <a:pt x="0" y="575"/>
                  </a:cubicBezTo>
                  <a:cubicBezTo>
                    <a:pt x="0" y="719"/>
                    <a:pt x="54" y="857"/>
                    <a:pt x="151" y="964"/>
                  </a:cubicBezTo>
                  <a:cubicBezTo>
                    <a:pt x="249" y="1069"/>
                    <a:pt x="381" y="1134"/>
                    <a:pt x="523" y="1147"/>
                  </a:cubicBezTo>
                  <a:lnTo>
                    <a:pt x="526" y="1114"/>
                  </a:lnTo>
                  <a:cubicBezTo>
                    <a:pt x="245" y="1089"/>
                    <a:pt x="34" y="857"/>
                    <a:pt x="34" y="575"/>
                  </a:cubicBezTo>
                  <a:cubicBezTo>
                    <a:pt x="34" y="277"/>
                    <a:pt x="276" y="34"/>
                    <a:pt x="575" y="34"/>
                  </a:cubicBezTo>
                  <a:cubicBezTo>
                    <a:pt x="873" y="34"/>
                    <a:pt x="1116" y="277"/>
                    <a:pt x="1116" y="575"/>
                  </a:cubicBezTo>
                  <a:cubicBezTo>
                    <a:pt x="1116" y="857"/>
                    <a:pt x="904" y="1089"/>
                    <a:pt x="623" y="1114"/>
                  </a:cubicBezTo>
                  <a:lnTo>
                    <a:pt x="626" y="1147"/>
                  </a:lnTo>
                  <a:cubicBezTo>
                    <a:pt x="769" y="1134"/>
                    <a:pt x="901" y="1069"/>
                    <a:pt x="998" y="964"/>
                  </a:cubicBezTo>
                  <a:cubicBezTo>
                    <a:pt x="1095" y="857"/>
                    <a:pt x="1149" y="719"/>
                    <a:pt x="1149" y="575"/>
                  </a:cubicBezTo>
                  <a:cubicBezTo>
                    <a:pt x="1149" y="421"/>
                    <a:pt x="1090" y="277"/>
                    <a:pt x="981" y="16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08" name="Google Shape;1608;p70"/>
            <p:cNvSpPr/>
            <p:nvPr/>
          </p:nvSpPr>
          <p:spPr>
            <a:xfrm>
              <a:off x="2017226" y="3671092"/>
              <a:ext cx="10278" cy="9691"/>
            </a:xfrm>
            <a:custGeom>
              <a:avLst/>
              <a:gdLst/>
              <a:ahLst/>
              <a:cxnLst/>
              <a:rect l="l" t="t" r="r" b="b"/>
              <a:pathLst>
                <a:path w="35" h="33" extrusionOk="0">
                  <a:moveTo>
                    <a:pt x="1" y="0"/>
                  </a:moveTo>
                  <a:lnTo>
                    <a:pt x="0" y="33"/>
                  </a:lnTo>
                  <a:cubicBezTo>
                    <a:pt x="6" y="33"/>
                    <a:pt x="12" y="33"/>
                    <a:pt x="18" y="33"/>
                  </a:cubicBezTo>
                  <a:cubicBezTo>
                    <a:pt x="23" y="33"/>
                    <a:pt x="29" y="33"/>
                    <a:pt x="35" y="33"/>
                  </a:cubicBezTo>
                  <a:lnTo>
                    <a:pt x="34" y="0"/>
                  </a:lnTo>
                  <a:cubicBezTo>
                    <a:pt x="23" y="0"/>
                    <a:pt x="12" y="0"/>
                    <a:pt x="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09" name="Google Shape;1609;p70"/>
            <p:cNvSpPr/>
            <p:nvPr/>
          </p:nvSpPr>
          <p:spPr>
            <a:xfrm>
              <a:off x="1883908" y="3373917"/>
              <a:ext cx="276914" cy="276621"/>
            </a:xfrm>
            <a:custGeom>
              <a:avLst/>
              <a:gdLst/>
              <a:ahLst/>
              <a:cxnLst/>
              <a:rect l="l" t="t" r="r" b="b"/>
              <a:pathLst>
                <a:path w="943" h="942" extrusionOk="0">
                  <a:moveTo>
                    <a:pt x="943" y="471"/>
                  </a:moveTo>
                  <a:cubicBezTo>
                    <a:pt x="943" y="211"/>
                    <a:pt x="731" y="0"/>
                    <a:pt x="472" y="0"/>
                  </a:cubicBezTo>
                  <a:cubicBezTo>
                    <a:pt x="212" y="0"/>
                    <a:pt x="0" y="211"/>
                    <a:pt x="0" y="471"/>
                  </a:cubicBezTo>
                  <a:cubicBezTo>
                    <a:pt x="0" y="731"/>
                    <a:pt x="212" y="942"/>
                    <a:pt x="472" y="942"/>
                  </a:cubicBezTo>
                  <a:cubicBezTo>
                    <a:pt x="731" y="942"/>
                    <a:pt x="943" y="731"/>
                    <a:pt x="943" y="471"/>
                  </a:cubicBezTo>
                  <a:moveTo>
                    <a:pt x="34" y="471"/>
                  </a:moveTo>
                  <a:cubicBezTo>
                    <a:pt x="34" y="230"/>
                    <a:pt x="230" y="33"/>
                    <a:pt x="472" y="33"/>
                  </a:cubicBezTo>
                  <a:cubicBezTo>
                    <a:pt x="713" y="33"/>
                    <a:pt x="909" y="230"/>
                    <a:pt x="909" y="471"/>
                  </a:cubicBezTo>
                  <a:cubicBezTo>
                    <a:pt x="909" y="712"/>
                    <a:pt x="713" y="908"/>
                    <a:pt x="472" y="908"/>
                  </a:cubicBezTo>
                  <a:cubicBezTo>
                    <a:pt x="230" y="908"/>
                    <a:pt x="34" y="712"/>
                    <a:pt x="34" y="47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0" name="Google Shape;1610;p70"/>
            <p:cNvSpPr/>
            <p:nvPr/>
          </p:nvSpPr>
          <p:spPr>
            <a:xfrm>
              <a:off x="1935004" y="3425012"/>
              <a:ext cx="14095" cy="13802"/>
            </a:xfrm>
            <a:custGeom>
              <a:avLst/>
              <a:gdLst/>
              <a:ahLst/>
              <a:cxnLst/>
              <a:rect l="l" t="t" r="r" b="b"/>
              <a:pathLst>
                <a:path w="48" h="47" extrusionOk="0">
                  <a:moveTo>
                    <a:pt x="25" y="0"/>
                  </a:moveTo>
                  <a:cubicBezTo>
                    <a:pt x="19" y="6"/>
                    <a:pt x="6" y="18"/>
                    <a:pt x="0" y="24"/>
                  </a:cubicBezTo>
                  <a:lnTo>
                    <a:pt x="25" y="47"/>
                  </a:lnTo>
                  <a:cubicBezTo>
                    <a:pt x="31" y="41"/>
                    <a:pt x="42" y="30"/>
                    <a:pt x="48" y="24"/>
                  </a:cubicBezTo>
                  <a:lnTo>
                    <a:pt x="25"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1" name="Google Shape;1611;p70"/>
            <p:cNvSpPr/>
            <p:nvPr/>
          </p:nvSpPr>
          <p:spPr>
            <a:xfrm>
              <a:off x="1950273" y="3412385"/>
              <a:ext cx="13802" cy="13802"/>
            </a:xfrm>
            <a:custGeom>
              <a:avLst/>
              <a:gdLst/>
              <a:ahLst/>
              <a:cxnLst/>
              <a:rect l="l" t="t" r="r" b="b"/>
              <a:pathLst>
                <a:path w="47" h="47" extrusionOk="0">
                  <a:moveTo>
                    <a:pt x="47" y="28"/>
                  </a:moveTo>
                  <a:lnTo>
                    <a:pt x="29" y="0"/>
                  </a:lnTo>
                  <a:cubicBezTo>
                    <a:pt x="19" y="6"/>
                    <a:pt x="9" y="13"/>
                    <a:pt x="0" y="20"/>
                  </a:cubicBezTo>
                  <a:lnTo>
                    <a:pt x="21" y="47"/>
                  </a:lnTo>
                  <a:cubicBezTo>
                    <a:pt x="29" y="41"/>
                    <a:pt x="38" y="34"/>
                    <a:pt x="47" y="28"/>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2" name="Google Shape;1612;p70"/>
            <p:cNvSpPr/>
            <p:nvPr/>
          </p:nvSpPr>
          <p:spPr>
            <a:xfrm>
              <a:off x="2027210" y="3418258"/>
              <a:ext cx="88977" cy="88977"/>
            </a:xfrm>
            <a:custGeom>
              <a:avLst/>
              <a:gdLst/>
              <a:ahLst/>
              <a:cxnLst/>
              <a:rect l="l" t="t" r="r" b="b"/>
              <a:pathLst>
                <a:path w="303" h="303" extrusionOk="0">
                  <a:moveTo>
                    <a:pt x="152" y="303"/>
                  </a:moveTo>
                  <a:cubicBezTo>
                    <a:pt x="221" y="303"/>
                    <a:pt x="281" y="256"/>
                    <a:pt x="298" y="189"/>
                  </a:cubicBezTo>
                  <a:lnTo>
                    <a:pt x="266" y="181"/>
                  </a:lnTo>
                  <a:cubicBezTo>
                    <a:pt x="253" y="233"/>
                    <a:pt x="206" y="269"/>
                    <a:pt x="152" y="269"/>
                  </a:cubicBezTo>
                  <a:cubicBezTo>
                    <a:pt x="87" y="269"/>
                    <a:pt x="34" y="217"/>
                    <a:pt x="34" y="152"/>
                  </a:cubicBezTo>
                  <a:cubicBezTo>
                    <a:pt x="34" y="87"/>
                    <a:pt x="87" y="34"/>
                    <a:pt x="152" y="34"/>
                  </a:cubicBezTo>
                  <a:cubicBezTo>
                    <a:pt x="217" y="34"/>
                    <a:pt x="270" y="87"/>
                    <a:pt x="270" y="152"/>
                  </a:cubicBezTo>
                  <a:lnTo>
                    <a:pt x="303" y="152"/>
                  </a:lnTo>
                  <a:cubicBezTo>
                    <a:pt x="303" y="68"/>
                    <a:pt x="235" y="0"/>
                    <a:pt x="152" y="0"/>
                  </a:cubicBezTo>
                  <a:cubicBezTo>
                    <a:pt x="68" y="0"/>
                    <a:pt x="0" y="69"/>
                    <a:pt x="0" y="152"/>
                  </a:cubicBezTo>
                  <a:cubicBezTo>
                    <a:pt x="0" y="236"/>
                    <a:pt x="68" y="303"/>
                    <a:pt x="152" y="30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3" name="Google Shape;1613;p70"/>
            <p:cNvSpPr/>
            <p:nvPr/>
          </p:nvSpPr>
          <p:spPr>
            <a:xfrm>
              <a:off x="1938527" y="3438227"/>
              <a:ext cx="69008" cy="69008"/>
            </a:xfrm>
            <a:custGeom>
              <a:avLst/>
              <a:gdLst/>
              <a:ahLst/>
              <a:cxnLst/>
              <a:rect l="l" t="t" r="r" b="b"/>
              <a:pathLst>
                <a:path w="235" h="235" extrusionOk="0">
                  <a:moveTo>
                    <a:pt x="235" y="117"/>
                  </a:moveTo>
                  <a:cubicBezTo>
                    <a:pt x="235" y="52"/>
                    <a:pt x="182" y="0"/>
                    <a:pt x="117" y="0"/>
                  </a:cubicBezTo>
                  <a:cubicBezTo>
                    <a:pt x="52" y="0"/>
                    <a:pt x="0" y="52"/>
                    <a:pt x="0" y="117"/>
                  </a:cubicBezTo>
                  <a:cubicBezTo>
                    <a:pt x="0" y="182"/>
                    <a:pt x="52" y="235"/>
                    <a:pt x="117" y="235"/>
                  </a:cubicBezTo>
                  <a:cubicBezTo>
                    <a:pt x="182" y="235"/>
                    <a:pt x="235" y="182"/>
                    <a:pt x="235" y="117"/>
                  </a:cubicBezTo>
                  <a:moveTo>
                    <a:pt x="33" y="117"/>
                  </a:moveTo>
                  <a:cubicBezTo>
                    <a:pt x="33" y="71"/>
                    <a:pt x="70" y="33"/>
                    <a:pt x="117" y="33"/>
                  </a:cubicBezTo>
                  <a:cubicBezTo>
                    <a:pt x="163" y="33"/>
                    <a:pt x="201" y="71"/>
                    <a:pt x="201" y="117"/>
                  </a:cubicBezTo>
                  <a:cubicBezTo>
                    <a:pt x="201" y="164"/>
                    <a:pt x="163" y="201"/>
                    <a:pt x="117" y="201"/>
                  </a:cubicBezTo>
                  <a:cubicBezTo>
                    <a:pt x="70" y="201"/>
                    <a:pt x="33" y="164"/>
                    <a:pt x="33" y="117"/>
                  </a:cubicBezTo>
                  <a:close/>
                </a:path>
              </a:pathLst>
            </a:custGeom>
            <a:solidFill>
              <a:schemeClr val="dk1"/>
            </a:solidFill>
            <a:ln>
              <a:noFill/>
            </a:ln>
          </p:spPr>
          <p:txBody>
            <a:bodyPr spcFirstLastPara="1" wrap="square" lIns="90000" tIns="39600" rIns="90000" bIns="39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4" name="Google Shape;1614;p70"/>
            <p:cNvSpPr/>
            <p:nvPr/>
          </p:nvSpPr>
          <p:spPr>
            <a:xfrm>
              <a:off x="2027210" y="3526909"/>
              <a:ext cx="69302" cy="69302"/>
            </a:xfrm>
            <a:custGeom>
              <a:avLst/>
              <a:gdLst/>
              <a:ahLst/>
              <a:cxnLst/>
              <a:rect l="l" t="t" r="r" b="b"/>
              <a:pathLst>
                <a:path w="236" h="236" extrusionOk="0">
                  <a:moveTo>
                    <a:pt x="118" y="0"/>
                  </a:moveTo>
                  <a:cubicBezTo>
                    <a:pt x="53" y="0"/>
                    <a:pt x="0" y="53"/>
                    <a:pt x="0" y="118"/>
                  </a:cubicBezTo>
                  <a:cubicBezTo>
                    <a:pt x="0" y="183"/>
                    <a:pt x="53" y="236"/>
                    <a:pt x="118" y="236"/>
                  </a:cubicBezTo>
                  <a:cubicBezTo>
                    <a:pt x="183" y="236"/>
                    <a:pt x="236" y="183"/>
                    <a:pt x="236" y="118"/>
                  </a:cubicBezTo>
                  <a:cubicBezTo>
                    <a:pt x="236" y="53"/>
                    <a:pt x="183" y="0"/>
                    <a:pt x="118" y="0"/>
                  </a:cubicBezTo>
                  <a:moveTo>
                    <a:pt x="118" y="202"/>
                  </a:moveTo>
                  <a:cubicBezTo>
                    <a:pt x="72" y="202"/>
                    <a:pt x="34" y="164"/>
                    <a:pt x="34" y="118"/>
                  </a:cubicBezTo>
                  <a:cubicBezTo>
                    <a:pt x="34" y="72"/>
                    <a:pt x="71" y="34"/>
                    <a:pt x="118" y="34"/>
                  </a:cubicBezTo>
                  <a:cubicBezTo>
                    <a:pt x="164" y="34"/>
                    <a:pt x="202" y="72"/>
                    <a:pt x="202" y="118"/>
                  </a:cubicBezTo>
                  <a:cubicBezTo>
                    <a:pt x="202" y="164"/>
                    <a:pt x="165" y="202"/>
                    <a:pt x="118" y="202"/>
                  </a:cubicBezTo>
                  <a:close/>
                </a:path>
              </a:pathLst>
            </a:custGeom>
            <a:solidFill>
              <a:schemeClr val="dk1"/>
            </a:solidFill>
            <a:ln>
              <a:noFill/>
            </a:ln>
          </p:spPr>
          <p:txBody>
            <a:bodyPr spcFirstLastPara="1" wrap="square" lIns="90000" tIns="39950" rIns="90000" bIns="399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5" name="Google Shape;1615;p70"/>
            <p:cNvSpPr/>
            <p:nvPr/>
          </p:nvSpPr>
          <p:spPr>
            <a:xfrm>
              <a:off x="1948805" y="3527497"/>
              <a:ext cx="68127" cy="68127"/>
            </a:xfrm>
            <a:custGeom>
              <a:avLst/>
              <a:gdLst/>
              <a:ahLst/>
              <a:cxnLst/>
              <a:rect l="l" t="t" r="r" b="b"/>
              <a:pathLst>
                <a:path w="232" h="232" extrusionOk="0">
                  <a:moveTo>
                    <a:pt x="0" y="116"/>
                  </a:moveTo>
                  <a:cubicBezTo>
                    <a:pt x="0" y="165"/>
                    <a:pt x="31" y="209"/>
                    <a:pt x="77" y="226"/>
                  </a:cubicBezTo>
                  <a:lnTo>
                    <a:pt x="88" y="194"/>
                  </a:lnTo>
                  <a:cubicBezTo>
                    <a:pt x="55" y="182"/>
                    <a:pt x="33" y="151"/>
                    <a:pt x="33" y="116"/>
                  </a:cubicBezTo>
                  <a:cubicBezTo>
                    <a:pt x="33" y="70"/>
                    <a:pt x="70" y="33"/>
                    <a:pt x="116" y="33"/>
                  </a:cubicBezTo>
                  <a:cubicBezTo>
                    <a:pt x="162" y="33"/>
                    <a:pt x="199" y="70"/>
                    <a:pt x="199" y="116"/>
                  </a:cubicBezTo>
                  <a:cubicBezTo>
                    <a:pt x="199" y="162"/>
                    <a:pt x="162" y="199"/>
                    <a:pt x="116" y="199"/>
                  </a:cubicBezTo>
                  <a:lnTo>
                    <a:pt x="116" y="232"/>
                  </a:lnTo>
                  <a:cubicBezTo>
                    <a:pt x="180" y="232"/>
                    <a:pt x="232" y="180"/>
                    <a:pt x="232" y="116"/>
                  </a:cubicBezTo>
                  <a:cubicBezTo>
                    <a:pt x="232" y="52"/>
                    <a:pt x="180" y="0"/>
                    <a:pt x="116" y="0"/>
                  </a:cubicBezTo>
                  <a:cubicBezTo>
                    <a:pt x="52" y="0"/>
                    <a:pt x="0" y="52"/>
                    <a:pt x="0" y="116"/>
                  </a:cubicBezTo>
                  <a:close/>
                </a:path>
              </a:pathLst>
            </a:custGeom>
            <a:solidFill>
              <a:schemeClr val="dk1"/>
            </a:solidFill>
            <a:ln>
              <a:noFill/>
            </a:ln>
          </p:spPr>
          <p:txBody>
            <a:bodyPr spcFirstLastPara="1" wrap="square" lIns="90000" tIns="38500" rIns="90000" bIns="385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6" name="Google Shape;1616;p70"/>
            <p:cNvSpPr/>
            <p:nvPr/>
          </p:nvSpPr>
          <p:spPr>
            <a:xfrm>
              <a:off x="1918559" y="3507235"/>
              <a:ext cx="29072" cy="29072"/>
            </a:xfrm>
            <a:custGeom>
              <a:avLst/>
              <a:gdLst/>
              <a:ahLst/>
              <a:cxnLst/>
              <a:rect l="l" t="t" r="r" b="b"/>
              <a:pathLst>
                <a:path w="99" h="99" extrusionOk="0">
                  <a:moveTo>
                    <a:pt x="50" y="0"/>
                  </a:moveTo>
                  <a:cubicBezTo>
                    <a:pt x="23" y="0"/>
                    <a:pt x="0" y="23"/>
                    <a:pt x="0" y="50"/>
                  </a:cubicBezTo>
                  <a:cubicBezTo>
                    <a:pt x="0" y="78"/>
                    <a:pt x="23" y="99"/>
                    <a:pt x="50" y="99"/>
                  </a:cubicBezTo>
                  <a:cubicBezTo>
                    <a:pt x="77" y="99"/>
                    <a:pt x="99" y="78"/>
                    <a:pt x="99" y="50"/>
                  </a:cubicBezTo>
                  <a:cubicBezTo>
                    <a:pt x="99" y="23"/>
                    <a:pt x="77" y="0"/>
                    <a:pt x="50" y="0"/>
                  </a:cubicBezTo>
                  <a:moveTo>
                    <a:pt x="50" y="65"/>
                  </a:moveTo>
                  <a:cubicBezTo>
                    <a:pt x="41" y="65"/>
                    <a:pt x="34" y="59"/>
                    <a:pt x="34" y="50"/>
                  </a:cubicBezTo>
                  <a:cubicBezTo>
                    <a:pt x="34" y="42"/>
                    <a:pt x="41" y="34"/>
                    <a:pt x="50" y="34"/>
                  </a:cubicBezTo>
                  <a:cubicBezTo>
                    <a:pt x="59" y="34"/>
                    <a:pt x="66" y="42"/>
                    <a:pt x="66" y="50"/>
                  </a:cubicBezTo>
                  <a:cubicBezTo>
                    <a:pt x="66" y="59"/>
                    <a:pt x="59" y="65"/>
                    <a:pt x="50" y="6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7" name="Google Shape;1617;p70"/>
            <p:cNvSpPr/>
            <p:nvPr/>
          </p:nvSpPr>
          <p:spPr>
            <a:xfrm>
              <a:off x="2096806" y="3507235"/>
              <a:ext cx="29072" cy="29072"/>
            </a:xfrm>
            <a:custGeom>
              <a:avLst/>
              <a:gdLst/>
              <a:ahLst/>
              <a:cxnLst/>
              <a:rect l="l" t="t" r="r" b="b"/>
              <a:pathLst>
                <a:path w="99" h="99" extrusionOk="0">
                  <a:moveTo>
                    <a:pt x="0" y="50"/>
                  </a:moveTo>
                  <a:cubicBezTo>
                    <a:pt x="0" y="77"/>
                    <a:pt x="21" y="99"/>
                    <a:pt x="49" y="99"/>
                  </a:cubicBezTo>
                  <a:cubicBezTo>
                    <a:pt x="76" y="99"/>
                    <a:pt x="99" y="78"/>
                    <a:pt x="99" y="50"/>
                  </a:cubicBezTo>
                  <a:cubicBezTo>
                    <a:pt x="99" y="23"/>
                    <a:pt x="76" y="0"/>
                    <a:pt x="49" y="0"/>
                  </a:cubicBezTo>
                  <a:cubicBezTo>
                    <a:pt x="21" y="0"/>
                    <a:pt x="0" y="22"/>
                    <a:pt x="0" y="50"/>
                  </a:cubicBezTo>
                  <a:moveTo>
                    <a:pt x="65" y="50"/>
                  </a:moveTo>
                  <a:cubicBezTo>
                    <a:pt x="65" y="58"/>
                    <a:pt x="57" y="65"/>
                    <a:pt x="49" y="65"/>
                  </a:cubicBezTo>
                  <a:cubicBezTo>
                    <a:pt x="40" y="65"/>
                    <a:pt x="34" y="59"/>
                    <a:pt x="34" y="50"/>
                  </a:cubicBezTo>
                  <a:cubicBezTo>
                    <a:pt x="34" y="42"/>
                    <a:pt x="40" y="34"/>
                    <a:pt x="49" y="34"/>
                  </a:cubicBezTo>
                  <a:cubicBezTo>
                    <a:pt x="57" y="34"/>
                    <a:pt x="65" y="41"/>
                    <a:pt x="65" y="5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8" name="Google Shape;1618;p70"/>
            <p:cNvSpPr/>
            <p:nvPr/>
          </p:nvSpPr>
          <p:spPr>
            <a:xfrm>
              <a:off x="2007829" y="3596505"/>
              <a:ext cx="29072" cy="29072"/>
            </a:xfrm>
            <a:custGeom>
              <a:avLst/>
              <a:gdLst/>
              <a:ahLst/>
              <a:cxnLst/>
              <a:rect l="l" t="t" r="r" b="b"/>
              <a:pathLst>
                <a:path w="99" h="99" extrusionOk="0">
                  <a:moveTo>
                    <a:pt x="99" y="49"/>
                  </a:moveTo>
                  <a:cubicBezTo>
                    <a:pt x="99" y="22"/>
                    <a:pt x="77" y="0"/>
                    <a:pt x="50" y="0"/>
                  </a:cubicBezTo>
                  <a:cubicBezTo>
                    <a:pt x="22" y="0"/>
                    <a:pt x="0" y="22"/>
                    <a:pt x="0" y="49"/>
                  </a:cubicBezTo>
                  <a:cubicBezTo>
                    <a:pt x="0" y="76"/>
                    <a:pt x="22" y="99"/>
                    <a:pt x="50" y="99"/>
                  </a:cubicBezTo>
                  <a:cubicBezTo>
                    <a:pt x="77" y="99"/>
                    <a:pt x="99" y="76"/>
                    <a:pt x="99" y="49"/>
                  </a:cubicBezTo>
                  <a:moveTo>
                    <a:pt x="34" y="49"/>
                  </a:moveTo>
                  <a:cubicBezTo>
                    <a:pt x="34" y="40"/>
                    <a:pt x="41" y="33"/>
                    <a:pt x="50" y="33"/>
                  </a:cubicBezTo>
                  <a:cubicBezTo>
                    <a:pt x="58" y="33"/>
                    <a:pt x="65" y="40"/>
                    <a:pt x="65" y="49"/>
                  </a:cubicBezTo>
                  <a:cubicBezTo>
                    <a:pt x="65" y="58"/>
                    <a:pt x="58" y="65"/>
                    <a:pt x="50" y="65"/>
                  </a:cubicBezTo>
                  <a:cubicBezTo>
                    <a:pt x="41" y="65"/>
                    <a:pt x="34" y="58"/>
                    <a:pt x="34" y="49"/>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19" name="Google Shape;1619;p70"/>
            <p:cNvSpPr/>
            <p:nvPr/>
          </p:nvSpPr>
          <p:spPr>
            <a:xfrm>
              <a:off x="2007829" y="3398877"/>
              <a:ext cx="29072" cy="29072"/>
            </a:xfrm>
            <a:custGeom>
              <a:avLst/>
              <a:gdLst/>
              <a:ahLst/>
              <a:cxnLst/>
              <a:rect l="l" t="t" r="r" b="b"/>
              <a:pathLst>
                <a:path w="99" h="99" extrusionOk="0">
                  <a:moveTo>
                    <a:pt x="50" y="99"/>
                  </a:moveTo>
                  <a:cubicBezTo>
                    <a:pt x="77" y="99"/>
                    <a:pt x="99" y="77"/>
                    <a:pt x="99" y="49"/>
                  </a:cubicBezTo>
                  <a:cubicBezTo>
                    <a:pt x="99" y="22"/>
                    <a:pt x="77" y="0"/>
                    <a:pt x="50" y="0"/>
                  </a:cubicBezTo>
                  <a:cubicBezTo>
                    <a:pt x="22" y="0"/>
                    <a:pt x="0" y="22"/>
                    <a:pt x="0" y="49"/>
                  </a:cubicBezTo>
                  <a:cubicBezTo>
                    <a:pt x="0" y="77"/>
                    <a:pt x="22" y="99"/>
                    <a:pt x="50" y="99"/>
                  </a:cubicBezTo>
                  <a:moveTo>
                    <a:pt x="50" y="34"/>
                  </a:moveTo>
                  <a:cubicBezTo>
                    <a:pt x="58" y="34"/>
                    <a:pt x="65" y="41"/>
                    <a:pt x="65" y="49"/>
                  </a:cubicBezTo>
                  <a:cubicBezTo>
                    <a:pt x="65" y="58"/>
                    <a:pt x="58" y="65"/>
                    <a:pt x="50" y="65"/>
                  </a:cubicBezTo>
                  <a:cubicBezTo>
                    <a:pt x="41" y="65"/>
                    <a:pt x="34" y="58"/>
                    <a:pt x="34" y="49"/>
                  </a:cubicBezTo>
                  <a:cubicBezTo>
                    <a:pt x="34" y="41"/>
                    <a:pt x="41" y="34"/>
                    <a:pt x="50" y="3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0" name="Google Shape;1620;p70"/>
            <p:cNvSpPr/>
            <p:nvPr/>
          </p:nvSpPr>
          <p:spPr>
            <a:xfrm>
              <a:off x="2007829" y="3497251"/>
              <a:ext cx="29072" cy="29072"/>
            </a:xfrm>
            <a:custGeom>
              <a:avLst/>
              <a:gdLst/>
              <a:ahLst/>
              <a:cxnLst/>
              <a:rect l="l" t="t" r="r" b="b"/>
              <a:pathLst>
                <a:path w="99" h="99" extrusionOk="0">
                  <a:moveTo>
                    <a:pt x="50" y="99"/>
                  </a:moveTo>
                  <a:cubicBezTo>
                    <a:pt x="77" y="99"/>
                    <a:pt x="99" y="78"/>
                    <a:pt x="99" y="50"/>
                  </a:cubicBezTo>
                  <a:cubicBezTo>
                    <a:pt x="99" y="23"/>
                    <a:pt x="77" y="0"/>
                    <a:pt x="50" y="0"/>
                  </a:cubicBezTo>
                  <a:cubicBezTo>
                    <a:pt x="22" y="0"/>
                    <a:pt x="0" y="23"/>
                    <a:pt x="0" y="50"/>
                  </a:cubicBezTo>
                  <a:cubicBezTo>
                    <a:pt x="0" y="78"/>
                    <a:pt x="22" y="99"/>
                    <a:pt x="50" y="99"/>
                  </a:cubicBezTo>
                  <a:moveTo>
                    <a:pt x="50" y="34"/>
                  </a:moveTo>
                  <a:cubicBezTo>
                    <a:pt x="58" y="34"/>
                    <a:pt x="65" y="42"/>
                    <a:pt x="65" y="50"/>
                  </a:cubicBezTo>
                  <a:cubicBezTo>
                    <a:pt x="65" y="59"/>
                    <a:pt x="58" y="66"/>
                    <a:pt x="50" y="66"/>
                  </a:cubicBezTo>
                  <a:cubicBezTo>
                    <a:pt x="41" y="66"/>
                    <a:pt x="34" y="59"/>
                    <a:pt x="34" y="50"/>
                  </a:cubicBezTo>
                  <a:cubicBezTo>
                    <a:pt x="34" y="42"/>
                    <a:pt x="41" y="34"/>
                    <a:pt x="50" y="3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1" name="Google Shape;1621;p70"/>
            <p:cNvSpPr/>
            <p:nvPr/>
          </p:nvSpPr>
          <p:spPr>
            <a:xfrm>
              <a:off x="2052171" y="344292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2" name="Google Shape;1622;p70"/>
            <p:cNvSpPr/>
            <p:nvPr/>
          </p:nvSpPr>
          <p:spPr>
            <a:xfrm>
              <a:off x="1958202" y="3462893"/>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3" name="Google Shape;1623;p70"/>
            <p:cNvSpPr/>
            <p:nvPr/>
          </p:nvSpPr>
          <p:spPr>
            <a:xfrm>
              <a:off x="1968186" y="3551576"/>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4" name="Google Shape;1624;p70"/>
            <p:cNvSpPr/>
            <p:nvPr/>
          </p:nvSpPr>
          <p:spPr>
            <a:xfrm>
              <a:off x="2047179" y="3551576"/>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25" name="Google Shape;1625;p70"/>
          <p:cNvGrpSpPr/>
          <p:nvPr/>
        </p:nvGrpSpPr>
        <p:grpSpPr>
          <a:xfrm>
            <a:off x="1133333" y="3343377"/>
            <a:ext cx="337406" cy="337407"/>
            <a:chOff x="1133333" y="3343377"/>
            <a:chExt cx="337406" cy="337407"/>
          </a:xfrm>
        </p:grpSpPr>
        <p:sp>
          <p:nvSpPr>
            <p:cNvPr id="1626" name="Google Shape;1626;p70"/>
            <p:cNvSpPr/>
            <p:nvPr/>
          </p:nvSpPr>
          <p:spPr>
            <a:xfrm>
              <a:off x="1385874" y="341297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7" name="Google Shape;1627;p70"/>
            <p:cNvSpPr/>
            <p:nvPr/>
          </p:nvSpPr>
          <p:spPr>
            <a:xfrm>
              <a:off x="1385874" y="343294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8" name="Google Shape;1628;p70"/>
            <p:cNvSpPr/>
            <p:nvPr/>
          </p:nvSpPr>
          <p:spPr>
            <a:xfrm>
              <a:off x="1191770" y="3472584"/>
              <a:ext cx="40818" cy="14976"/>
            </a:xfrm>
            <a:custGeom>
              <a:avLst/>
              <a:gdLst/>
              <a:ahLst/>
              <a:cxnLst/>
              <a:rect l="l" t="t" r="r" b="b"/>
              <a:pathLst>
                <a:path w="139" h="51" extrusionOk="0">
                  <a:moveTo>
                    <a:pt x="0" y="16"/>
                  </a:moveTo>
                  <a:lnTo>
                    <a:pt x="10" y="48"/>
                  </a:lnTo>
                  <a:lnTo>
                    <a:pt x="46" y="36"/>
                  </a:lnTo>
                  <a:cubicBezTo>
                    <a:pt x="62" y="31"/>
                    <a:pt x="79" y="33"/>
                    <a:pt x="94" y="40"/>
                  </a:cubicBezTo>
                  <a:cubicBezTo>
                    <a:pt x="108" y="48"/>
                    <a:pt x="123" y="51"/>
                    <a:pt x="139" y="51"/>
                  </a:cubicBezTo>
                  <a:lnTo>
                    <a:pt x="139" y="17"/>
                  </a:lnTo>
                  <a:cubicBezTo>
                    <a:pt x="129" y="18"/>
                    <a:pt x="119" y="15"/>
                    <a:pt x="109" y="11"/>
                  </a:cubicBezTo>
                  <a:cubicBezTo>
                    <a:pt x="87" y="-1"/>
                    <a:pt x="60" y="-4"/>
                    <a:pt x="36" y="4"/>
                  </a:cubicBezTo>
                  <a:lnTo>
                    <a:pt x="0" y="16"/>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29" name="Google Shape;1629;p70"/>
            <p:cNvSpPr/>
            <p:nvPr/>
          </p:nvSpPr>
          <p:spPr>
            <a:xfrm>
              <a:off x="1133333" y="3343377"/>
              <a:ext cx="292184" cy="337407"/>
            </a:xfrm>
            <a:custGeom>
              <a:avLst/>
              <a:gdLst/>
              <a:ahLst/>
              <a:cxnLst/>
              <a:rect l="l" t="t" r="r" b="b"/>
              <a:pathLst>
                <a:path w="995" h="1149" extrusionOk="0">
                  <a:moveTo>
                    <a:pt x="447" y="643"/>
                  </a:moveTo>
                  <a:lnTo>
                    <a:pt x="178" y="643"/>
                  </a:lnTo>
                  <a:lnTo>
                    <a:pt x="215" y="588"/>
                  </a:lnTo>
                  <a:cubicBezTo>
                    <a:pt x="240" y="580"/>
                    <a:pt x="267" y="568"/>
                    <a:pt x="293" y="582"/>
                  </a:cubicBezTo>
                  <a:cubicBezTo>
                    <a:pt x="336" y="604"/>
                    <a:pt x="370" y="591"/>
                    <a:pt x="408" y="567"/>
                  </a:cubicBezTo>
                  <a:lnTo>
                    <a:pt x="392" y="537"/>
                  </a:lnTo>
                  <a:lnTo>
                    <a:pt x="367" y="551"/>
                  </a:lnTo>
                  <a:cubicBezTo>
                    <a:pt x="316" y="579"/>
                    <a:pt x="297" y="525"/>
                    <a:pt x="235" y="546"/>
                  </a:cubicBezTo>
                  <a:lnTo>
                    <a:pt x="201" y="557"/>
                  </a:lnTo>
                  <a:lnTo>
                    <a:pt x="154" y="557"/>
                  </a:lnTo>
                  <a:lnTo>
                    <a:pt x="154" y="508"/>
                  </a:lnTo>
                  <a:lnTo>
                    <a:pt x="63" y="508"/>
                  </a:lnTo>
                  <a:cubicBezTo>
                    <a:pt x="126" y="465"/>
                    <a:pt x="289" y="356"/>
                    <a:pt x="291" y="355"/>
                  </a:cubicBezTo>
                  <a:lnTo>
                    <a:pt x="291" y="355"/>
                  </a:lnTo>
                  <a:lnTo>
                    <a:pt x="357" y="355"/>
                  </a:lnTo>
                  <a:cubicBezTo>
                    <a:pt x="375" y="355"/>
                    <a:pt x="389" y="370"/>
                    <a:pt x="389" y="388"/>
                  </a:cubicBezTo>
                  <a:lnTo>
                    <a:pt x="389" y="456"/>
                  </a:lnTo>
                  <a:lnTo>
                    <a:pt x="406" y="456"/>
                  </a:lnTo>
                  <a:cubicBezTo>
                    <a:pt x="424" y="456"/>
                    <a:pt x="440" y="471"/>
                    <a:pt x="440" y="490"/>
                  </a:cubicBezTo>
                  <a:lnTo>
                    <a:pt x="440" y="608"/>
                  </a:lnTo>
                  <a:lnTo>
                    <a:pt x="473" y="608"/>
                  </a:lnTo>
                  <a:lnTo>
                    <a:pt x="473" y="490"/>
                  </a:lnTo>
                  <a:cubicBezTo>
                    <a:pt x="473" y="484"/>
                    <a:pt x="472" y="479"/>
                    <a:pt x="471" y="473"/>
                  </a:cubicBezTo>
                  <a:lnTo>
                    <a:pt x="496" y="473"/>
                  </a:lnTo>
                  <a:cubicBezTo>
                    <a:pt x="521" y="473"/>
                    <a:pt x="540" y="493"/>
                    <a:pt x="540" y="518"/>
                  </a:cubicBezTo>
                  <a:cubicBezTo>
                    <a:pt x="542" y="537"/>
                    <a:pt x="523" y="555"/>
                    <a:pt x="511" y="568"/>
                  </a:cubicBezTo>
                  <a:lnTo>
                    <a:pt x="537" y="590"/>
                  </a:lnTo>
                  <a:cubicBezTo>
                    <a:pt x="549" y="576"/>
                    <a:pt x="567" y="557"/>
                    <a:pt x="571" y="538"/>
                  </a:cubicBezTo>
                  <a:cubicBezTo>
                    <a:pt x="618" y="574"/>
                    <a:pt x="675" y="592"/>
                    <a:pt x="731" y="592"/>
                  </a:cubicBezTo>
                  <a:cubicBezTo>
                    <a:pt x="763" y="592"/>
                    <a:pt x="794" y="586"/>
                    <a:pt x="824" y="575"/>
                  </a:cubicBezTo>
                  <a:cubicBezTo>
                    <a:pt x="761" y="628"/>
                    <a:pt x="675" y="657"/>
                    <a:pt x="589" y="660"/>
                  </a:cubicBezTo>
                  <a:lnTo>
                    <a:pt x="737" y="827"/>
                  </a:lnTo>
                  <a:lnTo>
                    <a:pt x="877" y="827"/>
                  </a:lnTo>
                  <a:lnTo>
                    <a:pt x="877" y="793"/>
                  </a:lnTo>
                  <a:lnTo>
                    <a:pt x="752" y="793"/>
                  </a:lnTo>
                  <a:lnTo>
                    <a:pt x="657" y="686"/>
                  </a:lnTo>
                  <a:cubicBezTo>
                    <a:pt x="746" y="671"/>
                    <a:pt x="826" y="627"/>
                    <a:pt x="888" y="560"/>
                  </a:cubicBezTo>
                  <a:cubicBezTo>
                    <a:pt x="957" y="485"/>
                    <a:pt x="995" y="387"/>
                    <a:pt x="995" y="285"/>
                  </a:cubicBezTo>
                  <a:cubicBezTo>
                    <a:pt x="995" y="211"/>
                    <a:pt x="967" y="141"/>
                    <a:pt x="916" y="88"/>
                  </a:cubicBezTo>
                  <a:lnTo>
                    <a:pt x="891" y="111"/>
                  </a:lnTo>
                  <a:cubicBezTo>
                    <a:pt x="936" y="158"/>
                    <a:pt x="961" y="220"/>
                    <a:pt x="961" y="285"/>
                  </a:cubicBezTo>
                  <a:cubicBezTo>
                    <a:pt x="961" y="359"/>
                    <a:pt x="940" y="428"/>
                    <a:pt x="903" y="486"/>
                  </a:cubicBezTo>
                  <a:lnTo>
                    <a:pt x="903" y="486"/>
                  </a:lnTo>
                  <a:cubicBezTo>
                    <a:pt x="810" y="580"/>
                    <a:pt x="660" y="582"/>
                    <a:pt x="570" y="492"/>
                  </a:cubicBezTo>
                  <a:cubicBezTo>
                    <a:pt x="559" y="461"/>
                    <a:pt x="530" y="440"/>
                    <a:pt x="496" y="440"/>
                  </a:cubicBezTo>
                  <a:lnTo>
                    <a:pt x="450" y="440"/>
                  </a:lnTo>
                  <a:cubicBezTo>
                    <a:pt x="443" y="433"/>
                    <a:pt x="433" y="428"/>
                    <a:pt x="423" y="425"/>
                  </a:cubicBezTo>
                  <a:lnTo>
                    <a:pt x="423" y="388"/>
                  </a:lnTo>
                  <a:cubicBezTo>
                    <a:pt x="423" y="350"/>
                    <a:pt x="391" y="320"/>
                    <a:pt x="353" y="322"/>
                  </a:cubicBezTo>
                  <a:cubicBezTo>
                    <a:pt x="378" y="311"/>
                    <a:pt x="401" y="306"/>
                    <a:pt x="424" y="306"/>
                  </a:cubicBezTo>
                  <a:cubicBezTo>
                    <a:pt x="503" y="306"/>
                    <a:pt x="571" y="362"/>
                    <a:pt x="588" y="439"/>
                  </a:cubicBezTo>
                  <a:lnTo>
                    <a:pt x="667" y="439"/>
                  </a:lnTo>
                  <a:cubicBezTo>
                    <a:pt x="755" y="439"/>
                    <a:pt x="827" y="367"/>
                    <a:pt x="827" y="279"/>
                  </a:cubicBezTo>
                  <a:cubicBezTo>
                    <a:pt x="827" y="191"/>
                    <a:pt x="755" y="119"/>
                    <a:pt x="667" y="119"/>
                  </a:cubicBezTo>
                  <a:lnTo>
                    <a:pt x="608" y="119"/>
                  </a:lnTo>
                  <a:cubicBezTo>
                    <a:pt x="550" y="119"/>
                    <a:pt x="538" y="200"/>
                    <a:pt x="593" y="218"/>
                  </a:cubicBezTo>
                  <a:cubicBezTo>
                    <a:pt x="540" y="224"/>
                    <a:pt x="489" y="177"/>
                    <a:pt x="490" y="124"/>
                  </a:cubicBezTo>
                  <a:cubicBezTo>
                    <a:pt x="490" y="74"/>
                    <a:pt x="531" y="34"/>
                    <a:pt x="580" y="34"/>
                  </a:cubicBezTo>
                  <a:lnTo>
                    <a:pt x="710" y="34"/>
                  </a:lnTo>
                  <a:cubicBezTo>
                    <a:pt x="768" y="34"/>
                    <a:pt x="822" y="53"/>
                    <a:pt x="867" y="89"/>
                  </a:cubicBezTo>
                  <a:lnTo>
                    <a:pt x="887" y="62"/>
                  </a:lnTo>
                  <a:cubicBezTo>
                    <a:pt x="837" y="22"/>
                    <a:pt x="775" y="0"/>
                    <a:pt x="710" y="0"/>
                  </a:cubicBezTo>
                  <a:lnTo>
                    <a:pt x="580" y="0"/>
                  </a:lnTo>
                  <a:cubicBezTo>
                    <a:pt x="512" y="0"/>
                    <a:pt x="456" y="56"/>
                    <a:pt x="456" y="124"/>
                  </a:cubicBezTo>
                  <a:cubicBezTo>
                    <a:pt x="455" y="208"/>
                    <a:pt x="546" y="275"/>
                    <a:pt x="625" y="245"/>
                  </a:cubicBezTo>
                  <a:lnTo>
                    <a:pt x="658" y="233"/>
                  </a:lnTo>
                  <a:lnTo>
                    <a:pt x="658" y="187"/>
                  </a:lnTo>
                  <a:lnTo>
                    <a:pt x="609" y="187"/>
                  </a:lnTo>
                  <a:cubicBezTo>
                    <a:pt x="584" y="187"/>
                    <a:pt x="585" y="153"/>
                    <a:pt x="608" y="153"/>
                  </a:cubicBezTo>
                  <a:lnTo>
                    <a:pt x="667" y="153"/>
                  </a:lnTo>
                  <a:cubicBezTo>
                    <a:pt x="736" y="153"/>
                    <a:pt x="793" y="210"/>
                    <a:pt x="793" y="279"/>
                  </a:cubicBezTo>
                  <a:cubicBezTo>
                    <a:pt x="793" y="349"/>
                    <a:pt x="736" y="405"/>
                    <a:pt x="667" y="405"/>
                  </a:cubicBezTo>
                  <a:lnTo>
                    <a:pt x="613" y="405"/>
                  </a:lnTo>
                  <a:cubicBezTo>
                    <a:pt x="584" y="326"/>
                    <a:pt x="508" y="272"/>
                    <a:pt x="424" y="272"/>
                  </a:cubicBezTo>
                  <a:cubicBezTo>
                    <a:pt x="376" y="273"/>
                    <a:pt x="326" y="291"/>
                    <a:pt x="268" y="329"/>
                  </a:cubicBezTo>
                  <a:cubicBezTo>
                    <a:pt x="226" y="357"/>
                    <a:pt x="0" y="508"/>
                    <a:pt x="0" y="508"/>
                  </a:cubicBezTo>
                  <a:lnTo>
                    <a:pt x="0" y="541"/>
                  </a:lnTo>
                  <a:lnTo>
                    <a:pt x="120" y="541"/>
                  </a:lnTo>
                  <a:lnTo>
                    <a:pt x="120" y="591"/>
                  </a:lnTo>
                  <a:lnTo>
                    <a:pt x="172" y="591"/>
                  </a:lnTo>
                  <a:lnTo>
                    <a:pt x="137" y="643"/>
                  </a:lnTo>
                  <a:lnTo>
                    <a:pt x="137" y="676"/>
                  </a:lnTo>
                  <a:lnTo>
                    <a:pt x="432" y="676"/>
                  </a:lnTo>
                  <a:lnTo>
                    <a:pt x="537" y="793"/>
                  </a:lnTo>
                  <a:lnTo>
                    <a:pt x="271" y="793"/>
                  </a:lnTo>
                  <a:cubicBezTo>
                    <a:pt x="225" y="793"/>
                    <a:pt x="187" y="831"/>
                    <a:pt x="187" y="878"/>
                  </a:cubicBezTo>
                  <a:cubicBezTo>
                    <a:pt x="187" y="885"/>
                    <a:pt x="205" y="1015"/>
                    <a:pt x="205" y="1015"/>
                  </a:cubicBezTo>
                  <a:lnTo>
                    <a:pt x="239" y="1010"/>
                  </a:lnTo>
                  <a:lnTo>
                    <a:pt x="231" y="951"/>
                  </a:lnTo>
                  <a:cubicBezTo>
                    <a:pt x="243" y="958"/>
                    <a:pt x="257" y="962"/>
                    <a:pt x="271" y="962"/>
                  </a:cubicBezTo>
                  <a:lnTo>
                    <a:pt x="299" y="962"/>
                  </a:lnTo>
                  <a:lnTo>
                    <a:pt x="324" y="1149"/>
                  </a:lnTo>
                  <a:lnTo>
                    <a:pt x="358" y="1149"/>
                  </a:lnTo>
                  <a:lnTo>
                    <a:pt x="333" y="962"/>
                  </a:lnTo>
                  <a:cubicBezTo>
                    <a:pt x="363" y="959"/>
                    <a:pt x="389" y="981"/>
                    <a:pt x="389" y="1011"/>
                  </a:cubicBezTo>
                  <a:lnTo>
                    <a:pt x="389" y="1130"/>
                  </a:lnTo>
                  <a:lnTo>
                    <a:pt x="424" y="1130"/>
                  </a:lnTo>
                  <a:cubicBezTo>
                    <a:pt x="445" y="1130"/>
                    <a:pt x="465" y="1137"/>
                    <a:pt x="481" y="1149"/>
                  </a:cubicBezTo>
                  <a:lnTo>
                    <a:pt x="530" y="1149"/>
                  </a:lnTo>
                  <a:cubicBezTo>
                    <a:pt x="504" y="1117"/>
                    <a:pt x="465" y="1096"/>
                    <a:pt x="423" y="1097"/>
                  </a:cubicBezTo>
                  <a:lnTo>
                    <a:pt x="423" y="1011"/>
                  </a:lnTo>
                  <a:cubicBezTo>
                    <a:pt x="423" y="965"/>
                    <a:pt x="385" y="928"/>
                    <a:pt x="340" y="928"/>
                  </a:cubicBezTo>
                  <a:lnTo>
                    <a:pt x="271" y="928"/>
                  </a:lnTo>
                  <a:cubicBezTo>
                    <a:pt x="242" y="928"/>
                    <a:pt x="221" y="906"/>
                    <a:pt x="221" y="877"/>
                  </a:cubicBezTo>
                  <a:cubicBezTo>
                    <a:pt x="221" y="849"/>
                    <a:pt x="244" y="827"/>
                    <a:pt x="271" y="827"/>
                  </a:cubicBezTo>
                  <a:lnTo>
                    <a:pt x="612" y="827"/>
                  </a:lnTo>
                  <a:lnTo>
                    <a:pt x="447" y="64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30" name="Google Shape;1630;p70"/>
            <p:cNvSpPr/>
            <p:nvPr/>
          </p:nvSpPr>
          <p:spPr>
            <a:xfrm>
              <a:off x="1400850" y="357624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31" name="Google Shape;1631;p70"/>
            <p:cNvSpPr/>
            <p:nvPr/>
          </p:nvSpPr>
          <p:spPr>
            <a:xfrm>
              <a:off x="1346525" y="3576243"/>
              <a:ext cx="124215" cy="104540"/>
            </a:xfrm>
            <a:custGeom>
              <a:avLst/>
              <a:gdLst/>
              <a:ahLst/>
              <a:cxnLst/>
              <a:rect l="l" t="t" r="r" b="b"/>
              <a:pathLst>
                <a:path w="423" h="356" extrusionOk="0">
                  <a:moveTo>
                    <a:pt x="339" y="0"/>
                  </a:moveTo>
                  <a:lnTo>
                    <a:pt x="252" y="0"/>
                  </a:lnTo>
                  <a:lnTo>
                    <a:pt x="252" y="34"/>
                  </a:lnTo>
                  <a:lnTo>
                    <a:pt x="339" y="34"/>
                  </a:lnTo>
                  <a:cubicBezTo>
                    <a:pt x="367" y="34"/>
                    <a:pt x="390" y="58"/>
                    <a:pt x="390" y="85"/>
                  </a:cubicBezTo>
                  <a:cubicBezTo>
                    <a:pt x="390" y="113"/>
                    <a:pt x="367" y="135"/>
                    <a:pt x="339" y="135"/>
                  </a:cubicBezTo>
                  <a:lnTo>
                    <a:pt x="119" y="135"/>
                  </a:lnTo>
                  <a:cubicBezTo>
                    <a:pt x="53" y="135"/>
                    <a:pt x="0" y="189"/>
                    <a:pt x="0" y="254"/>
                  </a:cubicBezTo>
                  <a:lnTo>
                    <a:pt x="0" y="356"/>
                  </a:lnTo>
                  <a:lnTo>
                    <a:pt x="33" y="356"/>
                  </a:lnTo>
                  <a:lnTo>
                    <a:pt x="33" y="254"/>
                  </a:lnTo>
                  <a:cubicBezTo>
                    <a:pt x="33" y="207"/>
                    <a:pt x="72" y="169"/>
                    <a:pt x="119" y="169"/>
                  </a:cubicBezTo>
                  <a:lnTo>
                    <a:pt x="286" y="169"/>
                  </a:lnTo>
                  <a:lnTo>
                    <a:pt x="286" y="356"/>
                  </a:lnTo>
                  <a:lnTo>
                    <a:pt x="320" y="356"/>
                  </a:lnTo>
                  <a:lnTo>
                    <a:pt x="320" y="169"/>
                  </a:lnTo>
                  <a:lnTo>
                    <a:pt x="339" y="169"/>
                  </a:lnTo>
                  <a:cubicBezTo>
                    <a:pt x="358" y="169"/>
                    <a:pt x="376" y="163"/>
                    <a:pt x="390" y="152"/>
                  </a:cubicBezTo>
                  <a:lnTo>
                    <a:pt x="390" y="356"/>
                  </a:lnTo>
                  <a:lnTo>
                    <a:pt x="423" y="356"/>
                  </a:lnTo>
                  <a:lnTo>
                    <a:pt x="423" y="85"/>
                  </a:lnTo>
                  <a:cubicBezTo>
                    <a:pt x="423" y="38"/>
                    <a:pt x="386" y="0"/>
                    <a:pt x="339"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32" name="Google Shape;1632;p70"/>
            <p:cNvSpPr/>
            <p:nvPr/>
          </p:nvSpPr>
          <p:spPr>
            <a:xfrm>
              <a:off x="1195000" y="3649949"/>
              <a:ext cx="14095" cy="30834"/>
            </a:xfrm>
            <a:custGeom>
              <a:avLst/>
              <a:gdLst/>
              <a:ahLst/>
              <a:cxnLst/>
              <a:rect l="l" t="t" r="r" b="b"/>
              <a:pathLst>
                <a:path w="48" h="105" extrusionOk="0">
                  <a:moveTo>
                    <a:pt x="0" y="4"/>
                  </a:moveTo>
                  <a:lnTo>
                    <a:pt x="13" y="105"/>
                  </a:lnTo>
                  <a:lnTo>
                    <a:pt x="48" y="105"/>
                  </a:lnTo>
                  <a:lnTo>
                    <a:pt x="33" y="0"/>
                  </a:lnTo>
                  <a:lnTo>
                    <a:pt x="0" y="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33" name="Google Shape;1633;p70"/>
            <p:cNvSpPr/>
            <p:nvPr/>
          </p:nvSpPr>
          <p:spPr>
            <a:xfrm>
              <a:off x="1440200" y="359621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34" name="Google Shape;1634;p70"/>
            <p:cNvSpPr/>
            <p:nvPr/>
          </p:nvSpPr>
          <p:spPr>
            <a:xfrm>
              <a:off x="1207921" y="359621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35" name="Google Shape;1635;p70"/>
          <p:cNvGrpSpPr/>
          <p:nvPr/>
        </p:nvGrpSpPr>
        <p:grpSpPr>
          <a:xfrm>
            <a:off x="7681481" y="2821852"/>
            <a:ext cx="337700" cy="277208"/>
            <a:chOff x="7681481" y="2821852"/>
            <a:chExt cx="337700" cy="277208"/>
          </a:xfrm>
        </p:grpSpPr>
        <p:sp>
          <p:nvSpPr>
            <p:cNvPr id="1636" name="Google Shape;1636;p70"/>
            <p:cNvSpPr/>
            <p:nvPr/>
          </p:nvSpPr>
          <p:spPr>
            <a:xfrm>
              <a:off x="7681481" y="2821852"/>
              <a:ext cx="337700" cy="277208"/>
            </a:xfrm>
            <a:custGeom>
              <a:avLst/>
              <a:gdLst/>
              <a:ahLst/>
              <a:cxnLst/>
              <a:rect l="l" t="t" r="r" b="b"/>
              <a:pathLst>
                <a:path w="1150" h="944" extrusionOk="0">
                  <a:moveTo>
                    <a:pt x="1091" y="774"/>
                  </a:moveTo>
                  <a:lnTo>
                    <a:pt x="996" y="619"/>
                  </a:lnTo>
                  <a:lnTo>
                    <a:pt x="963" y="673"/>
                  </a:lnTo>
                  <a:lnTo>
                    <a:pt x="654" y="136"/>
                  </a:lnTo>
                  <a:lnTo>
                    <a:pt x="624" y="153"/>
                  </a:lnTo>
                  <a:lnTo>
                    <a:pt x="691" y="270"/>
                  </a:lnTo>
                  <a:lnTo>
                    <a:pt x="503" y="194"/>
                  </a:lnTo>
                  <a:lnTo>
                    <a:pt x="575" y="68"/>
                  </a:lnTo>
                  <a:lnTo>
                    <a:pt x="607" y="123"/>
                  </a:lnTo>
                  <a:lnTo>
                    <a:pt x="636" y="106"/>
                  </a:lnTo>
                  <a:lnTo>
                    <a:pt x="575" y="0"/>
                  </a:lnTo>
                  <a:lnTo>
                    <a:pt x="289" y="497"/>
                  </a:lnTo>
                  <a:lnTo>
                    <a:pt x="319" y="514"/>
                  </a:lnTo>
                  <a:lnTo>
                    <a:pt x="431" y="318"/>
                  </a:lnTo>
                  <a:lnTo>
                    <a:pt x="576" y="259"/>
                  </a:lnTo>
                  <a:lnTo>
                    <a:pt x="718" y="317"/>
                  </a:lnTo>
                  <a:lnTo>
                    <a:pt x="943" y="706"/>
                  </a:lnTo>
                  <a:lnTo>
                    <a:pt x="912" y="756"/>
                  </a:lnTo>
                  <a:lnTo>
                    <a:pt x="828" y="619"/>
                  </a:lnTo>
                  <a:lnTo>
                    <a:pt x="743" y="756"/>
                  </a:lnTo>
                  <a:lnTo>
                    <a:pt x="659" y="619"/>
                  </a:lnTo>
                  <a:lnTo>
                    <a:pt x="575" y="756"/>
                  </a:lnTo>
                  <a:lnTo>
                    <a:pt x="491" y="619"/>
                  </a:lnTo>
                  <a:lnTo>
                    <a:pt x="407" y="756"/>
                  </a:lnTo>
                  <a:lnTo>
                    <a:pt x="323" y="619"/>
                  </a:lnTo>
                  <a:lnTo>
                    <a:pt x="238" y="756"/>
                  </a:lnTo>
                  <a:lnTo>
                    <a:pt x="207" y="706"/>
                  </a:lnTo>
                  <a:lnTo>
                    <a:pt x="301" y="543"/>
                  </a:lnTo>
                  <a:lnTo>
                    <a:pt x="272" y="526"/>
                  </a:lnTo>
                  <a:lnTo>
                    <a:pt x="187" y="673"/>
                  </a:lnTo>
                  <a:lnTo>
                    <a:pt x="154" y="619"/>
                  </a:lnTo>
                  <a:lnTo>
                    <a:pt x="59" y="774"/>
                  </a:lnTo>
                  <a:lnTo>
                    <a:pt x="0" y="774"/>
                  </a:lnTo>
                  <a:lnTo>
                    <a:pt x="0" y="807"/>
                  </a:lnTo>
                  <a:lnTo>
                    <a:pt x="63" y="875"/>
                  </a:lnTo>
                  <a:lnTo>
                    <a:pt x="137" y="875"/>
                  </a:lnTo>
                  <a:lnTo>
                    <a:pt x="137" y="944"/>
                  </a:lnTo>
                  <a:lnTo>
                    <a:pt x="811" y="944"/>
                  </a:lnTo>
                  <a:lnTo>
                    <a:pt x="811" y="910"/>
                  </a:lnTo>
                  <a:lnTo>
                    <a:pt x="171" y="910"/>
                  </a:lnTo>
                  <a:lnTo>
                    <a:pt x="171" y="875"/>
                  </a:lnTo>
                  <a:lnTo>
                    <a:pt x="979" y="875"/>
                  </a:lnTo>
                  <a:lnTo>
                    <a:pt x="979" y="910"/>
                  </a:lnTo>
                  <a:lnTo>
                    <a:pt x="912" y="910"/>
                  </a:lnTo>
                  <a:lnTo>
                    <a:pt x="912" y="944"/>
                  </a:lnTo>
                  <a:lnTo>
                    <a:pt x="1013" y="944"/>
                  </a:lnTo>
                  <a:lnTo>
                    <a:pt x="1013" y="875"/>
                  </a:lnTo>
                  <a:lnTo>
                    <a:pt x="1088" y="875"/>
                  </a:lnTo>
                  <a:lnTo>
                    <a:pt x="1150" y="807"/>
                  </a:lnTo>
                  <a:lnTo>
                    <a:pt x="1150" y="774"/>
                  </a:lnTo>
                  <a:lnTo>
                    <a:pt x="1091" y="774"/>
                  </a:lnTo>
                  <a:moveTo>
                    <a:pt x="486" y="223"/>
                  </a:moveTo>
                  <a:lnTo>
                    <a:pt x="531" y="241"/>
                  </a:lnTo>
                  <a:lnTo>
                    <a:pt x="459" y="270"/>
                  </a:lnTo>
                  <a:lnTo>
                    <a:pt x="486" y="223"/>
                  </a:lnTo>
                  <a:moveTo>
                    <a:pt x="1051" y="774"/>
                  </a:moveTo>
                  <a:lnTo>
                    <a:pt x="941" y="774"/>
                  </a:lnTo>
                  <a:lnTo>
                    <a:pt x="996" y="684"/>
                  </a:lnTo>
                  <a:lnTo>
                    <a:pt x="1051" y="774"/>
                  </a:lnTo>
                  <a:moveTo>
                    <a:pt x="883" y="774"/>
                  </a:moveTo>
                  <a:lnTo>
                    <a:pt x="772" y="774"/>
                  </a:lnTo>
                  <a:lnTo>
                    <a:pt x="828" y="684"/>
                  </a:lnTo>
                  <a:lnTo>
                    <a:pt x="883" y="774"/>
                  </a:lnTo>
                  <a:moveTo>
                    <a:pt x="715" y="774"/>
                  </a:moveTo>
                  <a:lnTo>
                    <a:pt x="604" y="774"/>
                  </a:lnTo>
                  <a:lnTo>
                    <a:pt x="659" y="684"/>
                  </a:lnTo>
                  <a:lnTo>
                    <a:pt x="715" y="774"/>
                  </a:lnTo>
                  <a:moveTo>
                    <a:pt x="546" y="774"/>
                  </a:moveTo>
                  <a:lnTo>
                    <a:pt x="435" y="774"/>
                  </a:lnTo>
                  <a:lnTo>
                    <a:pt x="491" y="684"/>
                  </a:lnTo>
                  <a:lnTo>
                    <a:pt x="546" y="774"/>
                  </a:lnTo>
                  <a:moveTo>
                    <a:pt x="378" y="774"/>
                  </a:moveTo>
                  <a:lnTo>
                    <a:pt x="267" y="774"/>
                  </a:lnTo>
                  <a:lnTo>
                    <a:pt x="322" y="684"/>
                  </a:lnTo>
                  <a:lnTo>
                    <a:pt x="378" y="774"/>
                  </a:lnTo>
                  <a:moveTo>
                    <a:pt x="154" y="684"/>
                  </a:moveTo>
                  <a:lnTo>
                    <a:pt x="209" y="774"/>
                  </a:lnTo>
                  <a:lnTo>
                    <a:pt x="99" y="774"/>
                  </a:lnTo>
                  <a:lnTo>
                    <a:pt x="154" y="684"/>
                  </a:lnTo>
                  <a:moveTo>
                    <a:pt x="77" y="841"/>
                  </a:moveTo>
                  <a:lnTo>
                    <a:pt x="46" y="807"/>
                  </a:lnTo>
                  <a:lnTo>
                    <a:pt x="1104" y="807"/>
                  </a:lnTo>
                  <a:lnTo>
                    <a:pt x="1073" y="841"/>
                  </a:lnTo>
                  <a:lnTo>
                    <a:pt x="77" y="841"/>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37" name="Google Shape;1637;p70"/>
            <p:cNvSpPr/>
            <p:nvPr/>
          </p:nvSpPr>
          <p:spPr>
            <a:xfrm>
              <a:off x="7929323" y="308907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38" name="Google Shape;1638;p70"/>
            <p:cNvSpPr/>
            <p:nvPr/>
          </p:nvSpPr>
          <p:spPr>
            <a:xfrm>
              <a:off x="7810981" y="2925805"/>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39" name="Google Shape;1639;p70"/>
            <p:cNvSpPr/>
            <p:nvPr/>
          </p:nvSpPr>
          <p:spPr>
            <a:xfrm>
              <a:off x="7830950" y="2925805"/>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40" name="Google Shape;1640;p70"/>
          <p:cNvGrpSpPr/>
          <p:nvPr/>
        </p:nvGrpSpPr>
        <p:grpSpPr>
          <a:xfrm>
            <a:off x="7681481" y="2357883"/>
            <a:ext cx="337700" cy="157985"/>
            <a:chOff x="7681481" y="2357883"/>
            <a:chExt cx="337700" cy="157985"/>
          </a:xfrm>
        </p:grpSpPr>
        <p:sp>
          <p:nvSpPr>
            <p:cNvPr id="1641" name="Google Shape;1641;p70"/>
            <p:cNvSpPr/>
            <p:nvPr/>
          </p:nvSpPr>
          <p:spPr>
            <a:xfrm>
              <a:off x="8009196" y="246653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2" name="Google Shape;1642;p70"/>
            <p:cNvSpPr/>
            <p:nvPr/>
          </p:nvSpPr>
          <p:spPr>
            <a:xfrm>
              <a:off x="7681481" y="2357883"/>
              <a:ext cx="337700" cy="157985"/>
            </a:xfrm>
            <a:custGeom>
              <a:avLst/>
              <a:gdLst/>
              <a:ahLst/>
              <a:cxnLst/>
              <a:rect l="l" t="t" r="r" b="b"/>
              <a:pathLst>
                <a:path w="1150" h="538" extrusionOk="0">
                  <a:moveTo>
                    <a:pt x="0" y="0"/>
                  </a:moveTo>
                  <a:lnTo>
                    <a:pt x="0" y="538"/>
                  </a:lnTo>
                  <a:lnTo>
                    <a:pt x="1150" y="538"/>
                  </a:lnTo>
                  <a:lnTo>
                    <a:pt x="1150" y="437"/>
                  </a:lnTo>
                  <a:lnTo>
                    <a:pt x="1116" y="437"/>
                  </a:lnTo>
                  <a:lnTo>
                    <a:pt x="1116" y="505"/>
                  </a:lnTo>
                  <a:lnTo>
                    <a:pt x="1013" y="505"/>
                  </a:lnTo>
                  <a:lnTo>
                    <a:pt x="1013" y="303"/>
                  </a:lnTo>
                  <a:lnTo>
                    <a:pt x="878" y="303"/>
                  </a:lnTo>
                  <a:lnTo>
                    <a:pt x="878" y="505"/>
                  </a:lnTo>
                  <a:lnTo>
                    <a:pt x="34" y="505"/>
                  </a:lnTo>
                  <a:lnTo>
                    <a:pt x="34" y="33"/>
                  </a:lnTo>
                  <a:lnTo>
                    <a:pt x="1116" y="33"/>
                  </a:lnTo>
                  <a:lnTo>
                    <a:pt x="1116" y="336"/>
                  </a:lnTo>
                  <a:lnTo>
                    <a:pt x="1150" y="336"/>
                  </a:lnTo>
                  <a:lnTo>
                    <a:pt x="1150" y="0"/>
                  </a:lnTo>
                  <a:lnTo>
                    <a:pt x="0" y="0"/>
                  </a:lnTo>
                  <a:moveTo>
                    <a:pt x="979" y="336"/>
                  </a:moveTo>
                  <a:lnTo>
                    <a:pt x="979" y="505"/>
                  </a:lnTo>
                  <a:lnTo>
                    <a:pt x="912" y="505"/>
                  </a:lnTo>
                  <a:lnTo>
                    <a:pt x="912" y="336"/>
                  </a:lnTo>
                  <a:lnTo>
                    <a:pt x="979" y="336"/>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3" name="Google Shape;1643;p70"/>
            <p:cNvSpPr/>
            <p:nvPr/>
          </p:nvSpPr>
          <p:spPr>
            <a:xfrm>
              <a:off x="7860315" y="2382549"/>
              <a:ext cx="9984" cy="19675"/>
            </a:xfrm>
            <a:custGeom>
              <a:avLst/>
              <a:gdLst/>
              <a:ahLst/>
              <a:cxnLst/>
              <a:rect l="l" t="t" r="r" b="b"/>
              <a:pathLst>
                <a:path w="34" h="67" extrusionOk="0">
                  <a:moveTo>
                    <a:pt x="0" y="0"/>
                  </a:moveTo>
                  <a:lnTo>
                    <a:pt x="34" y="0"/>
                  </a:lnTo>
                  <a:lnTo>
                    <a:pt x="34" y="67"/>
                  </a:lnTo>
                  <a:lnTo>
                    <a:pt x="0" y="67"/>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4" name="Google Shape;1644;p70"/>
            <p:cNvSpPr/>
            <p:nvPr/>
          </p:nvSpPr>
          <p:spPr>
            <a:xfrm>
              <a:off x="7860315" y="2412208"/>
              <a:ext cx="9984" cy="19675"/>
            </a:xfrm>
            <a:custGeom>
              <a:avLst/>
              <a:gdLst/>
              <a:ahLst/>
              <a:cxnLst/>
              <a:rect l="l" t="t" r="r" b="b"/>
              <a:pathLst>
                <a:path w="34" h="67" extrusionOk="0">
                  <a:moveTo>
                    <a:pt x="0" y="0"/>
                  </a:moveTo>
                  <a:lnTo>
                    <a:pt x="34" y="0"/>
                  </a:lnTo>
                  <a:lnTo>
                    <a:pt x="34" y="67"/>
                  </a:lnTo>
                  <a:lnTo>
                    <a:pt x="0" y="67"/>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5" name="Google Shape;1645;p70"/>
            <p:cNvSpPr/>
            <p:nvPr/>
          </p:nvSpPr>
          <p:spPr>
            <a:xfrm>
              <a:off x="7860315" y="2441867"/>
              <a:ext cx="9984" cy="19675"/>
            </a:xfrm>
            <a:custGeom>
              <a:avLst/>
              <a:gdLst/>
              <a:ahLst/>
              <a:cxnLst/>
              <a:rect l="l" t="t" r="r" b="b"/>
              <a:pathLst>
                <a:path w="34" h="67" extrusionOk="0">
                  <a:moveTo>
                    <a:pt x="0" y="0"/>
                  </a:moveTo>
                  <a:lnTo>
                    <a:pt x="34" y="0"/>
                  </a:lnTo>
                  <a:lnTo>
                    <a:pt x="34" y="67"/>
                  </a:lnTo>
                  <a:lnTo>
                    <a:pt x="0" y="67"/>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6" name="Google Shape;1646;p70"/>
            <p:cNvSpPr/>
            <p:nvPr/>
          </p:nvSpPr>
          <p:spPr>
            <a:xfrm>
              <a:off x="7860315" y="2471526"/>
              <a:ext cx="9984" cy="19675"/>
            </a:xfrm>
            <a:custGeom>
              <a:avLst/>
              <a:gdLst/>
              <a:ahLst/>
              <a:cxnLst/>
              <a:rect l="l" t="t" r="r" b="b"/>
              <a:pathLst>
                <a:path w="34" h="67" extrusionOk="0">
                  <a:moveTo>
                    <a:pt x="0" y="0"/>
                  </a:moveTo>
                  <a:lnTo>
                    <a:pt x="34" y="0"/>
                  </a:lnTo>
                  <a:lnTo>
                    <a:pt x="34" y="67"/>
                  </a:lnTo>
                  <a:lnTo>
                    <a:pt x="0" y="67"/>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7" name="Google Shape;1647;p70"/>
            <p:cNvSpPr/>
            <p:nvPr/>
          </p:nvSpPr>
          <p:spPr>
            <a:xfrm>
              <a:off x="7712021" y="2456550"/>
              <a:ext cx="34357" cy="39643"/>
            </a:xfrm>
            <a:custGeom>
              <a:avLst/>
              <a:gdLst/>
              <a:ahLst/>
              <a:cxnLst/>
              <a:rect l="l" t="t" r="r" b="b"/>
              <a:pathLst>
                <a:path w="117" h="135" extrusionOk="0">
                  <a:moveTo>
                    <a:pt x="24" y="107"/>
                  </a:moveTo>
                  <a:lnTo>
                    <a:pt x="59" y="135"/>
                  </a:lnTo>
                  <a:lnTo>
                    <a:pt x="93" y="107"/>
                  </a:lnTo>
                  <a:cubicBezTo>
                    <a:pt x="109" y="94"/>
                    <a:pt x="117" y="75"/>
                    <a:pt x="117" y="55"/>
                  </a:cubicBezTo>
                  <a:lnTo>
                    <a:pt x="117" y="0"/>
                  </a:lnTo>
                  <a:lnTo>
                    <a:pt x="0" y="0"/>
                  </a:lnTo>
                  <a:lnTo>
                    <a:pt x="0" y="55"/>
                  </a:lnTo>
                  <a:cubicBezTo>
                    <a:pt x="0" y="75"/>
                    <a:pt x="9" y="94"/>
                    <a:pt x="24" y="107"/>
                  </a:cubicBezTo>
                  <a:moveTo>
                    <a:pt x="33" y="34"/>
                  </a:moveTo>
                  <a:lnTo>
                    <a:pt x="84" y="34"/>
                  </a:lnTo>
                  <a:lnTo>
                    <a:pt x="84" y="55"/>
                  </a:lnTo>
                  <a:cubicBezTo>
                    <a:pt x="84" y="65"/>
                    <a:pt x="79" y="74"/>
                    <a:pt x="72" y="81"/>
                  </a:cubicBezTo>
                  <a:lnTo>
                    <a:pt x="59" y="91"/>
                  </a:lnTo>
                  <a:lnTo>
                    <a:pt x="46" y="81"/>
                  </a:lnTo>
                  <a:cubicBezTo>
                    <a:pt x="38" y="74"/>
                    <a:pt x="33" y="65"/>
                    <a:pt x="33" y="55"/>
                  </a:cubicBezTo>
                  <a:lnTo>
                    <a:pt x="33" y="34"/>
                  </a:lnTo>
                  <a:close/>
                </a:path>
              </a:pathLst>
            </a:custGeom>
            <a:solidFill>
              <a:schemeClr val="dk1"/>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8" name="Google Shape;1648;p70"/>
            <p:cNvSpPr/>
            <p:nvPr/>
          </p:nvSpPr>
          <p:spPr>
            <a:xfrm>
              <a:off x="7781322" y="2402224"/>
              <a:ext cx="31714" cy="49627"/>
            </a:xfrm>
            <a:custGeom>
              <a:avLst/>
              <a:gdLst/>
              <a:ahLst/>
              <a:cxnLst/>
              <a:rect l="l" t="t" r="r" b="b"/>
              <a:pathLst>
                <a:path w="108" h="169" extrusionOk="0">
                  <a:moveTo>
                    <a:pt x="51" y="0"/>
                  </a:moveTo>
                  <a:lnTo>
                    <a:pt x="0" y="0"/>
                  </a:lnTo>
                  <a:lnTo>
                    <a:pt x="0" y="168"/>
                  </a:lnTo>
                  <a:lnTo>
                    <a:pt x="34" y="168"/>
                  </a:lnTo>
                  <a:lnTo>
                    <a:pt x="34" y="112"/>
                  </a:lnTo>
                  <a:lnTo>
                    <a:pt x="83" y="169"/>
                  </a:lnTo>
                  <a:lnTo>
                    <a:pt x="108" y="146"/>
                  </a:lnTo>
                  <a:lnTo>
                    <a:pt x="67" y="99"/>
                  </a:lnTo>
                  <a:cubicBezTo>
                    <a:pt x="87" y="92"/>
                    <a:pt x="102" y="73"/>
                    <a:pt x="102" y="51"/>
                  </a:cubicBezTo>
                  <a:cubicBezTo>
                    <a:pt x="102" y="23"/>
                    <a:pt x="79" y="0"/>
                    <a:pt x="51" y="0"/>
                  </a:cubicBezTo>
                  <a:moveTo>
                    <a:pt x="51" y="68"/>
                  </a:moveTo>
                  <a:lnTo>
                    <a:pt x="34" y="68"/>
                  </a:lnTo>
                  <a:lnTo>
                    <a:pt x="34" y="34"/>
                  </a:lnTo>
                  <a:lnTo>
                    <a:pt x="51" y="34"/>
                  </a:lnTo>
                  <a:cubicBezTo>
                    <a:pt x="60" y="34"/>
                    <a:pt x="68" y="41"/>
                    <a:pt x="68" y="51"/>
                  </a:cubicBezTo>
                  <a:cubicBezTo>
                    <a:pt x="68" y="60"/>
                    <a:pt x="60" y="68"/>
                    <a:pt x="51" y="68"/>
                  </a:cubicBezTo>
                  <a:close/>
                </a:path>
              </a:pathLst>
            </a:custGeom>
            <a:solidFill>
              <a:schemeClr val="dk1"/>
            </a:solidFill>
            <a:ln>
              <a:noFill/>
            </a:ln>
          </p:spPr>
          <p:txBody>
            <a:bodyPr spcFirstLastPara="1" wrap="square" lIns="90000" tIns="15825" rIns="90000" bIns="15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49" name="Google Shape;1649;p70"/>
            <p:cNvSpPr/>
            <p:nvPr/>
          </p:nvSpPr>
          <p:spPr>
            <a:xfrm>
              <a:off x="7813037" y="2431883"/>
              <a:ext cx="29953" cy="39643"/>
            </a:xfrm>
            <a:custGeom>
              <a:avLst/>
              <a:gdLst/>
              <a:ahLst/>
              <a:cxnLst/>
              <a:rect l="l" t="t" r="r" b="b"/>
              <a:pathLst>
                <a:path w="102" h="135" extrusionOk="0">
                  <a:moveTo>
                    <a:pt x="0" y="0"/>
                  </a:moveTo>
                  <a:lnTo>
                    <a:pt x="0" y="135"/>
                  </a:lnTo>
                  <a:lnTo>
                    <a:pt x="34" y="135"/>
                  </a:lnTo>
                  <a:lnTo>
                    <a:pt x="34" y="101"/>
                  </a:lnTo>
                  <a:lnTo>
                    <a:pt x="51" y="101"/>
                  </a:lnTo>
                  <a:cubicBezTo>
                    <a:pt x="79" y="101"/>
                    <a:pt x="102" y="78"/>
                    <a:pt x="102" y="51"/>
                  </a:cubicBezTo>
                  <a:cubicBezTo>
                    <a:pt x="102" y="23"/>
                    <a:pt x="79" y="0"/>
                    <a:pt x="51" y="0"/>
                  </a:cubicBezTo>
                  <a:lnTo>
                    <a:pt x="0" y="0"/>
                  </a:lnTo>
                  <a:moveTo>
                    <a:pt x="68" y="51"/>
                  </a:moveTo>
                  <a:cubicBezTo>
                    <a:pt x="68" y="60"/>
                    <a:pt x="61" y="67"/>
                    <a:pt x="51" y="67"/>
                  </a:cubicBezTo>
                  <a:lnTo>
                    <a:pt x="34" y="67"/>
                  </a:lnTo>
                  <a:lnTo>
                    <a:pt x="34" y="34"/>
                  </a:lnTo>
                  <a:lnTo>
                    <a:pt x="51" y="34"/>
                  </a:lnTo>
                  <a:cubicBezTo>
                    <a:pt x="61" y="34"/>
                    <a:pt x="68" y="41"/>
                    <a:pt x="68" y="51"/>
                  </a:cubicBezTo>
                  <a:close/>
                </a:path>
              </a:pathLst>
            </a:custGeom>
            <a:solidFill>
              <a:schemeClr val="dk1"/>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0" name="Google Shape;1650;p70"/>
            <p:cNvSpPr/>
            <p:nvPr/>
          </p:nvSpPr>
          <p:spPr>
            <a:xfrm>
              <a:off x="7934315" y="2377557"/>
              <a:ext cx="49627" cy="34651"/>
            </a:xfrm>
            <a:custGeom>
              <a:avLst/>
              <a:gdLst/>
              <a:ahLst/>
              <a:cxnLst/>
              <a:rect l="l" t="t" r="r" b="b"/>
              <a:pathLst>
                <a:path w="169" h="118" extrusionOk="0">
                  <a:moveTo>
                    <a:pt x="68" y="0"/>
                  </a:moveTo>
                  <a:lnTo>
                    <a:pt x="68" y="17"/>
                  </a:lnTo>
                  <a:lnTo>
                    <a:pt x="51" y="17"/>
                  </a:lnTo>
                  <a:cubicBezTo>
                    <a:pt x="41" y="17"/>
                    <a:pt x="34" y="9"/>
                    <a:pt x="34" y="0"/>
                  </a:cubicBezTo>
                  <a:lnTo>
                    <a:pt x="0" y="0"/>
                  </a:lnTo>
                  <a:lnTo>
                    <a:pt x="0" y="67"/>
                  </a:lnTo>
                  <a:cubicBezTo>
                    <a:pt x="0" y="95"/>
                    <a:pt x="23" y="118"/>
                    <a:pt x="51" y="118"/>
                  </a:cubicBezTo>
                  <a:lnTo>
                    <a:pt x="118" y="118"/>
                  </a:lnTo>
                  <a:cubicBezTo>
                    <a:pt x="146" y="118"/>
                    <a:pt x="169" y="95"/>
                    <a:pt x="169" y="67"/>
                  </a:cubicBezTo>
                  <a:lnTo>
                    <a:pt x="169" y="0"/>
                  </a:lnTo>
                  <a:lnTo>
                    <a:pt x="135" y="0"/>
                  </a:lnTo>
                  <a:cubicBezTo>
                    <a:pt x="135" y="9"/>
                    <a:pt x="127" y="17"/>
                    <a:pt x="118" y="17"/>
                  </a:cubicBezTo>
                  <a:lnTo>
                    <a:pt x="101" y="17"/>
                  </a:lnTo>
                  <a:lnTo>
                    <a:pt x="101" y="0"/>
                  </a:lnTo>
                  <a:lnTo>
                    <a:pt x="68" y="0"/>
                  </a:lnTo>
                  <a:moveTo>
                    <a:pt x="34" y="67"/>
                  </a:moveTo>
                  <a:lnTo>
                    <a:pt x="34" y="48"/>
                  </a:lnTo>
                  <a:cubicBezTo>
                    <a:pt x="39" y="49"/>
                    <a:pt x="45" y="50"/>
                    <a:pt x="51" y="50"/>
                  </a:cubicBezTo>
                  <a:lnTo>
                    <a:pt x="68" y="50"/>
                  </a:lnTo>
                  <a:lnTo>
                    <a:pt x="68" y="84"/>
                  </a:lnTo>
                  <a:lnTo>
                    <a:pt x="51" y="84"/>
                  </a:lnTo>
                  <a:cubicBezTo>
                    <a:pt x="41" y="84"/>
                    <a:pt x="34" y="77"/>
                    <a:pt x="34" y="67"/>
                  </a:cubicBezTo>
                  <a:moveTo>
                    <a:pt x="118" y="50"/>
                  </a:moveTo>
                  <a:cubicBezTo>
                    <a:pt x="124" y="50"/>
                    <a:pt x="130" y="49"/>
                    <a:pt x="135" y="48"/>
                  </a:cubicBezTo>
                  <a:lnTo>
                    <a:pt x="135" y="67"/>
                  </a:lnTo>
                  <a:cubicBezTo>
                    <a:pt x="135" y="77"/>
                    <a:pt x="127" y="84"/>
                    <a:pt x="118" y="84"/>
                  </a:cubicBezTo>
                  <a:lnTo>
                    <a:pt x="101" y="84"/>
                  </a:lnTo>
                  <a:lnTo>
                    <a:pt x="101" y="50"/>
                  </a:lnTo>
                  <a:lnTo>
                    <a:pt x="118" y="5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1" name="Google Shape;1651;p70"/>
            <p:cNvSpPr/>
            <p:nvPr/>
          </p:nvSpPr>
          <p:spPr>
            <a:xfrm>
              <a:off x="7702330" y="2377557"/>
              <a:ext cx="59024" cy="29659"/>
            </a:xfrm>
            <a:custGeom>
              <a:avLst/>
              <a:gdLst/>
              <a:ahLst/>
              <a:cxnLst/>
              <a:rect l="l" t="t" r="r" b="b"/>
              <a:pathLst>
                <a:path w="201" h="101" extrusionOk="0">
                  <a:moveTo>
                    <a:pt x="201" y="0"/>
                  </a:moveTo>
                  <a:lnTo>
                    <a:pt x="134" y="0"/>
                  </a:lnTo>
                  <a:lnTo>
                    <a:pt x="134" y="34"/>
                  </a:lnTo>
                  <a:lnTo>
                    <a:pt x="168" y="34"/>
                  </a:lnTo>
                  <a:lnTo>
                    <a:pt x="168" y="67"/>
                  </a:lnTo>
                  <a:lnTo>
                    <a:pt x="34" y="67"/>
                  </a:lnTo>
                  <a:lnTo>
                    <a:pt x="34" y="34"/>
                  </a:lnTo>
                  <a:lnTo>
                    <a:pt x="100" y="34"/>
                  </a:lnTo>
                  <a:lnTo>
                    <a:pt x="100" y="0"/>
                  </a:lnTo>
                  <a:lnTo>
                    <a:pt x="0" y="0"/>
                  </a:lnTo>
                  <a:lnTo>
                    <a:pt x="0" y="101"/>
                  </a:lnTo>
                  <a:lnTo>
                    <a:pt x="201" y="101"/>
                  </a:lnTo>
                  <a:lnTo>
                    <a:pt x="201"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2" name="Google Shape;1652;p70"/>
            <p:cNvSpPr/>
            <p:nvPr/>
          </p:nvSpPr>
          <p:spPr>
            <a:xfrm>
              <a:off x="7702330" y="2417200"/>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3" name="Google Shape;1653;p70"/>
            <p:cNvSpPr/>
            <p:nvPr/>
          </p:nvSpPr>
          <p:spPr>
            <a:xfrm>
              <a:off x="7722005" y="2417200"/>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54" name="Google Shape;1654;p70"/>
          <p:cNvGrpSpPr/>
          <p:nvPr/>
        </p:nvGrpSpPr>
        <p:grpSpPr>
          <a:xfrm>
            <a:off x="7682362" y="1757072"/>
            <a:ext cx="337700" cy="277208"/>
            <a:chOff x="7682362" y="1757072"/>
            <a:chExt cx="337700" cy="277208"/>
          </a:xfrm>
        </p:grpSpPr>
        <p:sp>
          <p:nvSpPr>
            <p:cNvPr id="1655" name="Google Shape;1655;p70"/>
            <p:cNvSpPr/>
            <p:nvPr/>
          </p:nvSpPr>
          <p:spPr>
            <a:xfrm>
              <a:off x="7682362" y="1757072"/>
              <a:ext cx="337700" cy="277208"/>
            </a:xfrm>
            <a:custGeom>
              <a:avLst/>
              <a:gdLst/>
              <a:ahLst/>
              <a:cxnLst/>
              <a:rect l="l" t="t" r="r" b="b"/>
              <a:pathLst>
                <a:path w="1150" h="944" extrusionOk="0">
                  <a:moveTo>
                    <a:pt x="1150" y="606"/>
                  </a:moveTo>
                  <a:cubicBezTo>
                    <a:pt x="1150" y="559"/>
                    <a:pt x="1127" y="517"/>
                    <a:pt x="1089" y="492"/>
                  </a:cubicBezTo>
                  <a:cubicBezTo>
                    <a:pt x="1098" y="447"/>
                    <a:pt x="1085" y="401"/>
                    <a:pt x="1051" y="368"/>
                  </a:cubicBezTo>
                  <a:cubicBezTo>
                    <a:pt x="1018" y="334"/>
                    <a:pt x="972" y="321"/>
                    <a:pt x="927" y="330"/>
                  </a:cubicBezTo>
                  <a:cubicBezTo>
                    <a:pt x="909" y="303"/>
                    <a:pt x="883" y="284"/>
                    <a:pt x="853" y="275"/>
                  </a:cubicBezTo>
                  <a:cubicBezTo>
                    <a:pt x="850" y="246"/>
                    <a:pt x="845" y="218"/>
                    <a:pt x="836" y="191"/>
                  </a:cubicBezTo>
                  <a:cubicBezTo>
                    <a:pt x="832" y="178"/>
                    <a:pt x="834" y="164"/>
                    <a:pt x="842" y="153"/>
                  </a:cubicBezTo>
                  <a:cubicBezTo>
                    <a:pt x="869" y="114"/>
                    <a:pt x="864" y="62"/>
                    <a:pt x="831" y="29"/>
                  </a:cubicBezTo>
                  <a:cubicBezTo>
                    <a:pt x="798" y="-5"/>
                    <a:pt x="745" y="-10"/>
                    <a:pt x="706" y="17"/>
                  </a:cubicBezTo>
                  <a:cubicBezTo>
                    <a:pt x="695" y="25"/>
                    <a:pt x="681" y="27"/>
                    <a:pt x="668" y="23"/>
                  </a:cubicBezTo>
                  <a:cubicBezTo>
                    <a:pt x="584" y="-3"/>
                    <a:pt x="495" y="-1"/>
                    <a:pt x="411" y="28"/>
                  </a:cubicBezTo>
                  <a:lnTo>
                    <a:pt x="422" y="60"/>
                  </a:lnTo>
                  <a:cubicBezTo>
                    <a:pt x="462" y="46"/>
                    <a:pt x="503" y="39"/>
                    <a:pt x="545" y="39"/>
                  </a:cubicBezTo>
                  <a:cubicBezTo>
                    <a:pt x="484" y="60"/>
                    <a:pt x="428" y="99"/>
                    <a:pt x="390" y="136"/>
                  </a:cubicBezTo>
                  <a:cubicBezTo>
                    <a:pt x="390" y="136"/>
                    <a:pt x="136" y="391"/>
                    <a:pt x="133" y="393"/>
                  </a:cubicBezTo>
                  <a:cubicBezTo>
                    <a:pt x="88" y="437"/>
                    <a:pt x="56" y="489"/>
                    <a:pt x="35" y="555"/>
                  </a:cubicBezTo>
                  <a:cubicBezTo>
                    <a:pt x="39" y="449"/>
                    <a:pt x="83" y="347"/>
                    <a:pt x="159" y="271"/>
                  </a:cubicBezTo>
                  <a:lnTo>
                    <a:pt x="281" y="149"/>
                  </a:lnTo>
                  <a:cubicBezTo>
                    <a:pt x="313" y="117"/>
                    <a:pt x="349" y="92"/>
                    <a:pt x="390" y="73"/>
                  </a:cubicBezTo>
                  <a:lnTo>
                    <a:pt x="375" y="43"/>
                  </a:lnTo>
                  <a:cubicBezTo>
                    <a:pt x="331" y="63"/>
                    <a:pt x="292" y="91"/>
                    <a:pt x="257" y="125"/>
                  </a:cubicBezTo>
                  <a:lnTo>
                    <a:pt x="135" y="247"/>
                  </a:lnTo>
                  <a:cubicBezTo>
                    <a:pt x="43" y="339"/>
                    <a:pt x="-6" y="467"/>
                    <a:pt x="1" y="597"/>
                  </a:cubicBezTo>
                  <a:lnTo>
                    <a:pt x="18" y="841"/>
                  </a:lnTo>
                  <a:cubicBezTo>
                    <a:pt x="18" y="841"/>
                    <a:pt x="281" y="860"/>
                    <a:pt x="290" y="860"/>
                  </a:cubicBezTo>
                  <a:cubicBezTo>
                    <a:pt x="378" y="860"/>
                    <a:pt x="464" y="834"/>
                    <a:pt x="539" y="786"/>
                  </a:cubicBezTo>
                  <a:cubicBezTo>
                    <a:pt x="545" y="808"/>
                    <a:pt x="557" y="828"/>
                    <a:pt x="574" y="845"/>
                  </a:cubicBezTo>
                  <a:cubicBezTo>
                    <a:pt x="607" y="879"/>
                    <a:pt x="653" y="892"/>
                    <a:pt x="698" y="883"/>
                  </a:cubicBezTo>
                  <a:cubicBezTo>
                    <a:pt x="723" y="921"/>
                    <a:pt x="765" y="944"/>
                    <a:pt x="812" y="944"/>
                  </a:cubicBezTo>
                  <a:cubicBezTo>
                    <a:pt x="860" y="944"/>
                    <a:pt x="901" y="921"/>
                    <a:pt x="927" y="883"/>
                  </a:cubicBezTo>
                  <a:cubicBezTo>
                    <a:pt x="952" y="888"/>
                    <a:pt x="977" y="886"/>
                    <a:pt x="1001" y="877"/>
                  </a:cubicBezTo>
                  <a:lnTo>
                    <a:pt x="989" y="846"/>
                  </a:lnTo>
                  <a:cubicBezTo>
                    <a:pt x="964" y="856"/>
                    <a:pt x="936" y="852"/>
                    <a:pt x="910" y="843"/>
                  </a:cubicBezTo>
                  <a:cubicBezTo>
                    <a:pt x="873" y="933"/>
                    <a:pt x="752" y="933"/>
                    <a:pt x="715" y="843"/>
                  </a:cubicBezTo>
                  <a:cubicBezTo>
                    <a:pt x="624" y="880"/>
                    <a:pt x="539" y="794"/>
                    <a:pt x="576" y="704"/>
                  </a:cubicBezTo>
                  <a:cubicBezTo>
                    <a:pt x="486" y="667"/>
                    <a:pt x="486" y="546"/>
                    <a:pt x="576" y="509"/>
                  </a:cubicBezTo>
                  <a:cubicBezTo>
                    <a:pt x="560" y="468"/>
                    <a:pt x="566" y="423"/>
                    <a:pt x="598" y="392"/>
                  </a:cubicBezTo>
                  <a:cubicBezTo>
                    <a:pt x="629" y="360"/>
                    <a:pt x="674" y="354"/>
                    <a:pt x="715" y="370"/>
                  </a:cubicBezTo>
                  <a:cubicBezTo>
                    <a:pt x="752" y="280"/>
                    <a:pt x="873" y="280"/>
                    <a:pt x="910" y="370"/>
                  </a:cubicBezTo>
                  <a:cubicBezTo>
                    <a:pt x="1000" y="333"/>
                    <a:pt x="1086" y="418"/>
                    <a:pt x="1049" y="509"/>
                  </a:cubicBezTo>
                  <a:cubicBezTo>
                    <a:pt x="1139" y="546"/>
                    <a:pt x="1139" y="667"/>
                    <a:pt x="1049" y="704"/>
                  </a:cubicBezTo>
                  <a:cubicBezTo>
                    <a:pt x="1058" y="730"/>
                    <a:pt x="1062" y="759"/>
                    <a:pt x="1051" y="784"/>
                  </a:cubicBezTo>
                  <a:lnTo>
                    <a:pt x="1083" y="796"/>
                  </a:lnTo>
                  <a:cubicBezTo>
                    <a:pt x="1092" y="772"/>
                    <a:pt x="1094" y="746"/>
                    <a:pt x="1089" y="721"/>
                  </a:cubicBezTo>
                  <a:cubicBezTo>
                    <a:pt x="1127" y="695"/>
                    <a:pt x="1150" y="654"/>
                    <a:pt x="1150" y="606"/>
                  </a:cubicBezTo>
                  <a:moveTo>
                    <a:pt x="698" y="330"/>
                  </a:moveTo>
                  <a:cubicBezTo>
                    <a:pt x="653" y="321"/>
                    <a:pt x="607" y="334"/>
                    <a:pt x="574" y="368"/>
                  </a:cubicBezTo>
                  <a:cubicBezTo>
                    <a:pt x="540" y="401"/>
                    <a:pt x="527" y="447"/>
                    <a:pt x="536" y="492"/>
                  </a:cubicBezTo>
                  <a:cubicBezTo>
                    <a:pt x="498" y="517"/>
                    <a:pt x="475" y="558"/>
                    <a:pt x="475" y="606"/>
                  </a:cubicBezTo>
                  <a:cubicBezTo>
                    <a:pt x="475" y="653"/>
                    <a:pt x="498" y="695"/>
                    <a:pt x="536" y="721"/>
                  </a:cubicBezTo>
                  <a:cubicBezTo>
                    <a:pt x="534" y="730"/>
                    <a:pt x="533" y="740"/>
                    <a:pt x="533" y="749"/>
                  </a:cubicBezTo>
                  <a:cubicBezTo>
                    <a:pt x="456" y="803"/>
                    <a:pt x="361" y="830"/>
                    <a:pt x="266" y="825"/>
                  </a:cubicBezTo>
                  <a:lnTo>
                    <a:pt x="72" y="811"/>
                  </a:lnTo>
                  <a:lnTo>
                    <a:pt x="231" y="653"/>
                  </a:lnTo>
                  <a:lnTo>
                    <a:pt x="207" y="629"/>
                  </a:lnTo>
                  <a:lnTo>
                    <a:pt x="48" y="787"/>
                  </a:lnTo>
                  <a:lnTo>
                    <a:pt x="42" y="683"/>
                  </a:lnTo>
                  <a:cubicBezTo>
                    <a:pt x="37" y="605"/>
                    <a:pt x="92" y="480"/>
                    <a:pt x="157" y="417"/>
                  </a:cubicBezTo>
                  <a:lnTo>
                    <a:pt x="414" y="160"/>
                  </a:lnTo>
                  <a:cubicBezTo>
                    <a:pt x="470" y="105"/>
                    <a:pt x="569" y="45"/>
                    <a:pt x="660" y="56"/>
                  </a:cubicBezTo>
                  <a:cubicBezTo>
                    <a:pt x="683" y="62"/>
                    <a:pt x="706" y="58"/>
                    <a:pt x="725" y="45"/>
                  </a:cubicBezTo>
                  <a:cubicBezTo>
                    <a:pt x="746" y="31"/>
                    <a:pt x="773" y="30"/>
                    <a:pt x="794" y="42"/>
                  </a:cubicBezTo>
                  <a:lnTo>
                    <a:pt x="232" y="604"/>
                  </a:lnTo>
                  <a:lnTo>
                    <a:pt x="255" y="628"/>
                  </a:lnTo>
                  <a:lnTo>
                    <a:pt x="817" y="66"/>
                  </a:lnTo>
                  <a:cubicBezTo>
                    <a:pt x="829" y="87"/>
                    <a:pt x="829" y="113"/>
                    <a:pt x="814" y="134"/>
                  </a:cubicBezTo>
                  <a:cubicBezTo>
                    <a:pt x="801" y="154"/>
                    <a:pt x="797" y="178"/>
                    <a:pt x="804" y="201"/>
                  </a:cubicBezTo>
                  <a:cubicBezTo>
                    <a:pt x="811" y="223"/>
                    <a:pt x="816" y="246"/>
                    <a:pt x="818" y="269"/>
                  </a:cubicBezTo>
                  <a:cubicBezTo>
                    <a:pt x="763" y="267"/>
                    <a:pt x="723" y="292"/>
                    <a:pt x="698" y="33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6" name="Google Shape;1656;p70"/>
            <p:cNvSpPr/>
            <p:nvPr/>
          </p:nvSpPr>
          <p:spPr>
            <a:xfrm>
              <a:off x="7980712" y="1994929"/>
              <a:ext cx="14095" cy="14095"/>
            </a:xfrm>
            <a:custGeom>
              <a:avLst/>
              <a:gdLst/>
              <a:ahLst/>
              <a:cxnLst/>
              <a:rect l="l" t="t" r="r" b="b"/>
              <a:pathLst>
                <a:path w="48" h="48" extrusionOk="0">
                  <a:moveTo>
                    <a:pt x="21" y="48"/>
                  </a:moveTo>
                  <a:cubicBezTo>
                    <a:pt x="31" y="40"/>
                    <a:pt x="40" y="31"/>
                    <a:pt x="48" y="20"/>
                  </a:cubicBezTo>
                  <a:lnTo>
                    <a:pt x="21" y="0"/>
                  </a:lnTo>
                  <a:cubicBezTo>
                    <a:pt x="15" y="8"/>
                    <a:pt x="8" y="15"/>
                    <a:pt x="0" y="21"/>
                  </a:cubicBezTo>
                  <a:lnTo>
                    <a:pt x="21" y="4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7" name="Google Shape;1657;p70"/>
            <p:cNvSpPr/>
            <p:nvPr/>
          </p:nvSpPr>
          <p:spPr>
            <a:xfrm>
              <a:off x="7860609" y="1875707"/>
              <a:ext cx="120691" cy="116580"/>
            </a:xfrm>
            <a:custGeom>
              <a:avLst/>
              <a:gdLst/>
              <a:ahLst/>
              <a:cxnLst/>
              <a:rect l="l" t="t" r="r" b="b"/>
              <a:pathLst>
                <a:path w="411" h="397" extrusionOk="0">
                  <a:moveTo>
                    <a:pt x="409" y="173"/>
                  </a:moveTo>
                  <a:lnTo>
                    <a:pt x="387" y="107"/>
                  </a:lnTo>
                  <a:cubicBezTo>
                    <a:pt x="382" y="91"/>
                    <a:pt x="370" y="79"/>
                    <a:pt x="354" y="73"/>
                  </a:cubicBezTo>
                  <a:cubicBezTo>
                    <a:pt x="337" y="68"/>
                    <a:pt x="318" y="71"/>
                    <a:pt x="304" y="81"/>
                  </a:cubicBezTo>
                  <a:cubicBezTo>
                    <a:pt x="304" y="81"/>
                    <a:pt x="283" y="96"/>
                    <a:pt x="282" y="97"/>
                  </a:cubicBezTo>
                  <a:cubicBezTo>
                    <a:pt x="283" y="95"/>
                    <a:pt x="290" y="71"/>
                    <a:pt x="290" y="71"/>
                  </a:cubicBezTo>
                  <a:cubicBezTo>
                    <a:pt x="296" y="54"/>
                    <a:pt x="293" y="36"/>
                    <a:pt x="282" y="21"/>
                  </a:cubicBezTo>
                  <a:cubicBezTo>
                    <a:pt x="272" y="8"/>
                    <a:pt x="257" y="0"/>
                    <a:pt x="240" y="0"/>
                  </a:cubicBezTo>
                  <a:lnTo>
                    <a:pt x="170" y="0"/>
                  </a:lnTo>
                  <a:cubicBezTo>
                    <a:pt x="154" y="0"/>
                    <a:pt x="139" y="8"/>
                    <a:pt x="129" y="21"/>
                  </a:cubicBezTo>
                  <a:cubicBezTo>
                    <a:pt x="118" y="36"/>
                    <a:pt x="115" y="54"/>
                    <a:pt x="121" y="71"/>
                  </a:cubicBezTo>
                  <a:cubicBezTo>
                    <a:pt x="121" y="71"/>
                    <a:pt x="128" y="95"/>
                    <a:pt x="129" y="97"/>
                  </a:cubicBezTo>
                  <a:cubicBezTo>
                    <a:pt x="127" y="96"/>
                    <a:pt x="107" y="81"/>
                    <a:pt x="107" y="81"/>
                  </a:cubicBezTo>
                  <a:cubicBezTo>
                    <a:pt x="92" y="71"/>
                    <a:pt x="74" y="68"/>
                    <a:pt x="57" y="73"/>
                  </a:cubicBezTo>
                  <a:cubicBezTo>
                    <a:pt x="41" y="79"/>
                    <a:pt x="29" y="91"/>
                    <a:pt x="23" y="107"/>
                  </a:cubicBezTo>
                  <a:lnTo>
                    <a:pt x="2" y="173"/>
                  </a:lnTo>
                  <a:cubicBezTo>
                    <a:pt x="-3" y="189"/>
                    <a:pt x="0" y="206"/>
                    <a:pt x="9" y="219"/>
                  </a:cubicBezTo>
                  <a:cubicBezTo>
                    <a:pt x="20" y="234"/>
                    <a:pt x="37" y="242"/>
                    <a:pt x="54" y="243"/>
                  </a:cubicBezTo>
                  <a:cubicBezTo>
                    <a:pt x="54" y="243"/>
                    <a:pt x="80" y="243"/>
                    <a:pt x="81" y="243"/>
                  </a:cubicBezTo>
                  <a:cubicBezTo>
                    <a:pt x="80" y="244"/>
                    <a:pt x="60" y="259"/>
                    <a:pt x="60" y="259"/>
                  </a:cubicBezTo>
                  <a:cubicBezTo>
                    <a:pt x="45" y="269"/>
                    <a:pt x="37" y="286"/>
                    <a:pt x="37" y="304"/>
                  </a:cubicBezTo>
                  <a:cubicBezTo>
                    <a:pt x="37" y="321"/>
                    <a:pt x="45" y="336"/>
                    <a:pt x="58" y="346"/>
                  </a:cubicBezTo>
                  <a:lnTo>
                    <a:pt x="115" y="387"/>
                  </a:lnTo>
                  <a:cubicBezTo>
                    <a:pt x="123" y="393"/>
                    <a:pt x="134" y="397"/>
                    <a:pt x="145" y="397"/>
                  </a:cubicBezTo>
                  <a:cubicBezTo>
                    <a:pt x="168" y="397"/>
                    <a:pt x="190" y="381"/>
                    <a:pt x="197" y="358"/>
                  </a:cubicBezTo>
                  <a:cubicBezTo>
                    <a:pt x="197" y="358"/>
                    <a:pt x="205" y="335"/>
                    <a:pt x="205" y="333"/>
                  </a:cubicBezTo>
                  <a:cubicBezTo>
                    <a:pt x="206" y="335"/>
                    <a:pt x="214" y="358"/>
                    <a:pt x="214" y="358"/>
                  </a:cubicBezTo>
                  <a:cubicBezTo>
                    <a:pt x="224" y="392"/>
                    <a:pt x="268" y="409"/>
                    <a:pt x="296" y="387"/>
                  </a:cubicBezTo>
                  <a:lnTo>
                    <a:pt x="353" y="346"/>
                  </a:lnTo>
                  <a:cubicBezTo>
                    <a:pt x="366" y="336"/>
                    <a:pt x="374" y="321"/>
                    <a:pt x="374" y="304"/>
                  </a:cubicBezTo>
                  <a:cubicBezTo>
                    <a:pt x="374" y="286"/>
                    <a:pt x="365" y="269"/>
                    <a:pt x="351" y="259"/>
                  </a:cubicBezTo>
                  <a:cubicBezTo>
                    <a:pt x="351" y="259"/>
                    <a:pt x="331" y="244"/>
                    <a:pt x="329" y="243"/>
                  </a:cubicBezTo>
                  <a:cubicBezTo>
                    <a:pt x="331" y="243"/>
                    <a:pt x="356" y="243"/>
                    <a:pt x="356" y="243"/>
                  </a:cubicBezTo>
                  <a:cubicBezTo>
                    <a:pt x="374" y="242"/>
                    <a:pt x="391" y="234"/>
                    <a:pt x="401" y="219"/>
                  </a:cubicBezTo>
                  <a:cubicBezTo>
                    <a:pt x="411" y="206"/>
                    <a:pt x="414" y="189"/>
                    <a:pt x="409" y="173"/>
                  </a:cubicBezTo>
                  <a:moveTo>
                    <a:pt x="156" y="41"/>
                  </a:moveTo>
                  <a:cubicBezTo>
                    <a:pt x="158" y="38"/>
                    <a:pt x="163" y="34"/>
                    <a:pt x="170" y="34"/>
                  </a:cubicBezTo>
                  <a:lnTo>
                    <a:pt x="240" y="34"/>
                  </a:lnTo>
                  <a:cubicBezTo>
                    <a:pt x="256" y="35"/>
                    <a:pt x="261" y="49"/>
                    <a:pt x="258" y="61"/>
                  </a:cubicBezTo>
                  <a:lnTo>
                    <a:pt x="252" y="81"/>
                  </a:lnTo>
                  <a:cubicBezTo>
                    <a:pt x="245" y="102"/>
                    <a:pt x="232" y="120"/>
                    <a:pt x="216" y="132"/>
                  </a:cubicBezTo>
                  <a:cubicBezTo>
                    <a:pt x="210" y="135"/>
                    <a:pt x="205" y="136"/>
                    <a:pt x="200" y="134"/>
                  </a:cubicBezTo>
                  <a:cubicBezTo>
                    <a:pt x="183" y="128"/>
                    <a:pt x="166" y="102"/>
                    <a:pt x="159" y="81"/>
                  </a:cubicBezTo>
                  <a:lnTo>
                    <a:pt x="159" y="81"/>
                  </a:lnTo>
                  <a:cubicBezTo>
                    <a:pt x="158" y="75"/>
                    <a:pt x="146" y="51"/>
                    <a:pt x="156" y="41"/>
                  </a:cubicBezTo>
                  <a:moveTo>
                    <a:pt x="76" y="209"/>
                  </a:moveTo>
                  <a:lnTo>
                    <a:pt x="55" y="209"/>
                  </a:lnTo>
                  <a:cubicBezTo>
                    <a:pt x="42" y="208"/>
                    <a:pt x="30" y="199"/>
                    <a:pt x="34" y="183"/>
                  </a:cubicBezTo>
                  <a:lnTo>
                    <a:pt x="56" y="117"/>
                  </a:lnTo>
                  <a:cubicBezTo>
                    <a:pt x="62" y="102"/>
                    <a:pt x="76" y="102"/>
                    <a:pt x="87" y="109"/>
                  </a:cubicBezTo>
                  <a:lnTo>
                    <a:pt x="105" y="121"/>
                  </a:lnTo>
                  <a:cubicBezTo>
                    <a:pt x="122" y="133"/>
                    <a:pt x="135" y="151"/>
                    <a:pt x="141" y="171"/>
                  </a:cubicBezTo>
                  <a:cubicBezTo>
                    <a:pt x="143" y="177"/>
                    <a:pt x="142" y="182"/>
                    <a:pt x="138" y="187"/>
                  </a:cubicBezTo>
                  <a:cubicBezTo>
                    <a:pt x="125" y="207"/>
                    <a:pt x="76" y="209"/>
                    <a:pt x="76" y="209"/>
                  </a:cubicBezTo>
                  <a:moveTo>
                    <a:pt x="172" y="328"/>
                  </a:moveTo>
                  <a:cubicBezTo>
                    <a:pt x="169" y="334"/>
                    <a:pt x="164" y="360"/>
                    <a:pt x="151" y="362"/>
                  </a:cubicBezTo>
                  <a:cubicBezTo>
                    <a:pt x="147" y="363"/>
                    <a:pt x="141" y="364"/>
                    <a:pt x="134" y="360"/>
                  </a:cubicBezTo>
                  <a:lnTo>
                    <a:pt x="78" y="318"/>
                  </a:lnTo>
                  <a:cubicBezTo>
                    <a:pt x="66" y="308"/>
                    <a:pt x="70" y="294"/>
                    <a:pt x="80" y="286"/>
                  </a:cubicBezTo>
                  <a:lnTo>
                    <a:pt x="97" y="273"/>
                  </a:lnTo>
                  <a:cubicBezTo>
                    <a:pt x="114" y="261"/>
                    <a:pt x="134" y="254"/>
                    <a:pt x="154" y="254"/>
                  </a:cubicBezTo>
                  <a:cubicBezTo>
                    <a:pt x="161" y="254"/>
                    <a:pt x="166" y="256"/>
                    <a:pt x="170" y="261"/>
                  </a:cubicBezTo>
                  <a:cubicBezTo>
                    <a:pt x="184" y="281"/>
                    <a:pt x="172" y="328"/>
                    <a:pt x="172" y="328"/>
                  </a:cubicBezTo>
                  <a:moveTo>
                    <a:pt x="340" y="304"/>
                  </a:moveTo>
                  <a:cubicBezTo>
                    <a:pt x="340" y="307"/>
                    <a:pt x="339" y="314"/>
                    <a:pt x="333" y="318"/>
                  </a:cubicBezTo>
                  <a:lnTo>
                    <a:pt x="276" y="360"/>
                  </a:lnTo>
                  <a:cubicBezTo>
                    <a:pt x="263" y="368"/>
                    <a:pt x="251" y="360"/>
                    <a:pt x="246" y="348"/>
                  </a:cubicBezTo>
                  <a:lnTo>
                    <a:pt x="239" y="327"/>
                  </a:lnTo>
                  <a:cubicBezTo>
                    <a:pt x="232" y="307"/>
                    <a:pt x="232" y="285"/>
                    <a:pt x="239" y="266"/>
                  </a:cubicBezTo>
                  <a:cubicBezTo>
                    <a:pt x="241" y="260"/>
                    <a:pt x="245" y="256"/>
                    <a:pt x="251" y="255"/>
                  </a:cubicBezTo>
                  <a:cubicBezTo>
                    <a:pt x="267" y="250"/>
                    <a:pt x="295" y="262"/>
                    <a:pt x="314" y="273"/>
                  </a:cubicBezTo>
                  <a:cubicBezTo>
                    <a:pt x="314" y="273"/>
                    <a:pt x="341" y="289"/>
                    <a:pt x="340" y="304"/>
                  </a:cubicBezTo>
                  <a:moveTo>
                    <a:pt x="241" y="222"/>
                  </a:moveTo>
                  <a:cubicBezTo>
                    <a:pt x="223" y="227"/>
                    <a:pt x="211" y="241"/>
                    <a:pt x="206" y="259"/>
                  </a:cubicBezTo>
                  <a:cubicBezTo>
                    <a:pt x="198" y="235"/>
                    <a:pt x="177" y="219"/>
                    <a:pt x="152" y="220"/>
                  </a:cubicBezTo>
                  <a:cubicBezTo>
                    <a:pt x="172" y="206"/>
                    <a:pt x="181" y="181"/>
                    <a:pt x="172" y="157"/>
                  </a:cubicBezTo>
                  <a:cubicBezTo>
                    <a:pt x="192" y="172"/>
                    <a:pt x="219" y="173"/>
                    <a:pt x="238" y="157"/>
                  </a:cubicBezTo>
                  <a:cubicBezTo>
                    <a:pt x="230" y="180"/>
                    <a:pt x="238" y="206"/>
                    <a:pt x="259" y="220"/>
                  </a:cubicBezTo>
                  <a:cubicBezTo>
                    <a:pt x="253" y="220"/>
                    <a:pt x="247" y="221"/>
                    <a:pt x="241" y="222"/>
                  </a:cubicBezTo>
                  <a:moveTo>
                    <a:pt x="374" y="200"/>
                  </a:moveTo>
                  <a:cubicBezTo>
                    <a:pt x="366" y="212"/>
                    <a:pt x="346" y="208"/>
                    <a:pt x="334" y="209"/>
                  </a:cubicBezTo>
                  <a:cubicBezTo>
                    <a:pt x="313" y="209"/>
                    <a:pt x="292" y="202"/>
                    <a:pt x="276" y="190"/>
                  </a:cubicBezTo>
                  <a:cubicBezTo>
                    <a:pt x="271" y="186"/>
                    <a:pt x="269" y="182"/>
                    <a:pt x="269" y="176"/>
                  </a:cubicBezTo>
                  <a:cubicBezTo>
                    <a:pt x="269" y="158"/>
                    <a:pt x="288" y="134"/>
                    <a:pt x="306" y="121"/>
                  </a:cubicBezTo>
                  <a:cubicBezTo>
                    <a:pt x="306" y="121"/>
                    <a:pt x="331" y="99"/>
                    <a:pt x="343" y="106"/>
                  </a:cubicBezTo>
                  <a:cubicBezTo>
                    <a:pt x="347" y="107"/>
                    <a:pt x="353" y="110"/>
                    <a:pt x="355" y="117"/>
                  </a:cubicBezTo>
                  <a:lnTo>
                    <a:pt x="377" y="183"/>
                  </a:lnTo>
                  <a:cubicBezTo>
                    <a:pt x="379" y="191"/>
                    <a:pt x="376" y="197"/>
                    <a:pt x="374" y="20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8" name="Google Shape;1658;p70"/>
            <p:cNvSpPr/>
            <p:nvPr/>
          </p:nvSpPr>
          <p:spPr>
            <a:xfrm>
              <a:off x="7814211" y="1800532"/>
              <a:ext cx="13802" cy="14095"/>
            </a:xfrm>
            <a:custGeom>
              <a:avLst/>
              <a:gdLst/>
              <a:ahLst/>
              <a:cxnLst/>
              <a:rect l="l" t="t" r="r" b="b"/>
              <a:pathLst>
                <a:path w="47" h="48" extrusionOk="0">
                  <a:moveTo>
                    <a:pt x="0" y="24"/>
                  </a:moveTo>
                  <a:lnTo>
                    <a:pt x="24" y="0"/>
                  </a:lnTo>
                  <a:lnTo>
                    <a:pt x="47"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59" name="Google Shape;1659;p70"/>
            <p:cNvSpPr/>
            <p:nvPr/>
          </p:nvSpPr>
          <p:spPr>
            <a:xfrm>
              <a:off x="7800116" y="1814627"/>
              <a:ext cx="14095" cy="14095"/>
            </a:xfrm>
            <a:custGeom>
              <a:avLst/>
              <a:gdLst/>
              <a:ahLst/>
              <a:cxnLst/>
              <a:rect l="l" t="t" r="r" b="b"/>
              <a:pathLst>
                <a:path w="48" h="48" extrusionOk="0">
                  <a:moveTo>
                    <a:pt x="0" y="24"/>
                  </a:moveTo>
                  <a:lnTo>
                    <a:pt x="24" y="0"/>
                  </a:lnTo>
                  <a:lnTo>
                    <a:pt x="48"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0" name="Google Shape;1660;p70"/>
            <p:cNvSpPr/>
            <p:nvPr/>
          </p:nvSpPr>
          <p:spPr>
            <a:xfrm>
              <a:off x="7887625" y="1818151"/>
              <a:ext cx="14095" cy="14095"/>
            </a:xfrm>
            <a:custGeom>
              <a:avLst/>
              <a:gdLst/>
              <a:ahLst/>
              <a:cxnLst/>
              <a:rect l="l" t="t" r="r" b="b"/>
              <a:pathLst>
                <a:path w="48" h="48" extrusionOk="0">
                  <a:moveTo>
                    <a:pt x="0" y="24"/>
                  </a:moveTo>
                  <a:lnTo>
                    <a:pt x="24" y="0"/>
                  </a:lnTo>
                  <a:lnTo>
                    <a:pt x="48"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61" name="Google Shape;1661;p70"/>
          <p:cNvGrpSpPr/>
          <p:nvPr/>
        </p:nvGrpSpPr>
        <p:grpSpPr>
          <a:xfrm>
            <a:off x="6951755" y="1725945"/>
            <a:ext cx="338287" cy="337113"/>
            <a:chOff x="6951755" y="1725945"/>
            <a:chExt cx="338287" cy="337113"/>
          </a:xfrm>
        </p:grpSpPr>
        <p:sp>
          <p:nvSpPr>
            <p:cNvPr id="1662" name="Google Shape;1662;p70"/>
            <p:cNvSpPr/>
            <p:nvPr/>
          </p:nvSpPr>
          <p:spPr>
            <a:xfrm>
              <a:off x="7095058" y="1725945"/>
              <a:ext cx="194985" cy="199096"/>
            </a:xfrm>
            <a:custGeom>
              <a:avLst/>
              <a:gdLst/>
              <a:ahLst/>
              <a:cxnLst/>
              <a:rect l="l" t="t" r="r" b="b"/>
              <a:pathLst>
                <a:path w="664" h="678" extrusionOk="0">
                  <a:moveTo>
                    <a:pt x="602" y="392"/>
                  </a:moveTo>
                  <a:lnTo>
                    <a:pt x="500" y="332"/>
                  </a:lnTo>
                  <a:lnTo>
                    <a:pt x="603" y="275"/>
                  </a:lnTo>
                  <a:cubicBezTo>
                    <a:pt x="642" y="253"/>
                    <a:pt x="663" y="212"/>
                    <a:pt x="664" y="168"/>
                  </a:cubicBezTo>
                  <a:cubicBezTo>
                    <a:pt x="626" y="146"/>
                    <a:pt x="580" y="143"/>
                    <a:pt x="542" y="165"/>
                  </a:cubicBezTo>
                  <a:lnTo>
                    <a:pt x="438" y="223"/>
                  </a:lnTo>
                  <a:lnTo>
                    <a:pt x="440" y="105"/>
                  </a:lnTo>
                  <a:cubicBezTo>
                    <a:pt x="441" y="61"/>
                    <a:pt x="416" y="22"/>
                    <a:pt x="378" y="0"/>
                  </a:cubicBezTo>
                  <a:cubicBezTo>
                    <a:pt x="340" y="21"/>
                    <a:pt x="315" y="59"/>
                    <a:pt x="315" y="103"/>
                  </a:cubicBezTo>
                  <a:lnTo>
                    <a:pt x="313" y="221"/>
                  </a:lnTo>
                  <a:lnTo>
                    <a:pt x="212" y="161"/>
                  </a:lnTo>
                  <a:cubicBezTo>
                    <a:pt x="174" y="138"/>
                    <a:pt x="127" y="140"/>
                    <a:pt x="89" y="161"/>
                  </a:cubicBezTo>
                  <a:cubicBezTo>
                    <a:pt x="89" y="189"/>
                    <a:pt x="96" y="217"/>
                    <a:pt x="113" y="238"/>
                  </a:cubicBezTo>
                  <a:cubicBezTo>
                    <a:pt x="90" y="247"/>
                    <a:pt x="68" y="260"/>
                    <a:pt x="50" y="278"/>
                  </a:cubicBezTo>
                  <a:lnTo>
                    <a:pt x="0" y="328"/>
                  </a:lnTo>
                  <a:lnTo>
                    <a:pt x="50" y="378"/>
                  </a:lnTo>
                  <a:cubicBezTo>
                    <a:pt x="68" y="395"/>
                    <a:pt x="88" y="408"/>
                    <a:pt x="111" y="416"/>
                  </a:cubicBezTo>
                  <a:cubicBezTo>
                    <a:pt x="94" y="437"/>
                    <a:pt x="86" y="464"/>
                    <a:pt x="85" y="492"/>
                  </a:cubicBezTo>
                  <a:cubicBezTo>
                    <a:pt x="122" y="514"/>
                    <a:pt x="168" y="517"/>
                    <a:pt x="207" y="495"/>
                  </a:cubicBezTo>
                  <a:lnTo>
                    <a:pt x="310" y="438"/>
                  </a:lnTo>
                  <a:lnTo>
                    <a:pt x="308" y="555"/>
                  </a:lnTo>
                  <a:cubicBezTo>
                    <a:pt x="307" y="599"/>
                    <a:pt x="333" y="638"/>
                    <a:pt x="370" y="661"/>
                  </a:cubicBezTo>
                  <a:cubicBezTo>
                    <a:pt x="392" y="648"/>
                    <a:pt x="411" y="630"/>
                    <a:pt x="422" y="608"/>
                  </a:cubicBezTo>
                  <a:cubicBezTo>
                    <a:pt x="440" y="628"/>
                    <a:pt x="462" y="643"/>
                    <a:pt x="487" y="653"/>
                  </a:cubicBezTo>
                  <a:lnTo>
                    <a:pt x="553" y="678"/>
                  </a:lnTo>
                  <a:lnTo>
                    <a:pt x="578" y="612"/>
                  </a:lnTo>
                  <a:cubicBezTo>
                    <a:pt x="590" y="581"/>
                    <a:pt x="592" y="547"/>
                    <a:pt x="585" y="515"/>
                  </a:cubicBezTo>
                  <a:cubicBezTo>
                    <a:pt x="610" y="518"/>
                    <a:pt x="641" y="511"/>
                    <a:pt x="660" y="499"/>
                  </a:cubicBezTo>
                  <a:cubicBezTo>
                    <a:pt x="660" y="462"/>
                    <a:pt x="636" y="412"/>
                    <a:pt x="602" y="392"/>
                  </a:cubicBezTo>
                  <a:moveTo>
                    <a:pt x="627" y="189"/>
                  </a:moveTo>
                  <a:cubicBezTo>
                    <a:pt x="623" y="212"/>
                    <a:pt x="608" y="233"/>
                    <a:pt x="586" y="245"/>
                  </a:cubicBezTo>
                  <a:cubicBezTo>
                    <a:pt x="586" y="245"/>
                    <a:pt x="465" y="312"/>
                    <a:pt x="464" y="313"/>
                  </a:cubicBezTo>
                  <a:cubicBezTo>
                    <a:pt x="450" y="307"/>
                    <a:pt x="434" y="305"/>
                    <a:pt x="418" y="305"/>
                  </a:cubicBezTo>
                  <a:lnTo>
                    <a:pt x="418" y="305"/>
                  </a:lnTo>
                  <a:cubicBezTo>
                    <a:pt x="427" y="292"/>
                    <a:pt x="433" y="278"/>
                    <a:pt x="436" y="263"/>
                  </a:cubicBezTo>
                  <a:cubicBezTo>
                    <a:pt x="437" y="262"/>
                    <a:pt x="558" y="194"/>
                    <a:pt x="558" y="194"/>
                  </a:cubicBezTo>
                  <a:cubicBezTo>
                    <a:pt x="580" y="183"/>
                    <a:pt x="605" y="181"/>
                    <a:pt x="627" y="189"/>
                  </a:cubicBezTo>
                  <a:moveTo>
                    <a:pt x="374" y="347"/>
                  </a:moveTo>
                  <a:cubicBezTo>
                    <a:pt x="365" y="347"/>
                    <a:pt x="357" y="339"/>
                    <a:pt x="357" y="330"/>
                  </a:cubicBezTo>
                  <a:cubicBezTo>
                    <a:pt x="357" y="321"/>
                    <a:pt x="365" y="313"/>
                    <a:pt x="374" y="313"/>
                  </a:cubicBezTo>
                  <a:cubicBezTo>
                    <a:pt x="384" y="313"/>
                    <a:pt x="391" y="320"/>
                    <a:pt x="391" y="330"/>
                  </a:cubicBezTo>
                  <a:cubicBezTo>
                    <a:pt x="391" y="339"/>
                    <a:pt x="383" y="347"/>
                    <a:pt x="374" y="347"/>
                  </a:cubicBezTo>
                  <a:moveTo>
                    <a:pt x="348" y="103"/>
                  </a:moveTo>
                  <a:cubicBezTo>
                    <a:pt x="349" y="79"/>
                    <a:pt x="359" y="56"/>
                    <a:pt x="378" y="41"/>
                  </a:cubicBezTo>
                  <a:cubicBezTo>
                    <a:pt x="396" y="57"/>
                    <a:pt x="407" y="80"/>
                    <a:pt x="406" y="105"/>
                  </a:cubicBezTo>
                  <a:lnTo>
                    <a:pt x="404" y="241"/>
                  </a:lnTo>
                  <a:cubicBezTo>
                    <a:pt x="404" y="256"/>
                    <a:pt x="400" y="270"/>
                    <a:pt x="392" y="283"/>
                  </a:cubicBezTo>
                  <a:cubicBezTo>
                    <a:pt x="387" y="281"/>
                    <a:pt x="381" y="280"/>
                    <a:pt x="375" y="280"/>
                  </a:cubicBezTo>
                  <a:cubicBezTo>
                    <a:pt x="369" y="279"/>
                    <a:pt x="363" y="281"/>
                    <a:pt x="357" y="283"/>
                  </a:cubicBezTo>
                  <a:cubicBezTo>
                    <a:pt x="350" y="270"/>
                    <a:pt x="346" y="255"/>
                    <a:pt x="347" y="241"/>
                  </a:cubicBezTo>
                  <a:lnTo>
                    <a:pt x="348" y="103"/>
                  </a:lnTo>
                  <a:moveTo>
                    <a:pt x="194" y="190"/>
                  </a:moveTo>
                  <a:cubicBezTo>
                    <a:pt x="194" y="190"/>
                    <a:pt x="313" y="261"/>
                    <a:pt x="314" y="261"/>
                  </a:cubicBezTo>
                  <a:cubicBezTo>
                    <a:pt x="317" y="276"/>
                    <a:pt x="322" y="291"/>
                    <a:pt x="331" y="304"/>
                  </a:cubicBezTo>
                  <a:lnTo>
                    <a:pt x="331" y="304"/>
                  </a:lnTo>
                  <a:cubicBezTo>
                    <a:pt x="315" y="303"/>
                    <a:pt x="299" y="306"/>
                    <a:pt x="285" y="310"/>
                  </a:cubicBezTo>
                  <a:cubicBezTo>
                    <a:pt x="284" y="310"/>
                    <a:pt x="164" y="239"/>
                    <a:pt x="164" y="239"/>
                  </a:cubicBezTo>
                  <a:cubicBezTo>
                    <a:pt x="143" y="227"/>
                    <a:pt x="129" y="206"/>
                    <a:pt x="125" y="183"/>
                  </a:cubicBezTo>
                  <a:cubicBezTo>
                    <a:pt x="148" y="175"/>
                    <a:pt x="173" y="177"/>
                    <a:pt x="194" y="190"/>
                  </a:cubicBezTo>
                  <a:moveTo>
                    <a:pt x="74" y="302"/>
                  </a:moveTo>
                  <a:cubicBezTo>
                    <a:pt x="93" y="283"/>
                    <a:pt x="117" y="270"/>
                    <a:pt x="143" y="265"/>
                  </a:cubicBezTo>
                  <a:cubicBezTo>
                    <a:pt x="144" y="266"/>
                    <a:pt x="249" y="328"/>
                    <a:pt x="249" y="328"/>
                  </a:cubicBezTo>
                  <a:cubicBezTo>
                    <a:pt x="249" y="328"/>
                    <a:pt x="142" y="388"/>
                    <a:pt x="140" y="389"/>
                  </a:cubicBezTo>
                  <a:cubicBezTo>
                    <a:pt x="115" y="384"/>
                    <a:pt x="93" y="372"/>
                    <a:pt x="74" y="354"/>
                  </a:cubicBezTo>
                  <a:lnTo>
                    <a:pt x="48" y="328"/>
                  </a:lnTo>
                  <a:lnTo>
                    <a:pt x="74" y="302"/>
                  </a:lnTo>
                  <a:moveTo>
                    <a:pt x="121" y="472"/>
                  </a:moveTo>
                  <a:cubicBezTo>
                    <a:pt x="126" y="448"/>
                    <a:pt x="141" y="427"/>
                    <a:pt x="162" y="415"/>
                  </a:cubicBezTo>
                  <a:lnTo>
                    <a:pt x="282" y="349"/>
                  </a:lnTo>
                  <a:cubicBezTo>
                    <a:pt x="295" y="341"/>
                    <a:pt x="309" y="338"/>
                    <a:pt x="324" y="338"/>
                  </a:cubicBezTo>
                  <a:cubicBezTo>
                    <a:pt x="326" y="350"/>
                    <a:pt x="332" y="361"/>
                    <a:pt x="341" y="369"/>
                  </a:cubicBezTo>
                  <a:cubicBezTo>
                    <a:pt x="334" y="381"/>
                    <a:pt x="323" y="391"/>
                    <a:pt x="311" y="399"/>
                  </a:cubicBezTo>
                  <a:lnTo>
                    <a:pt x="190" y="466"/>
                  </a:lnTo>
                  <a:cubicBezTo>
                    <a:pt x="169" y="478"/>
                    <a:pt x="144" y="480"/>
                    <a:pt x="121" y="472"/>
                  </a:cubicBezTo>
                  <a:moveTo>
                    <a:pt x="371" y="619"/>
                  </a:moveTo>
                  <a:cubicBezTo>
                    <a:pt x="352" y="603"/>
                    <a:pt x="342" y="580"/>
                    <a:pt x="342" y="555"/>
                  </a:cubicBezTo>
                  <a:cubicBezTo>
                    <a:pt x="342" y="555"/>
                    <a:pt x="344" y="417"/>
                    <a:pt x="344" y="416"/>
                  </a:cubicBezTo>
                  <a:cubicBezTo>
                    <a:pt x="356" y="406"/>
                    <a:pt x="366" y="394"/>
                    <a:pt x="374" y="381"/>
                  </a:cubicBezTo>
                  <a:lnTo>
                    <a:pt x="374" y="381"/>
                  </a:lnTo>
                  <a:lnTo>
                    <a:pt x="374" y="381"/>
                  </a:lnTo>
                  <a:cubicBezTo>
                    <a:pt x="381" y="394"/>
                    <a:pt x="390" y="407"/>
                    <a:pt x="402" y="417"/>
                  </a:cubicBezTo>
                  <a:cubicBezTo>
                    <a:pt x="402" y="418"/>
                    <a:pt x="400" y="557"/>
                    <a:pt x="400" y="557"/>
                  </a:cubicBezTo>
                  <a:cubicBezTo>
                    <a:pt x="400" y="581"/>
                    <a:pt x="389" y="604"/>
                    <a:pt x="371" y="619"/>
                  </a:cubicBezTo>
                  <a:moveTo>
                    <a:pt x="547" y="600"/>
                  </a:moveTo>
                  <a:lnTo>
                    <a:pt x="534" y="634"/>
                  </a:lnTo>
                  <a:lnTo>
                    <a:pt x="500" y="621"/>
                  </a:lnTo>
                  <a:cubicBezTo>
                    <a:pt x="472" y="611"/>
                    <a:pt x="449" y="592"/>
                    <a:pt x="434" y="567"/>
                  </a:cubicBezTo>
                  <a:lnTo>
                    <a:pt x="436" y="439"/>
                  </a:lnTo>
                  <a:cubicBezTo>
                    <a:pt x="436" y="439"/>
                    <a:pt x="543" y="503"/>
                    <a:pt x="546" y="504"/>
                  </a:cubicBezTo>
                  <a:cubicBezTo>
                    <a:pt x="558" y="535"/>
                    <a:pt x="559" y="569"/>
                    <a:pt x="547" y="600"/>
                  </a:cubicBezTo>
                  <a:moveTo>
                    <a:pt x="554" y="470"/>
                  </a:moveTo>
                  <a:lnTo>
                    <a:pt x="436" y="400"/>
                  </a:lnTo>
                  <a:cubicBezTo>
                    <a:pt x="424" y="393"/>
                    <a:pt x="413" y="382"/>
                    <a:pt x="406" y="369"/>
                  </a:cubicBezTo>
                  <a:cubicBezTo>
                    <a:pt x="415" y="362"/>
                    <a:pt x="422" y="351"/>
                    <a:pt x="424" y="339"/>
                  </a:cubicBezTo>
                  <a:cubicBezTo>
                    <a:pt x="439" y="339"/>
                    <a:pt x="453" y="343"/>
                    <a:pt x="466" y="351"/>
                  </a:cubicBezTo>
                  <a:lnTo>
                    <a:pt x="584" y="421"/>
                  </a:lnTo>
                  <a:cubicBezTo>
                    <a:pt x="605" y="434"/>
                    <a:pt x="619" y="454"/>
                    <a:pt x="624" y="478"/>
                  </a:cubicBezTo>
                  <a:cubicBezTo>
                    <a:pt x="601" y="485"/>
                    <a:pt x="575" y="483"/>
                    <a:pt x="554" y="47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3" name="Google Shape;1663;p70"/>
            <p:cNvSpPr/>
            <p:nvPr/>
          </p:nvSpPr>
          <p:spPr>
            <a:xfrm>
              <a:off x="7236304" y="1883048"/>
              <a:ext cx="13214" cy="12921"/>
            </a:xfrm>
            <a:custGeom>
              <a:avLst/>
              <a:gdLst/>
              <a:ahLst/>
              <a:cxnLst/>
              <a:rect l="l" t="t" r="r" b="b"/>
              <a:pathLst>
                <a:path w="45" h="44" extrusionOk="0">
                  <a:moveTo>
                    <a:pt x="0" y="14"/>
                  </a:moveTo>
                  <a:lnTo>
                    <a:pt x="14" y="44"/>
                  </a:lnTo>
                  <a:lnTo>
                    <a:pt x="45" y="30"/>
                  </a:lnTo>
                  <a:lnTo>
                    <a:pt x="30" y="0"/>
                  </a:lnTo>
                  <a:lnTo>
                    <a:pt x="0" y="1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4" name="Google Shape;1664;p70"/>
            <p:cNvSpPr/>
            <p:nvPr/>
          </p:nvSpPr>
          <p:spPr>
            <a:xfrm>
              <a:off x="7125597" y="181844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5" name="Google Shape;1665;p70"/>
            <p:cNvSpPr/>
            <p:nvPr/>
          </p:nvSpPr>
          <p:spPr>
            <a:xfrm>
              <a:off x="6992279" y="1891858"/>
              <a:ext cx="13214" cy="12921"/>
            </a:xfrm>
            <a:custGeom>
              <a:avLst/>
              <a:gdLst/>
              <a:ahLst/>
              <a:cxnLst/>
              <a:rect l="l" t="t" r="r" b="b"/>
              <a:pathLst>
                <a:path w="45" h="44" extrusionOk="0">
                  <a:moveTo>
                    <a:pt x="45" y="30"/>
                  </a:moveTo>
                  <a:lnTo>
                    <a:pt x="31" y="0"/>
                  </a:lnTo>
                  <a:lnTo>
                    <a:pt x="0" y="14"/>
                  </a:lnTo>
                  <a:lnTo>
                    <a:pt x="14" y="44"/>
                  </a:lnTo>
                  <a:lnTo>
                    <a:pt x="45" y="3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6" name="Google Shape;1666;p70"/>
            <p:cNvSpPr/>
            <p:nvPr/>
          </p:nvSpPr>
          <p:spPr>
            <a:xfrm>
              <a:off x="6951755" y="1863667"/>
              <a:ext cx="194985" cy="199390"/>
            </a:xfrm>
            <a:custGeom>
              <a:avLst/>
              <a:gdLst/>
              <a:ahLst/>
              <a:cxnLst/>
              <a:rect l="l" t="t" r="r" b="b"/>
              <a:pathLst>
                <a:path w="664" h="679" extrusionOk="0">
                  <a:moveTo>
                    <a:pt x="575" y="183"/>
                  </a:moveTo>
                  <a:cubicBezTo>
                    <a:pt x="538" y="161"/>
                    <a:pt x="491" y="159"/>
                    <a:pt x="453" y="181"/>
                  </a:cubicBezTo>
                  <a:lnTo>
                    <a:pt x="351" y="240"/>
                  </a:lnTo>
                  <a:lnTo>
                    <a:pt x="351" y="123"/>
                  </a:lnTo>
                  <a:cubicBezTo>
                    <a:pt x="351" y="79"/>
                    <a:pt x="325" y="40"/>
                    <a:pt x="287" y="18"/>
                  </a:cubicBezTo>
                  <a:cubicBezTo>
                    <a:pt x="267" y="30"/>
                    <a:pt x="249" y="47"/>
                    <a:pt x="238" y="68"/>
                  </a:cubicBezTo>
                  <a:cubicBezTo>
                    <a:pt x="220" y="49"/>
                    <a:pt x="198" y="33"/>
                    <a:pt x="172" y="24"/>
                  </a:cubicBezTo>
                  <a:lnTo>
                    <a:pt x="106" y="0"/>
                  </a:lnTo>
                  <a:lnTo>
                    <a:pt x="82" y="66"/>
                  </a:lnTo>
                  <a:cubicBezTo>
                    <a:pt x="70" y="99"/>
                    <a:pt x="69" y="134"/>
                    <a:pt x="78" y="167"/>
                  </a:cubicBezTo>
                  <a:cubicBezTo>
                    <a:pt x="51" y="163"/>
                    <a:pt x="24" y="171"/>
                    <a:pt x="0" y="184"/>
                  </a:cubicBezTo>
                  <a:cubicBezTo>
                    <a:pt x="0" y="227"/>
                    <a:pt x="22" y="268"/>
                    <a:pt x="60" y="290"/>
                  </a:cubicBezTo>
                  <a:lnTo>
                    <a:pt x="162" y="349"/>
                  </a:lnTo>
                  <a:lnTo>
                    <a:pt x="60" y="407"/>
                  </a:lnTo>
                  <a:cubicBezTo>
                    <a:pt x="22" y="429"/>
                    <a:pt x="1" y="471"/>
                    <a:pt x="1" y="514"/>
                  </a:cubicBezTo>
                  <a:cubicBezTo>
                    <a:pt x="38" y="536"/>
                    <a:pt x="85" y="538"/>
                    <a:pt x="123" y="516"/>
                  </a:cubicBezTo>
                  <a:lnTo>
                    <a:pt x="225" y="457"/>
                  </a:lnTo>
                  <a:lnTo>
                    <a:pt x="225" y="574"/>
                  </a:lnTo>
                  <a:cubicBezTo>
                    <a:pt x="225" y="618"/>
                    <a:pt x="251" y="657"/>
                    <a:pt x="288" y="679"/>
                  </a:cubicBezTo>
                  <a:cubicBezTo>
                    <a:pt x="326" y="658"/>
                    <a:pt x="351" y="619"/>
                    <a:pt x="351" y="575"/>
                  </a:cubicBezTo>
                  <a:lnTo>
                    <a:pt x="351" y="457"/>
                  </a:lnTo>
                  <a:lnTo>
                    <a:pt x="453" y="516"/>
                  </a:lnTo>
                  <a:cubicBezTo>
                    <a:pt x="491" y="538"/>
                    <a:pt x="538" y="535"/>
                    <a:pt x="576" y="513"/>
                  </a:cubicBezTo>
                  <a:cubicBezTo>
                    <a:pt x="575" y="485"/>
                    <a:pt x="567" y="456"/>
                    <a:pt x="548" y="435"/>
                  </a:cubicBezTo>
                  <a:cubicBezTo>
                    <a:pt x="573" y="426"/>
                    <a:pt x="596" y="412"/>
                    <a:pt x="615" y="393"/>
                  </a:cubicBezTo>
                  <a:lnTo>
                    <a:pt x="664" y="342"/>
                  </a:lnTo>
                  <a:lnTo>
                    <a:pt x="613" y="294"/>
                  </a:lnTo>
                  <a:cubicBezTo>
                    <a:pt x="595" y="277"/>
                    <a:pt x="575" y="264"/>
                    <a:pt x="552" y="257"/>
                  </a:cubicBezTo>
                  <a:cubicBezTo>
                    <a:pt x="568" y="236"/>
                    <a:pt x="575" y="209"/>
                    <a:pt x="575" y="183"/>
                  </a:cubicBezTo>
                  <a:moveTo>
                    <a:pt x="539" y="204"/>
                  </a:moveTo>
                  <a:cubicBezTo>
                    <a:pt x="535" y="228"/>
                    <a:pt x="520" y="248"/>
                    <a:pt x="499" y="261"/>
                  </a:cubicBezTo>
                  <a:lnTo>
                    <a:pt x="378" y="330"/>
                  </a:lnTo>
                  <a:cubicBezTo>
                    <a:pt x="363" y="325"/>
                    <a:pt x="347" y="323"/>
                    <a:pt x="332" y="323"/>
                  </a:cubicBezTo>
                  <a:lnTo>
                    <a:pt x="332" y="323"/>
                  </a:lnTo>
                  <a:cubicBezTo>
                    <a:pt x="340" y="310"/>
                    <a:pt x="346" y="296"/>
                    <a:pt x="349" y="280"/>
                  </a:cubicBezTo>
                  <a:lnTo>
                    <a:pt x="470" y="210"/>
                  </a:lnTo>
                  <a:cubicBezTo>
                    <a:pt x="491" y="198"/>
                    <a:pt x="516" y="196"/>
                    <a:pt x="539" y="204"/>
                  </a:cubicBezTo>
                  <a:moveTo>
                    <a:pt x="288" y="365"/>
                  </a:moveTo>
                  <a:cubicBezTo>
                    <a:pt x="279" y="365"/>
                    <a:pt x="271" y="358"/>
                    <a:pt x="271" y="349"/>
                  </a:cubicBezTo>
                  <a:cubicBezTo>
                    <a:pt x="271" y="339"/>
                    <a:pt x="279" y="332"/>
                    <a:pt x="288" y="332"/>
                  </a:cubicBezTo>
                  <a:cubicBezTo>
                    <a:pt x="297" y="332"/>
                    <a:pt x="305" y="339"/>
                    <a:pt x="305" y="349"/>
                  </a:cubicBezTo>
                  <a:cubicBezTo>
                    <a:pt x="305" y="358"/>
                    <a:pt x="297" y="365"/>
                    <a:pt x="288" y="365"/>
                  </a:cubicBezTo>
                  <a:moveTo>
                    <a:pt x="288" y="59"/>
                  </a:moveTo>
                  <a:cubicBezTo>
                    <a:pt x="306" y="75"/>
                    <a:pt x="317" y="98"/>
                    <a:pt x="317" y="123"/>
                  </a:cubicBezTo>
                  <a:lnTo>
                    <a:pt x="317" y="259"/>
                  </a:lnTo>
                  <a:cubicBezTo>
                    <a:pt x="317" y="274"/>
                    <a:pt x="313" y="289"/>
                    <a:pt x="306" y="301"/>
                  </a:cubicBezTo>
                  <a:cubicBezTo>
                    <a:pt x="300" y="299"/>
                    <a:pt x="294" y="298"/>
                    <a:pt x="288" y="298"/>
                  </a:cubicBezTo>
                  <a:cubicBezTo>
                    <a:pt x="282" y="298"/>
                    <a:pt x="276" y="299"/>
                    <a:pt x="270" y="301"/>
                  </a:cubicBezTo>
                  <a:cubicBezTo>
                    <a:pt x="263" y="289"/>
                    <a:pt x="259" y="274"/>
                    <a:pt x="259" y="260"/>
                  </a:cubicBezTo>
                  <a:lnTo>
                    <a:pt x="259" y="122"/>
                  </a:lnTo>
                  <a:cubicBezTo>
                    <a:pt x="259" y="98"/>
                    <a:pt x="270" y="75"/>
                    <a:pt x="288" y="59"/>
                  </a:cubicBezTo>
                  <a:moveTo>
                    <a:pt x="114" y="78"/>
                  </a:moveTo>
                  <a:lnTo>
                    <a:pt x="126" y="43"/>
                  </a:lnTo>
                  <a:lnTo>
                    <a:pt x="160" y="56"/>
                  </a:lnTo>
                  <a:cubicBezTo>
                    <a:pt x="188" y="66"/>
                    <a:pt x="210" y="84"/>
                    <a:pt x="225" y="108"/>
                  </a:cubicBezTo>
                  <a:cubicBezTo>
                    <a:pt x="225" y="113"/>
                    <a:pt x="225" y="240"/>
                    <a:pt x="225" y="240"/>
                  </a:cubicBezTo>
                  <a:cubicBezTo>
                    <a:pt x="225" y="240"/>
                    <a:pt x="120" y="180"/>
                    <a:pt x="118" y="179"/>
                  </a:cubicBezTo>
                  <a:cubicBezTo>
                    <a:pt x="103" y="147"/>
                    <a:pt x="101" y="111"/>
                    <a:pt x="114" y="78"/>
                  </a:cubicBezTo>
                  <a:moveTo>
                    <a:pt x="36" y="204"/>
                  </a:moveTo>
                  <a:cubicBezTo>
                    <a:pt x="59" y="196"/>
                    <a:pt x="85" y="199"/>
                    <a:pt x="106" y="211"/>
                  </a:cubicBezTo>
                  <a:cubicBezTo>
                    <a:pt x="106" y="211"/>
                    <a:pt x="226" y="280"/>
                    <a:pt x="227" y="280"/>
                  </a:cubicBezTo>
                  <a:cubicBezTo>
                    <a:pt x="230" y="296"/>
                    <a:pt x="236" y="310"/>
                    <a:pt x="244" y="323"/>
                  </a:cubicBezTo>
                  <a:lnTo>
                    <a:pt x="244" y="324"/>
                  </a:lnTo>
                  <a:cubicBezTo>
                    <a:pt x="228" y="323"/>
                    <a:pt x="213" y="325"/>
                    <a:pt x="198" y="330"/>
                  </a:cubicBezTo>
                  <a:lnTo>
                    <a:pt x="77" y="260"/>
                  </a:lnTo>
                  <a:cubicBezTo>
                    <a:pt x="56" y="248"/>
                    <a:pt x="41" y="228"/>
                    <a:pt x="36" y="204"/>
                  </a:cubicBezTo>
                  <a:moveTo>
                    <a:pt x="106" y="487"/>
                  </a:moveTo>
                  <a:cubicBezTo>
                    <a:pt x="85" y="499"/>
                    <a:pt x="60" y="501"/>
                    <a:pt x="37" y="494"/>
                  </a:cubicBezTo>
                  <a:cubicBezTo>
                    <a:pt x="41" y="470"/>
                    <a:pt x="56" y="449"/>
                    <a:pt x="77" y="436"/>
                  </a:cubicBezTo>
                  <a:lnTo>
                    <a:pt x="196" y="368"/>
                  </a:lnTo>
                  <a:cubicBezTo>
                    <a:pt x="209" y="361"/>
                    <a:pt x="223" y="357"/>
                    <a:pt x="238" y="357"/>
                  </a:cubicBezTo>
                  <a:cubicBezTo>
                    <a:pt x="240" y="369"/>
                    <a:pt x="247" y="380"/>
                    <a:pt x="256" y="388"/>
                  </a:cubicBezTo>
                  <a:cubicBezTo>
                    <a:pt x="248" y="400"/>
                    <a:pt x="238" y="411"/>
                    <a:pt x="225" y="418"/>
                  </a:cubicBezTo>
                  <a:lnTo>
                    <a:pt x="106" y="487"/>
                  </a:lnTo>
                  <a:moveTo>
                    <a:pt x="317" y="575"/>
                  </a:moveTo>
                  <a:cubicBezTo>
                    <a:pt x="317" y="599"/>
                    <a:pt x="306" y="622"/>
                    <a:pt x="288" y="638"/>
                  </a:cubicBezTo>
                  <a:cubicBezTo>
                    <a:pt x="270" y="622"/>
                    <a:pt x="259" y="599"/>
                    <a:pt x="259" y="574"/>
                  </a:cubicBezTo>
                  <a:cubicBezTo>
                    <a:pt x="259" y="574"/>
                    <a:pt x="259" y="436"/>
                    <a:pt x="259" y="435"/>
                  </a:cubicBezTo>
                  <a:cubicBezTo>
                    <a:pt x="271" y="425"/>
                    <a:pt x="281" y="413"/>
                    <a:pt x="288" y="399"/>
                  </a:cubicBezTo>
                  <a:lnTo>
                    <a:pt x="288" y="399"/>
                  </a:lnTo>
                  <a:cubicBezTo>
                    <a:pt x="295" y="413"/>
                    <a:pt x="305" y="425"/>
                    <a:pt x="317" y="435"/>
                  </a:cubicBezTo>
                  <a:lnTo>
                    <a:pt x="317" y="575"/>
                  </a:lnTo>
                  <a:moveTo>
                    <a:pt x="470" y="486"/>
                  </a:moveTo>
                  <a:lnTo>
                    <a:pt x="351" y="418"/>
                  </a:lnTo>
                  <a:cubicBezTo>
                    <a:pt x="338" y="411"/>
                    <a:pt x="328" y="400"/>
                    <a:pt x="320" y="387"/>
                  </a:cubicBezTo>
                  <a:cubicBezTo>
                    <a:pt x="330" y="380"/>
                    <a:pt x="336" y="369"/>
                    <a:pt x="338" y="357"/>
                  </a:cubicBezTo>
                  <a:cubicBezTo>
                    <a:pt x="353" y="357"/>
                    <a:pt x="367" y="361"/>
                    <a:pt x="380" y="368"/>
                  </a:cubicBezTo>
                  <a:lnTo>
                    <a:pt x="499" y="437"/>
                  </a:lnTo>
                  <a:cubicBezTo>
                    <a:pt x="520" y="449"/>
                    <a:pt x="535" y="469"/>
                    <a:pt x="540" y="493"/>
                  </a:cubicBezTo>
                  <a:cubicBezTo>
                    <a:pt x="517" y="501"/>
                    <a:pt x="491" y="499"/>
                    <a:pt x="470" y="486"/>
                  </a:cubicBezTo>
                  <a:moveTo>
                    <a:pt x="590" y="370"/>
                  </a:moveTo>
                  <a:cubicBezTo>
                    <a:pt x="570" y="390"/>
                    <a:pt x="545" y="403"/>
                    <a:pt x="517" y="408"/>
                  </a:cubicBezTo>
                  <a:lnTo>
                    <a:pt x="414" y="349"/>
                  </a:lnTo>
                  <a:cubicBezTo>
                    <a:pt x="414" y="349"/>
                    <a:pt x="522" y="286"/>
                    <a:pt x="525" y="284"/>
                  </a:cubicBezTo>
                  <a:cubicBezTo>
                    <a:pt x="549" y="289"/>
                    <a:pt x="571" y="301"/>
                    <a:pt x="589" y="318"/>
                  </a:cubicBezTo>
                  <a:lnTo>
                    <a:pt x="616" y="343"/>
                  </a:lnTo>
                  <a:lnTo>
                    <a:pt x="590" y="37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67" name="Google Shape;1667;p70"/>
            <p:cNvSpPr/>
            <p:nvPr/>
          </p:nvSpPr>
          <p:spPr>
            <a:xfrm>
              <a:off x="7106216" y="195939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668" name="Google Shape;1668;p70"/>
          <p:cNvGrpSpPr/>
          <p:nvPr/>
        </p:nvGrpSpPr>
        <p:grpSpPr>
          <a:xfrm>
            <a:off x="6942652" y="2327049"/>
            <a:ext cx="337407" cy="219652"/>
            <a:chOff x="6942652" y="2327049"/>
            <a:chExt cx="337407" cy="219652"/>
          </a:xfrm>
        </p:grpSpPr>
        <p:sp>
          <p:nvSpPr>
            <p:cNvPr id="1669" name="Google Shape;1669;p70"/>
            <p:cNvSpPr/>
            <p:nvPr/>
          </p:nvSpPr>
          <p:spPr>
            <a:xfrm>
              <a:off x="7036914" y="2442161"/>
              <a:ext cx="10278" cy="9984"/>
            </a:xfrm>
            <a:custGeom>
              <a:avLst/>
              <a:gdLst/>
              <a:ahLst/>
              <a:cxnLst/>
              <a:rect l="l" t="t" r="r" b="b"/>
              <a:pathLst>
                <a:path w="35" h="34" extrusionOk="0">
                  <a:moveTo>
                    <a:pt x="0" y="0"/>
                  </a:moveTo>
                  <a:lnTo>
                    <a:pt x="35" y="0"/>
                  </a:lnTo>
                  <a:lnTo>
                    <a:pt x="35"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0" name="Google Shape;1670;p70"/>
            <p:cNvSpPr/>
            <p:nvPr/>
          </p:nvSpPr>
          <p:spPr>
            <a:xfrm>
              <a:off x="7096526" y="2461835"/>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1" name="Google Shape;1671;p70"/>
            <p:cNvSpPr/>
            <p:nvPr/>
          </p:nvSpPr>
          <p:spPr>
            <a:xfrm>
              <a:off x="7076558" y="246183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2" name="Google Shape;1672;p70"/>
            <p:cNvSpPr/>
            <p:nvPr/>
          </p:nvSpPr>
          <p:spPr>
            <a:xfrm>
              <a:off x="7086542" y="2481804"/>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3" name="Google Shape;1673;p70"/>
            <p:cNvSpPr/>
            <p:nvPr/>
          </p:nvSpPr>
          <p:spPr>
            <a:xfrm>
              <a:off x="7066867" y="2481804"/>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4" name="Google Shape;1674;p70"/>
            <p:cNvSpPr/>
            <p:nvPr/>
          </p:nvSpPr>
          <p:spPr>
            <a:xfrm>
              <a:off x="7046899" y="2481804"/>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5" name="Google Shape;1675;p70"/>
            <p:cNvSpPr/>
            <p:nvPr/>
          </p:nvSpPr>
          <p:spPr>
            <a:xfrm>
              <a:off x="7027224" y="2481804"/>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6" name="Google Shape;1676;p70"/>
            <p:cNvSpPr/>
            <p:nvPr/>
          </p:nvSpPr>
          <p:spPr>
            <a:xfrm>
              <a:off x="7007549" y="2481804"/>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7" name="Google Shape;1677;p70"/>
            <p:cNvSpPr/>
            <p:nvPr/>
          </p:nvSpPr>
          <p:spPr>
            <a:xfrm>
              <a:off x="6987581" y="2481804"/>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8" name="Google Shape;1678;p70"/>
            <p:cNvSpPr/>
            <p:nvPr/>
          </p:nvSpPr>
          <p:spPr>
            <a:xfrm>
              <a:off x="7056883" y="246183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79" name="Google Shape;1679;p70"/>
            <p:cNvSpPr/>
            <p:nvPr/>
          </p:nvSpPr>
          <p:spPr>
            <a:xfrm>
              <a:off x="7037208" y="2461835"/>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0" name="Google Shape;1680;p70"/>
            <p:cNvSpPr/>
            <p:nvPr/>
          </p:nvSpPr>
          <p:spPr>
            <a:xfrm>
              <a:off x="7017240" y="246183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1" name="Google Shape;1681;p70"/>
            <p:cNvSpPr/>
            <p:nvPr/>
          </p:nvSpPr>
          <p:spPr>
            <a:xfrm>
              <a:off x="6997565" y="246183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2" name="Google Shape;1682;p70"/>
            <p:cNvSpPr/>
            <p:nvPr/>
          </p:nvSpPr>
          <p:spPr>
            <a:xfrm>
              <a:off x="7056883" y="250147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3" name="Google Shape;1683;p70"/>
            <p:cNvSpPr/>
            <p:nvPr/>
          </p:nvSpPr>
          <p:spPr>
            <a:xfrm>
              <a:off x="7037208" y="2501478"/>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4" name="Google Shape;1684;p70"/>
            <p:cNvSpPr/>
            <p:nvPr/>
          </p:nvSpPr>
          <p:spPr>
            <a:xfrm>
              <a:off x="7017240" y="250147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5" name="Google Shape;1685;p70"/>
            <p:cNvSpPr/>
            <p:nvPr/>
          </p:nvSpPr>
          <p:spPr>
            <a:xfrm>
              <a:off x="6977890" y="2461835"/>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6" name="Google Shape;1686;p70"/>
            <p:cNvSpPr/>
            <p:nvPr/>
          </p:nvSpPr>
          <p:spPr>
            <a:xfrm>
              <a:off x="6942652" y="2327049"/>
              <a:ext cx="337407" cy="219652"/>
            </a:xfrm>
            <a:custGeom>
              <a:avLst/>
              <a:gdLst/>
              <a:ahLst/>
              <a:cxnLst/>
              <a:rect l="l" t="t" r="r" b="b"/>
              <a:pathLst>
                <a:path w="1149" h="748" extrusionOk="0">
                  <a:moveTo>
                    <a:pt x="1149" y="358"/>
                  </a:moveTo>
                  <a:lnTo>
                    <a:pt x="1149" y="324"/>
                  </a:lnTo>
                  <a:lnTo>
                    <a:pt x="1112" y="324"/>
                  </a:lnTo>
                  <a:cubicBezTo>
                    <a:pt x="1112" y="309"/>
                    <a:pt x="1110" y="293"/>
                    <a:pt x="1106" y="279"/>
                  </a:cubicBezTo>
                  <a:lnTo>
                    <a:pt x="1142" y="269"/>
                  </a:lnTo>
                  <a:lnTo>
                    <a:pt x="1133" y="237"/>
                  </a:lnTo>
                  <a:lnTo>
                    <a:pt x="1098" y="246"/>
                  </a:lnTo>
                  <a:cubicBezTo>
                    <a:pt x="1093" y="231"/>
                    <a:pt x="1087" y="217"/>
                    <a:pt x="1080" y="203"/>
                  </a:cubicBezTo>
                  <a:lnTo>
                    <a:pt x="1112" y="185"/>
                  </a:lnTo>
                  <a:lnTo>
                    <a:pt x="1095" y="156"/>
                  </a:lnTo>
                  <a:lnTo>
                    <a:pt x="1063" y="174"/>
                  </a:lnTo>
                  <a:cubicBezTo>
                    <a:pt x="1055" y="161"/>
                    <a:pt x="1045" y="149"/>
                    <a:pt x="1035" y="138"/>
                  </a:cubicBezTo>
                  <a:lnTo>
                    <a:pt x="1061" y="112"/>
                  </a:lnTo>
                  <a:lnTo>
                    <a:pt x="1037" y="88"/>
                  </a:lnTo>
                  <a:lnTo>
                    <a:pt x="1011" y="114"/>
                  </a:lnTo>
                  <a:cubicBezTo>
                    <a:pt x="1000" y="104"/>
                    <a:pt x="988" y="94"/>
                    <a:pt x="975" y="86"/>
                  </a:cubicBezTo>
                  <a:lnTo>
                    <a:pt x="993" y="54"/>
                  </a:lnTo>
                  <a:lnTo>
                    <a:pt x="964" y="37"/>
                  </a:lnTo>
                  <a:lnTo>
                    <a:pt x="945" y="69"/>
                  </a:lnTo>
                  <a:cubicBezTo>
                    <a:pt x="932" y="62"/>
                    <a:pt x="918" y="56"/>
                    <a:pt x="903" y="51"/>
                  </a:cubicBezTo>
                  <a:lnTo>
                    <a:pt x="912" y="16"/>
                  </a:lnTo>
                  <a:lnTo>
                    <a:pt x="880" y="7"/>
                  </a:lnTo>
                  <a:lnTo>
                    <a:pt x="870" y="43"/>
                  </a:lnTo>
                  <a:cubicBezTo>
                    <a:pt x="855" y="39"/>
                    <a:pt x="840" y="37"/>
                    <a:pt x="825" y="37"/>
                  </a:cubicBezTo>
                  <a:lnTo>
                    <a:pt x="825" y="0"/>
                  </a:lnTo>
                  <a:lnTo>
                    <a:pt x="791" y="0"/>
                  </a:lnTo>
                  <a:lnTo>
                    <a:pt x="791" y="37"/>
                  </a:lnTo>
                  <a:cubicBezTo>
                    <a:pt x="775" y="37"/>
                    <a:pt x="760" y="39"/>
                    <a:pt x="745" y="43"/>
                  </a:cubicBezTo>
                  <a:lnTo>
                    <a:pt x="736" y="7"/>
                  </a:lnTo>
                  <a:lnTo>
                    <a:pt x="703" y="16"/>
                  </a:lnTo>
                  <a:lnTo>
                    <a:pt x="713" y="51"/>
                  </a:lnTo>
                  <a:cubicBezTo>
                    <a:pt x="698" y="56"/>
                    <a:pt x="684" y="62"/>
                    <a:pt x="670" y="69"/>
                  </a:cubicBezTo>
                  <a:lnTo>
                    <a:pt x="652" y="37"/>
                  </a:lnTo>
                  <a:lnTo>
                    <a:pt x="623" y="54"/>
                  </a:lnTo>
                  <a:lnTo>
                    <a:pt x="641" y="86"/>
                  </a:lnTo>
                  <a:cubicBezTo>
                    <a:pt x="628" y="94"/>
                    <a:pt x="616" y="103"/>
                    <a:pt x="604" y="114"/>
                  </a:cubicBezTo>
                  <a:lnTo>
                    <a:pt x="578" y="88"/>
                  </a:lnTo>
                  <a:lnTo>
                    <a:pt x="555" y="112"/>
                  </a:lnTo>
                  <a:lnTo>
                    <a:pt x="580" y="138"/>
                  </a:lnTo>
                  <a:cubicBezTo>
                    <a:pt x="570" y="149"/>
                    <a:pt x="561" y="161"/>
                    <a:pt x="552" y="174"/>
                  </a:cubicBezTo>
                  <a:lnTo>
                    <a:pt x="521" y="156"/>
                  </a:lnTo>
                  <a:lnTo>
                    <a:pt x="504" y="185"/>
                  </a:lnTo>
                  <a:lnTo>
                    <a:pt x="535" y="203"/>
                  </a:lnTo>
                  <a:cubicBezTo>
                    <a:pt x="527" y="220"/>
                    <a:pt x="520" y="237"/>
                    <a:pt x="515" y="255"/>
                  </a:cubicBezTo>
                  <a:cubicBezTo>
                    <a:pt x="472" y="205"/>
                    <a:pt x="409" y="174"/>
                    <a:pt x="338" y="174"/>
                  </a:cubicBezTo>
                  <a:cubicBezTo>
                    <a:pt x="214" y="174"/>
                    <a:pt x="112" y="270"/>
                    <a:pt x="103" y="392"/>
                  </a:cubicBezTo>
                  <a:lnTo>
                    <a:pt x="0" y="392"/>
                  </a:lnTo>
                  <a:lnTo>
                    <a:pt x="0" y="426"/>
                  </a:lnTo>
                  <a:lnTo>
                    <a:pt x="34" y="426"/>
                  </a:lnTo>
                  <a:cubicBezTo>
                    <a:pt x="35" y="441"/>
                    <a:pt x="37" y="457"/>
                    <a:pt x="40" y="472"/>
                  </a:cubicBezTo>
                  <a:lnTo>
                    <a:pt x="7" y="480"/>
                  </a:lnTo>
                  <a:lnTo>
                    <a:pt x="16" y="513"/>
                  </a:lnTo>
                  <a:lnTo>
                    <a:pt x="48" y="504"/>
                  </a:lnTo>
                  <a:cubicBezTo>
                    <a:pt x="53" y="519"/>
                    <a:pt x="59" y="533"/>
                    <a:pt x="66" y="547"/>
                  </a:cubicBezTo>
                  <a:lnTo>
                    <a:pt x="37" y="564"/>
                  </a:lnTo>
                  <a:lnTo>
                    <a:pt x="53" y="593"/>
                  </a:lnTo>
                  <a:lnTo>
                    <a:pt x="83" y="576"/>
                  </a:lnTo>
                  <a:cubicBezTo>
                    <a:pt x="92" y="589"/>
                    <a:pt x="101" y="601"/>
                    <a:pt x="111" y="612"/>
                  </a:cubicBezTo>
                  <a:lnTo>
                    <a:pt x="87" y="637"/>
                  </a:lnTo>
                  <a:lnTo>
                    <a:pt x="111" y="660"/>
                  </a:lnTo>
                  <a:lnTo>
                    <a:pt x="135" y="636"/>
                  </a:lnTo>
                  <a:cubicBezTo>
                    <a:pt x="147" y="646"/>
                    <a:pt x="159" y="656"/>
                    <a:pt x="172" y="664"/>
                  </a:cubicBezTo>
                  <a:lnTo>
                    <a:pt x="154" y="694"/>
                  </a:lnTo>
                  <a:lnTo>
                    <a:pt x="184" y="711"/>
                  </a:lnTo>
                  <a:lnTo>
                    <a:pt x="201" y="681"/>
                  </a:lnTo>
                  <a:cubicBezTo>
                    <a:pt x="215" y="688"/>
                    <a:pt x="229" y="694"/>
                    <a:pt x="243" y="699"/>
                  </a:cubicBezTo>
                  <a:lnTo>
                    <a:pt x="235" y="732"/>
                  </a:lnTo>
                  <a:lnTo>
                    <a:pt x="267" y="741"/>
                  </a:lnTo>
                  <a:lnTo>
                    <a:pt x="276" y="707"/>
                  </a:lnTo>
                  <a:cubicBezTo>
                    <a:pt x="291" y="710"/>
                    <a:pt x="306" y="712"/>
                    <a:pt x="322" y="713"/>
                  </a:cubicBezTo>
                  <a:lnTo>
                    <a:pt x="322" y="748"/>
                  </a:lnTo>
                  <a:lnTo>
                    <a:pt x="355" y="748"/>
                  </a:lnTo>
                  <a:lnTo>
                    <a:pt x="355" y="713"/>
                  </a:lnTo>
                  <a:cubicBezTo>
                    <a:pt x="371" y="712"/>
                    <a:pt x="386" y="710"/>
                    <a:pt x="401" y="707"/>
                  </a:cubicBezTo>
                  <a:lnTo>
                    <a:pt x="410" y="741"/>
                  </a:lnTo>
                  <a:lnTo>
                    <a:pt x="443" y="732"/>
                  </a:lnTo>
                  <a:lnTo>
                    <a:pt x="433" y="698"/>
                  </a:lnTo>
                  <a:cubicBezTo>
                    <a:pt x="448" y="693"/>
                    <a:pt x="462" y="687"/>
                    <a:pt x="476" y="680"/>
                  </a:cubicBezTo>
                  <a:lnTo>
                    <a:pt x="493" y="711"/>
                  </a:lnTo>
                  <a:lnTo>
                    <a:pt x="523" y="694"/>
                  </a:lnTo>
                  <a:lnTo>
                    <a:pt x="505" y="663"/>
                  </a:lnTo>
                  <a:cubicBezTo>
                    <a:pt x="518" y="655"/>
                    <a:pt x="530" y="646"/>
                    <a:pt x="541" y="635"/>
                  </a:cubicBezTo>
                  <a:lnTo>
                    <a:pt x="566" y="660"/>
                  </a:lnTo>
                  <a:lnTo>
                    <a:pt x="590" y="637"/>
                  </a:lnTo>
                  <a:lnTo>
                    <a:pt x="565" y="612"/>
                  </a:lnTo>
                  <a:cubicBezTo>
                    <a:pt x="575" y="600"/>
                    <a:pt x="585" y="588"/>
                    <a:pt x="593" y="575"/>
                  </a:cubicBezTo>
                  <a:lnTo>
                    <a:pt x="624" y="593"/>
                  </a:lnTo>
                  <a:lnTo>
                    <a:pt x="641" y="564"/>
                  </a:lnTo>
                  <a:lnTo>
                    <a:pt x="610" y="546"/>
                  </a:lnTo>
                  <a:cubicBezTo>
                    <a:pt x="617" y="532"/>
                    <a:pt x="623" y="518"/>
                    <a:pt x="627" y="504"/>
                  </a:cubicBezTo>
                  <a:lnTo>
                    <a:pt x="662" y="513"/>
                  </a:lnTo>
                  <a:lnTo>
                    <a:pt x="670" y="480"/>
                  </a:lnTo>
                  <a:lnTo>
                    <a:pt x="636" y="471"/>
                  </a:lnTo>
                  <a:cubicBezTo>
                    <a:pt x="639" y="456"/>
                    <a:pt x="641" y="441"/>
                    <a:pt x="642" y="426"/>
                  </a:cubicBezTo>
                  <a:lnTo>
                    <a:pt x="678" y="426"/>
                  </a:lnTo>
                  <a:lnTo>
                    <a:pt x="678" y="392"/>
                  </a:lnTo>
                  <a:lnTo>
                    <a:pt x="572" y="392"/>
                  </a:lnTo>
                  <a:cubicBezTo>
                    <a:pt x="570" y="355"/>
                    <a:pt x="559" y="321"/>
                    <a:pt x="541" y="291"/>
                  </a:cubicBezTo>
                  <a:cubicBezTo>
                    <a:pt x="565" y="163"/>
                    <a:pt x="677" y="70"/>
                    <a:pt x="808" y="70"/>
                  </a:cubicBezTo>
                  <a:cubicBezTo>
                    <a:pt x="957" y="70"/>
                    <a:pt x="1079" y="191"/>
                    <a:pt x="1079" y="341"/>
                  </a:cubicBezTo>
                  <a:cubicBezTo>
                    <a:pt x="1079" y="491"/>
                    <a:pt x="957" y="612"/>
                    <a:pt x="808" y="612"/>
                  </a:cubicBezTo>
                  <a:cubicBezTo>
                    <a:pt x="763" y="612"/>
                    <a:pt x="718" y="601"/>
                    <a:pt x="679" y="580"/>
                  </a:cubicBezTo>
                  <a:lnTo>
                    <a:pt x="674" y="577"/>
                  </a:lnTo>
                  <a:lnTo>
                    <a:pt x="657" y="606"/>
                  </a:lnTo>
                  <a:lnTo>
                    <a:pt x="662" y="609"/>
                  </a:lnTo>
                  <a:lnTo>
                    <a:pt x="662" y="609"/>
                  </a:lnTo>
                  <a:cubicBezTo>
                    <a:pt x="678" y="618"/>
                    <a:pt x="695" y="625"/>
                    <a:pt x="713" y="631"/>
                  </a:cubicBezTo>
                  <a:lnTo>
                    <a:pt x="703" y="666"/>
                  </a:lnTo>
                  <a:lnTo>
                    <a:pt x="736" y="675"/>
                  </a:lnTo>
                  <a:lnTo>
                    <a:pt x="745" y="640"/>
                  </a:lnTo>
                  <a:cubicBezTo>
                    <a:pt x="760" y="643"/>
                    <a:pt x="775" y="645"/>
                    <a:pt x="791" y="646"/>
                  </a:cubicBezTo>
                  <a:lnTo>
                    <a:pt x="791" y="682"/>
                  </a:lnTo>
                  <a:lnTo>
                    <a:pt x="825" y="682"/>
                  </a:lnTo>
                  <a:lnTo>
                    <a:pt x="825" y="646"/>
                  </a:lnTo>
                  <a:cubicBezTo>
                    <a:pt x="840" y="645"/>
                    <a:pt x="855" y="643"/>
                    <a:pt x="870" y="640"/>
                  </a:cubicBezTo>
                  <a:lnTo>
                    <a:pt x="880" y="675"/>
                  </a:lnTo>
                  <a:lnTo>
                    <a:pt x="912" y="666"/>
                  </a:lnTo>
                  <a:lnTo>
                    <a:pt x="903" y="631"/>
                  </a:lnTo>
                  <a:cubicBezTo>
                    <a:pt x="918" y="626"/>
                    <a:pt x="932" y="620"/>
                    <a:pt x="945" y="613"/>
                  </a:cubicBezTo>
                  <a:lnTo>
                    <a:pt x="964" y="645"/>
                  </a:lnTo>
                  <a:lnTo>
                    <a:pt x="993" y="628"/>
                  </a:lnTo>
                  <a:lnTo>
                    <a:pt x="975" y="596"/>
                  </a:lnTo>
                  <a:cubicBezTo>
                    <a:pt x="987" y="588"/>
                    <a:pt x="1000" y="578"/>
                    <a:pt x="1011" y="568"/>
                  </a:cubicBezTo>
                  <a:lnTo>
                    <a:pt x="1037" y="594"/>
                  </a:lnTo>
                  <a:lnTo>
                    <a:pt x="1061" y="570"/>
                  </a:lnTo>
                  <a:lnTo>
                    <a:pt x="1035" y="544"/>
                  </a:lnTo>
                  <a:cubicBezTo>
                    <a:pt x="1045" y="533"/>
                    <a:pt x="1055" y="521"/>
                    <a:pt x="1063" y="508"/>
                  </a:cubicBezTo>
                  <a:lnTo>
                    <a:pt x="1095" y="526"/>
                  </a:lnTo>
                  <a:lnTo>
                    <a:pt x="1112" y="497"/>
                  </a:lnTo>
                  <a:lnTo>
                    <a:pt x="1080" y="479"/>
                  </a:lnTo>
                  <a:cubicBezTo>
                    <a:pt x="1087" y="465"/>
                    <a:pt x="1093" y="451"/>
                    <a:pt x="1098" y="436"/>
                  </a:cubicBezTo>
                  <a:lnTo>
                    <a:pt x="1133" y="446"/>
                  </a:lnTo>
                  <a:lnTo>
                    <a:pt x="1142" y="413"/>
                  </a:lnTo>
                  <a:lnTo>
                    <a:pt x="1106" y="404"/>
                  </a:lnTo>
                  <a:cubicBezTo>
                    <a:pt x="1109" y="389"/>
                    <a:pt x="1112" y="374"/>
                    <a:pt x="1112" y="358"/>
                  </a:cubicBezTo>
                  <a:lnTo>
                    <a:pt x="1149" y="358"/>
                  </a:lnTo>
                  <a:moveTo>
                    <a:pt x="338" y="680"/>
                  </a:moveTo>
                  <a:cubicBezTo>
                    <a:pt x="194" y="680"/>
                    <a:pt x="76" y="567"/>
                    <a:pt x="67" y="426"/>
                  </a:cubicBezTo>
                  <a:lnTo>
                    <a:pt x="288" y="426"/>
                  </a:lnTo>
                  <a:lnTo>
                    <a:pt x="288" y="392"/>
                  </a:lnTo>
                  <a:lnTo>
                    <a:pt x="137" y="392"/>
                  </a:lnTo>
                  <a:cubicBezTo>
                    <a:pt x="146" y="289"/>
                    <a:pt x="233" y="208"/>
                    <a:pt x="338" y="208"/>
                  </a:cubicBezTo>
                  <a:cubicBezTo>
                    <a:pt x="443" y="208"/>
                    <a:pt x="530" y="289"/>
                    <a:pt x="539" y="392"/>
                  </a:cubicBezTo>
                  <a:lnTo>
                    <a:pt x="389" y="392"/>
                  </a:lnTo>
                  <a:lnTo>
                    <a:pt x="389" y="426"/>
                  </a:lnTo>
                  <a:lnTo>
                    <a:pt x="608" y="426"/>
                  </a:lnTo>
                  <a:cubicBezTo>
                    <a:pt x="600" y="567"/>
                    <a:pt x="482" y="680"/>
                    <a:pt x="338" y="68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7" name="Google Shape;1687;p70"/>
            <p:cNvSpPr/>
            <p:nvPr/>
          </p:nvSpPr>
          <p:spPr>
            <a:xfrm>
              <a:off x="7234836" y="2422192"/>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8" name="Google Shape;1688;p70"/>
            <p:cNvSpPr/>
            <p:nvPr/>
          </p:nvSpPr>
          <p:spPr>
            <a:xfrm>
              <a:off x="7225145" y="2441867"/>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89" name="Google Shape;1689;p70"/>
            <p:cNvSpPr/>
            <p:nvPr/>
          </p:nvSpPr>
          <p:spPr>
            <a:xfrm>
              <a:off x="7205177" y="244186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0" name="Google Shape;1690;p70"/>
            <p:cNvSpPr/>
            <p:nvPr/>
          </p:nvSpPr>
          <p:spPr>
            <a:xfrm>
              <a:off x="7185502" y="244186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1" name="Google Shape;1691;p70"/>
            <p:cNvSpPr/>
            <p:nvPr/>
          </p:nvSpPr>
          <p:spPr>
            <a:xfrm>
              <a:off x="7165534" y="244186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2" name="Google Shape;1692;p70"/>
            <p:cNvSpPr/>
            <p:nvPr/>
          </p:nvSpPr>
          <p:spPr>
            <a:xfrm>
              <a:off x="7205177" y="2481510"/>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3" name="Google Shape;1693;p70"/>
            <p:cNvSpPr/>
            <p:nvPr/>
          </p:nvSpPr>
          <p:spPr>
            <a:xfrm>
              <a:off x="7185502" y="2481510"/>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4" name="Google Shape;1694;p70"/>
            <p:cNvSpPr/>
            <p:nvPr/>
          </p:nvSpPr>
          <p:spPr>
            <a:xfrm>
              <a:off x="7165534" y="2481510"/>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5" name="Google Shape;1695;p70"/>
            <p:cNvSpPr/>
            <p:nvPr/>
          </p:nvSpPr>
          <p:spPr>
            <a:xfrm>
              <a:off x="7145859" y="2481510"/>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6" name="Google Shape;1696;p70"/>
            <p:cNvSpPr/>
            <p:nvPr/>
          </p:nvSpPr>
          <p:spPr>
            <a:xfrm>
              <a:off x="7205177" y="2362875"/>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7" name="Google Shape;1697;p70"/>
            <p:cNvSpPr/>
            <p:nvPr/>
          </p:nvSpPr>
          <p:spPr>
            <a:xfrm>
              <a:off x="7185502" y="2362875"/>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8" name="Google Shape;1698;p70"/>
            <p:cNvSpPr/>
            <p:nvPr/>
          </p:nvSpPr>
          <p:spPr>
            <a:xfrm>
              <a:off x="7165534" y="2362875"/>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699" name="Google Shape;1699;p70"/>
            <p:cNvSpPr/>
            <p:nvPr/>
          </p:nvSpPr>
          <p:spPr>
            <a:xfrm>
              <a:off x="7145859" y="2362875"/>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00" name="Google Shape;1700;p70"/>
            <p:cNvSpPr/>
            <p:nvPr/>
          </p:nvSpPr>
          <p:spPr>
            <a:xfrm>
              <a:off x="7215161" y="2422192"/>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01" name="Google Shape;1701;p70"/>
            <p:cNvSpPr/>
            <p:nvPr/>
          </p:nvSpPr>
          <p:spPr>
            <a:xfrm>
              <a:off x="7195487" y="2422192"/>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02" name="Google Shape;1702;p70"/>
            <p:cNvSpPr/>
            <p:nvPr/>
          </p:nvSpPr>
          <p:spPr>
            <a:xfrm>
              <a:off x="7175518" y="2422192"/>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03" name="Google Shape;1703;p70"/>
            <p:cNvSpPr/>
            <p:nvPr/>
          </p:nvSpPr>
          <p:spPr>
            <a:xfrm>
              <a:off x="7155844" y="2422192"/>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04" name="Google Shape;1704;p70"/>
            <p:cNvSpPr/>
            <p:nvPr/>
          </p:nvSpPr>
          <p:spPr>
            <a:xfrm>
              <a:off x="7135875" y="2422192"/>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05" name="Google Shape;1705;p70"/>
            <p:cNvSpPr/>
            <p:nvPr/>
          </p:nvSpPr>
          <p:spPr>
            <a:xfrm>
              <a:off x="7116201" y="2422192"/>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06" name="Google Shape;1706;p70"/>
            <p:cNvSpPr/>
            <p:nvPr/>
          </p:nvSpPr>
          <p:spPr>
            <a:xfrm>
              <a:off x="7215161" y="2462129"/>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07" name="Google Shape;1707;p70"/>
            <p:cNvSpPr/>
            <p:nvPr/>
          </p:nvSpPr>
          <p:spPr>
            <a:xfrm>
              <a:off x="7195487" y="2462129"/>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08" name="Google Shape;1708;p70"/>
            <p:cNvSpPr/>
            <p:nvPr/>
          </p:nvSpPr>
          <p:spPr>
            <a:xfrm>
              <a:off x="7175518" y="2462129"/>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09" name="Google Shape;1709;p70"/>
            <p:cNvSpPr/>
            <p:nvPr/>
          </p:nvSpPr>
          <p:spPr>
            <a:xfrm>
              <a:off x="7155844" y="2462129"/>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0" name="Google Shape;1710;p70"/>
            <p:cNvSpPr/>
            <p:nvPr/>
          </p:nvSpPr>
          <p:spPr>
            <a:xfrm>
              <a:off x="7225145" y="2402811"/>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1" name="Google Shape;1711;p70"/>
            <p:cNvSpPr/>
            <p:nvPr/>
          </p:nvSpPr>
          <p:spPr>
            <a:xfrm>
              <a:off x="7205177" y="240281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2" name="Google Shape;1712;p70"/>
            <p:cNvSpPr/>
            <p:nvPr/>
          </p:nvSpPr>
          <p:spPr>
            <a:xfrm>
              <a:off x="7185502" y="240281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3" name="Google Shape;1713;p70"/>
            <p:cNvSpPr/>
            <p:nvPr/>
          </p:nvSpPr>
          <p:spPr>
            <a:xfrm>
              <a:off x="7165534" y="240281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4" name="Google Shape;1714;p70"/>
            <p:cNvSpPr/>
            <p:nvPr/>
          </p:nvSpPr>
          <p:spPr>
            <a:xfrm>
              <a:off x="7145859" y="240281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5" name="Google Shape;1715;p70"/>
            <p:cNvSpPr/>
            <p:nvPr/>
          </p:nvSpPr>
          <p:spPr>
            <a:xfrm>
              <a:off x="7126185" y="2402811"/>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6" name="Google Shape;1716;p70"/>
            <p:cNvSpPr/>
            <p:nvPr/>
          </p:nvSpPr>
          <p:spPr>
            <a:xfrm>
              <a:off x="7215161" y="2382549"/>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7" name="Google Shape;1717;p70"/>
            <p:cNvSpPr/>
            <p:nvPr/>
          </p:nvSpPr>
          <p:spPr>
            <a:xfrm>
              <a:off x="7195487" y="2382549"/>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8" name="Google Shape;1718;p70"/>
            <p:cNvSpPr/>
            <p:nvPr/>
          </p:nvSpPr>
          <p:spPr>
            <a:xfrm>
              <a:off x="7175518" y="2382549"/>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19" name="Google Shape;1719;p70"/>
            <p:cNvSpPr/>
            <p:nvPr/>
          </p:nvSpPr>
          <p:spPr>
            <a:xfrm>
              <a:off x="7155844" y="2382549"/>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20" name="Google Shape;1720;p70"/>
            <p:cNvSpPr/>
            <p:nvPr/>
          </p:nvSpPr>
          <p:spPr>
            <a:xfrm>
              <a:off x="7135875" y="2382549"/>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21" name="Google Shape;1721;p70"/>
            <p:cNvSpPr/>
            <p:nvPr/>
          </p:nvSpPr>
          <p:spPr>
            <a:xfrm>
              <a:off x="7020176" y="2398407"/>
              <a:ext cx="12627" cy="12627"/>
            </a:xfrm>
            <a:custGeom>
              <a:avLst/>
              <a:gdLst/>
              <a:ahLst/>
              <a:cxnLst/>
              <a:rect l="l" t="t" r="r" b="b"/>
              <a:pathLst>
                <a:path w="43" h="43" extrusionOk="0">
                  <a:moveTo>
                    <a:pt x="36" y="0"/>
                  </a:moveTo>
                  <a:cubicBezTo>
                    <a:pt x="23" y="3"/>
                    <a:pt x="11" y="7"/>
                    <a:pt x="0" y="13"/>
                  </a:cubicBezTo>
                  <a:lnTo>
                    <a:pt x="15" y="43"/>
                  </a:lnTo>
                  <a:cubicBezTo>
                    <a:pt x="24" y="39"/>
                    <a:pt x="33" y="35"/>
                    <a:pt x="43" y="33"/>
                  </a:cubicBezTo>
                  <a:lnTo>
                    <a:pt x="36"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22" name="Google Shape;1722;p70"/>
            <p:cNvSpPr/>
            <p:nvPr/>
          </p:nvSpPr>
          <p:spPr>
            <a:xfrm>
              <a:off x="7003144" y="2408097"/>
              <a:ext cx="14095" cy="13802"/>
            </a:xfrm>
            <a:custGeom>
              <a:avLst/>
              <a:gdLst/>
              <a:ahLst/>
              <a:cxnLst/>
              <a:rect l="l" t="t" r="r" b="b"/>
              <a:pathLst>
                <a:path w="48" h="47" extrusionOk="0">
                  <a:moveTo>
                    <a:pt x="27" y="47"/>
                  </a:moveTo>
                  <a:cubicBezTo>
                    <a:pt x="33" y="39"/>
                    <a:pt x="40" y="32"/>
                    <a:pt x="48" y="26"/>
                  </a:cubicBezTo>
                  <a:lnTo>
                    <a:pt x="27" y="0"/>
                  </a:lnTo>
                  <a:cubicBezTo>
                    <a:pt x="17" y="7"/>
                    <a:pt x="8" y="16"/>
                    <a:pt x="0" y="26"/>
                  </a:cubicBezTo>
                  <a:lnTo>
                    <a:pt x="27" y="4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23" name="Google Shape;1723;p70"/>
          <p:cNvGrpSpPr/>
          <p:nvPr/>
        </p:nvGrpSpPr>
        <p:grpSpPr>
          <a:xfrm>
            <a:off x="6951168" y="2810693"/>
            <a:ext cx="337700" cy="337113"/>
            <a:chOff x="6951168" y="2810693"/>
            <a:chExt cx="337700" cy="337113"/>
          </a:xfrm>
        </p:grpSpPr>
        <p:sp>
          <p:nvSpPr>
            <p:cNvPr id="1724" name="Google Shape;1724;p70"/>
            <p:cNvSpPr/>
            <p:nvPr/>
          </p:nvSpPr>
          <p:spPr>
            <a:xfrm>
              <a:off x="6951168" y="2810693"/>
              <a:ext cx="337700" cy="337113"/>
            </a:xfrm>
            <a:custGeom>
              <a:avLst/>
              <a:gdLst/>
              <a:ahLst/>
              <a:cxnLst/>
              <a:rect l="l" t="t" r="r" b="b"/>
              <a:pathLst>
                <a:path w="1150" h="1148" extrusionOk="0">
                  <a:moveTo>
                    <a:pt x="1149" y="550"/>
                  </a:moveTo>
                  <a:cubicBezTo>
                    <a:pt x="1143" y="406"/>
                    <a:pt x="1083" y="270"/>
                    <a:pt x="981" y="168"/>
                  </a:cubicBezTo>
                  <a:cubicBezTo>
                    <a:pt x="872" y="59"/>
                    <a:pt x="728" y="0"/>
                    <a:pt x="574" y="0"/>
                  </a:cubicBezTo>
                  <a:cubicBezTo>
                    <a:pt x="421" y="0"/>
                    <a:pt x="277" y="59"/>
                    <a:pt x="168" y="168"/>
                  </a:cubicBezTo>
                  <a:cubicBezTo>
                    <a:pt x="59" y="276"/>
                    <a:pt x="0" y="420"/>
                    <a:pt x="0" y="573"/>
                  </a:cubicBezTo>
                  <a:cubicBezTo>
                    <a:pt x="0" y="727"/>
                    <a:pt x="59" y="871"/>
                    <a:pt x="168" y="980"/>
                  </a:cubicBezTo>
                  <a:cubicBezTo>
                    <a:pt x="276" y="1087"/>
                    <a:pt x="422" y="1148"/>
                    <a:pt x="575" y="1148"/>
                  </a:cubicBezTo>
                  <a:cubicBezTo>
                    <a:pt x="709" y="1148"/>
                    <a:pt x="839" y="1101"/>
                    <a:pt x="943" y="1014"/>
                  </a:cubicBezTo>
                  <a:lnTo>
                    <a:pt x="921" y="989"/>
                  </a:lnTo>
                  <a:cubicBezTo>
                    <a:pt x="820" y="1073"/>
                    <a:pt x="698" y="1115"/>
                    <a:pt x="576" y="1115"/>
                  </a:cubicBezTo>
                  <a:lnTo>
                    <a:pt x="696" y="995"/>
                  </a:lnTo>
                  <a:cubicBezTo>
                    <a:pt x="841" y="953"/>
                    <a:pt x="955" y="839"/>
                    <a:pt x="997" y="695"/>
                  </a:cubicBezTo>
                  <a:lnTo>
                    <a:pt x="1117" y="575"/>
                  </a:lnTo>
                  <a:cubicBezTo>
                    <a:pt x="1116" y="697"/>
                    <a:pt x="1074" y="819"/>
                    <a:pt x="990" y="920"/>
                  </a:cubicBezTo>
                  <a:lnTo>
                    <a:pt x="1016" y="941"/>
                  </a:lnTo>
                  <a:cubicBezTo>
                    <a:pt x="1107" y="832"/>
                    <a:pt x="1155" y="692"/>
                    <a:pt x="1149" y="550"/>
                  </a:cubicBezTo>
                  <a:moveTo>
                    <a:pt x="996" y="453"/>
                  </a:moveTo>
                  <a:cubicBezTo>
                    <a:pt x="955" y="308"/>
                    <a:pt x="841" y="194"/>
                    <a:pt x="696" y="152"/>
                  </a:cubicBezTo>
                  <a:lnTo>
                    <a:pt x="577" y="33"/>
                  </a:lnTo>
                  <a:cubicBezTo>
                    <a:pt x="721" y="34"/>
                    <a:pt x="855" y="90"/>
                    <a:pt x="957" y="192"/>
                  </a:cubicBezTo>
                  <a:cubicBezTo>
                    <a:pt x="1062" y="297"/>
                    <a:pt x="1116" y="435"/>
                    <a:pt x="1117" y="572"/>
                  </a:cubicBezTo>
                  <a:lnTo>
                    <a:pt x="996" y="453"/>
                  </a:lnTo>
                  <a:moveTo>
                    <a:pt x="574" y="135"/>
                  </a:moveTo>
                  <a:cubicBezTo>
                    <a:pt x="554" y="135"/>
                    <a:pt x="533" y="136"/>
                    <a:pt x="513" y="139"/>
                  </a:cubicBezTo>
                  <a:lnTo>
                    <a:pt x="574" y="78"/>
                  </a:lnTo>
                  <a:lnTo>
                    <a:pt x="636" y="139"/>
                  </a:lnTo>
                  <a:cubicBezTo>
                    <a:pt x="616" y="137"/>
                    <a:pt x="595" y="135"/>
                    <a:pt x="574" y="135"/>
                  </a:cubicBezTo>
                  <a:moveTo>
                    <a:pt x="192" y="956"/>
                  </a:moveTo>
                  <a:cubicBezTo>
                    <a:pt x="90" y="854"/>
                    <a:pt x="34" y="719"/>
                    <a:pt x="33" y="576"/>
                  </a:cubicBezTo>
                  <a:lnTo>
                    <a:pt x="152" y="695"/>
                  </a:lnTo>
                  <a:cubicBezTo>
                    <a:pt x="194" y="839"/>
                    <a:pt x="308" y="954"/>
                    <a:pt x="453" y="995"/>
                  </a:cubicBezTo>
                  <a:lnTo>
                    <a:pt x="573" y="1115"/>
                  </a:lnTo>
                  <a:cubicBezTo>
                    <a:pt x="435" y="1115"/>
                    <a:pt x="297" y="1061"/>
                    <a:pt x="192" y="956"/>
                  </a:cubicBezTo>
                  <a:moveTo>
                    <a:pt x="78" y="573"/>
                  </a:moveTo>
                  <a:lnTo>
                    <a:pt x="139" y="513"/>
                  </a:lnTo>
                  <a:cubicBezTo>
                    <a:pt x="137" y="533"/>
                    <a:pt x="135" y="553"/>
                    <a:pt x="135" y="573"/>
                  </a:cubicBezTo>
                  <a:cubicBezTo>
                    <a:pt x="135" y="594"/>
                    <a:pt x="137" y="614"/>
                    <a:pt x="139" y="634"/>
                  </a:cubicBezTo>
                  <a:lnTo>
                    <a:pt x="78" y="573"/>
                  </a:lnTo>
                  <a:moveTo>
                    <a:pt x="574" y="1069"/>
                  </a:moveTo>
                  <a:lnTo>
                    <a:pt x="513" y="1008"/>
                  </a:lnTo>
                  <a:cubicBezTo>
                    <a:pt x="533" y="1011"/>
                    <a:pt x="554" y="1012"/>
                    <a:pt x="574" y="1012"/>
                  </a:cubicBezTo>
                  <a:cubicBezTo>
                    <a:pt x="595" y="1012"/>
                    <a:pt x="616" y="1011"/>
                    <a:pt x="636" y="1008"/>
                  </a:cubicBezTo>
                  <a:lnTo>
                    <a:pt x="574" y="1069"/>
                  </a:lnTo>
                  <a:moveTo>
                    <a:pt x="574" y="979"/>
                  </a:moveTo>
                  <a:cubicBezTo>
                    <a:pt x="351" y="979"/>
                    <a:pt x="169" y="797"/>
                    <a:pt x="169" y="573"/>
                  </a:cubicBezTo>
                  <a:cubicBezTo>
                    <a:pt x="169" y="493"/>
                    <a:pt x="193" y="415"/>
                    <a:pt x="238" y="348"/>
                  </a:cubicBezTo>
                  <a:lnTo>
                    <a:pt x="210" y="329"/>
                  </a:lnTo>
                  <a:cubicBezTo>
                    <a:pt x="184" y="367"/>
                    <a:pt x="165" y="409"/>
                    <a:pt x="152" y="453"/>
                  </a:cubicBezTo>
                  <a:lnTo>
                    <a:pt x="33" y="570"/>
                  </a:lnTo>
                  <a:cubicBezTo>
                    <a:pt x="34" y="428"/>
                    <a:pt x="90" y="293"/>
                    <a:pt x="192" y="192"/>
                  </a:cubicBezTo>
                  <a:cubicBezTo>
                    <a:pt x="293" y="90"/>
                    <a:pt x="428" y="34"/>
                    <a:pt x="572" y="33"/>
                  </a:cubicBezTo>
                  <a:lnTo>
                    <a:pt x="453" y="152"/>
                  </a:lnTo>
                  <a:cubicBezTo>
                    <a:pt x="366" y="177"/>
                    <a:pt x="289" y="228"/>
                    <a:pt x="231" y="300"/>
                  </a:cubicBezTo>
                  <a:lnTo>
                    <a:pt x="257" y="321"/>
                  </a:lnTo>
                  <a:cubicBezTo>
                    <a:pt x="313" y="252"/>
                    <a:pt x="387" y="204"/>
                    <a:pt x="470" y="182"/>
                  </a:cubicBezTo>
                  <a:lnTo>
                    <a:pt x="470" y="182"/>
                  </a:lnTo>
                  <a:lnTo>
                    <a:pt x="470" y="182"/>
                  </a:lnTo>
                  <a:cubicBezTo>
                    <a:pt x="504" y="173"/>
                    <a:pt x="539" y="169"/>
                    <a:pt x="574" y="169"/>
                  </a:cubicBezTo>
                  <a:cubicBezTo>
                    <a:pt x="798" y="169"/>
                    <a:pt x="980" y="350"/>
                    <a:pt x="980" y="573"/>
                  </a:cubicBezTo>
                  <a:cubicBezTo>
                    <a:pt x="980" y="797"/>
                    <a:pt x="798" y="979"/>
                    <a:pt x="574" y="979"/>
                  </a:cubicBezTo>
                  <a:moveTo>
                    <a:pt x="1009" y="634"/>
                  </a:moveTo>
                  <a:cubicBezTo>
                    <a:pt x="1012" y="614"/>
                    <a:pt x="1014" y="594"/>
                    <a:pt x="1014" y="573"/>
                  </a:cubicBezTo>
                  <a:cubicBezTo>
                    <a:pt x="1014" y="553"/>
                    <a:pt x="1012" y="533"/>
                    <a:pt x="1009" y="513"/>
                  </a:cubicBezTo>
                  <a:lnTo>
                    <a:pt x="1071" y="573"/>
                  </a:lnTo>
                  <a:lnTo>
                    <a:pt x="1009" y="634"/>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25" name="Google Shape;1725;p70"/>
            <p:cNvSpPr/>
            <p:nvPr/>
          </p:nvSpPr>
          <p:spPr>
            <a:xfrm>
              <a:off x="7228669" y="3087900"/>
              <a:ext cx="14095" cy="14095"/>
            </a:xfrm>
            <a:custGeom>
              <a:avLst/>
              <a:gdLst/>
              <a:ahLst/>
              <a:cxnLst/>
              <a:rect l="l" t="t" r="r" b="b"/>
              <a:pathLst>
                <a:path w="48" h="48" extrusionOk="0">
                  <a:moveTo>
                    <a:pt x="0" y="23"/>
                  </a:moveTo>
                  <a:lnTo>
                    <a:pt x="23" y="48"/>
                  </a:lnTo>
                  <a:cubicBezTo>
                    <a:pt x="32" y="40"/>
                    <a:pt x="40" y="31"/>
                    <a:pt x="48" y="23"/>
                  </a:cubicBezTo>
                  <a:lnTo>
                    <a:pt x="23" y="0"/>
                  </a:lnTo>
                  <a:cubicBezTo>
                    <a:pt x="20" y="4"/>
                    <a:pt x="16" y="8"/>
                    <a:pt x="12" y="12"/>
                  </a:cubicBezTo>
                  <a:cubicBezTo>
                    <a:pt x="8" y="16"/>
                    <a:pt x="4" y="19"/>
                    <a:pt x="0" y="23"/>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26" name="Google Shape;1726;p70"/>
            <p:cNvSpPr/>
            <p:nvPr/>
          </p:nvSpPr>
          <p:spPr>
            <a:xfrm>
              <a:off x="7016946" y="2865606"/>
              <a:ext cx="14095" cy="14095"/>
            </a:xfrm>
            <a:custGeom>
              <a:avLst/>
              <a:gdLst/>
              <a:ahLst/>
              <a:cxnLst/>
              <a:rect l="l" t="t" r="r" b="b"/>
              <a:pathLst>
                <a:path w="48" h="48" extrusionOk="0">
                  <a:moveTo>
                    <a:pt x="48" y="26"/>
                  </a:moveTo>
                  <a:lnTo>
                    <a:pt x="26" y="0"/>
                  </a:lnTo>
                  <a:cubicBezTo>
                    <a:pt x="21" y="5"/>
                    <a:pt x="9" y="15"/>
                    <a:pt x="0" y="24"/>
                  </a:cubicBezTo>
                  <a:lnTo>
                    <a:pt x="24" y="48"/>
                  </a:lnTo>
                  <a:cubicBezTo>
                    <a:pt x="32" y="40"/>
                    <a:pt x="44" y="29"/>
                    <a:pt x="48" y="2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27" name="Google Shape;1727;p70"/>
            <p:cNvSpPr/>
            <p:nvPr/>
          </p:nvSpPr>
          <p:spPr>
            <a:xfrm>
              <a:off x="7032803" y="2853566"/>
              <a:ext cx="13508" cy="13802"/>
            </a:xfrm>
            <a:custGeom>
              <a:avLst/>
              <a:gdLst/>
              <a:ahLst/>
              <a:cxnLst/>
              <a:rect l="l" t="t" r="r" b="b"/>
              <a:pathLst>
                <a:path w="46" h="47" extrusionOk="0">
                  <a:moveTo>
                    <a:pt x="29" y="0"/>
                  </a:moveTo>
                  <a:cubicBezTo>
                    <a:pt x="21" y="5"/>
                    <a:pt x="7" y="15"/>
                    <a:pt x="0" y="20"/>
                  </a:cubicBezTo>
                  <a:lnTo>
                    <a:pt x="20" y="47"/>
                  </a:lnTo>
                  <a:cubicBezTo>
                    <a:pt x="26" y="42"/>
                    <a:pt x="39" y="33"/>
                    <a:pt x="46" y="29"/>
                  </a:cubicBezTo>
                  <a:lnTo>
                    <a:pt x="29"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28" name="Google Shape;1728;p70"/>
            <p:cNvSpPr/>
            <p:nvPr/>
          </p:nvSpPr>
          <p:spPr>
            <a:xfrm>
              <a:off x="7014891" y="2875297"/>
              <a:ext cx="209962" cy="207612"/>
            </a:xfrm>
            <a:custGeom>
              <a:avLst/>
              <a:gdLst/>
              <a:ahLst/>
              <a:cxnLst/>
              <a:rect l="l" t="t" r="r" b="b"/>
              <a:pathLst>
                <a:path w="715" h="707" extrusionOk="0">
                  <a:moveTo>
                    <a:pt x="715" y="353"/>
                  </a:moveTo>
                  <a:cubicBezTo>
                    <a:pt x="715" y="331"/>
                    <a:pt x="705" y="310"/>
                    <a:pt x="688" y="296"/>
                  </a:cubicBezTo>
                  <a:cubicBezTo>
                    <a:pt x="699" y="276"/>
                    <a:pt x="701" y="253"/>
                    <a:pt x="693" y="232"/>
                  </a:cubicBezTo>
                  <a:cubicBezTo>
                    <a:pt x="685" y="211"/>
                    <a:pt x="669" y="194"/>
                    <a:pt x="649" y="186"/>
                  </a:cubicBezTo>
                  <a:cubicBezTo>
                    <a:pt x="652" y="164"/>
                    <a:pt x="646" y="142"/>
                    <a:pt x="631" y="124"/>
                  </a:cubicBezTo>
                  <a:cubicBezTo>
                    <a:pt x="617" y="107"/>
                    <a:pt x="595" y="97"/>
                    <a:pt x="573" y="97"/>
                  </a:cubicBezTo>
                  <a:cubicBezTo>
                    <a:pt x="569" y="75"/>
                    <a:pt x="556" y="56"/>
                    <a:pt x="536" y="45"/>
                  </a:cubicBezTo>
                  <a:cubicBezTo>
                    <a:pt x="516" y="33"/>
                    <a:pt x="493" y="31"/>
                    <a:pt x="472" y="38"/>
                  </a:cubicBezTo>
                  <a:cubicBezTo>
                    <a:pt x="461" y="19"/>
                    <a:pt x="442" y="6"/>
                    <a:pt x="419" y="2"/>
                  </a:cubicBezTo>
                  <a:cubicBezTo>
                    <a:pt x="397" y="-2"/>
                    <a:pt x="375" y="4"/>
                    <a:pt x="357" y="18"/>
                  </a:cubicBezTo>
                  <a:cubicBezTo>
                    <a:pt x="340" y="4"/>
                    <a:pt x="318" y="-2"/>
                    <a:pt x="295" y="2"/>
                  </a:cubicBezTo>
                  <a:cubicBezTo>
                    <a:pt x="273" y="6"/>
                    <a:pt x="254" y="19"/>
                    <a:pt x="242" y="38"/>
                  </a:cubicBezTo>
                  <a:cubicBezTo>
                    <a:pt x="222" y="31"/>
                    <a:pt x="198" y="33"/>
                    <a:pt x="179" y="45"/>
                  </a:cubicBezTo>
                  <a:cubicBezTo>
                    <a:pt x="159" y="56"/>
                    <a:pt x="146" y="75"/>
                    <a:pt x="141" y="97"/>
                  </a:cubicBezTo>
                  <a:cubicBezTo>
                    <a:pt x="119" y="97"/>
                    <a:pt x="98" y="107"/>
                    <a:pt x="83" y="124"/>
                  </a:cubicBezTo>
                  <a:cubicBezTo>
                    <a:pt x="69" y="142"/>
                    <a:pt x="63" y="164"/>
                    <a:pt x="66" y="186"/>
                  </a:cubicBezTo>
                  <a:cubicBezTo>
                    <a:pt x="46" y="194"/>
                    <a:pt x="29" y="211"/>
                    <a:pt x="22" y="232"/>
                  </a:cubicBezTo>
                  <a:cubicBezTo>
                    <a:pt x="14" y="253"/>
                    <a:pt x="16" y="276"/>
                    <a:pt x="26" y="296"/>
                  </a:cubicBezTo>
                  <a:cubicBezTo>
                    <a:pt x="10" y="310"/>
                    <a:pt x="0" y="331"/>
                    <a:pt x="0" y="353"/>
                  </a:cubicBezTo>
                  <a:cubicBezTo>
                    <a:pt x="0" y="376"/>
                    <a:pt x="10" y="397"/>
                    <a:pt x="26" y="412"/>
                  </a:cubicBezTo>
                  <a:cubicBezTo>
                    <a:pt x="16" y="431"/>
                    <a:pt x="14" y="454"/>
                    <a:pt x="22" y="475"/>
                  </a:cubicBezTo>
                  <a:cubicBezTo>
                    <a:pt x="29" y="497"/>
                    <a:pt x="46" y="513"/>
                    <a:pt x="66" y="521"/>
                  </a:cubicBezTo>
                  <a:cubicBezTo>
                    <a:pt x="63" y="543"/>
                    <a:pt x="69" y="565"/>
                    <a:pt x="83" y="583"/>
                  </a:cubicBezTo>
                  <a:cubicBezTo>
                    <a:pt x="98" y="601"/>
                    <a:pt x="119" y="610"/>
                    <a:pt x="141" y="611"/>
                  </a:cubicBezTo>
                  <a:cubicBezTo>
                    <a:pt x="146" y="632"/>
                    <a:pt x="159" y="651"/>
                    <a:pt x="179" y="663"/>
                  </a:cubicBezTo>
                  <a:cubicBezTo>
                    <a:pt x="198" y="674"/>
                    <a:pt x="222" y="676"/>
                    <a:pt x="242" y="669"/>
                  </a:cubicBezTo>
                  <a:cubicBezTo>
                    <a:pt x="254" y="688"/>
                    <a:pt x="273" y="701"/>
                    <a:pt x="295" y="705"/>
                  </a:cubicBezTo>
                  <a:cubicBezTo>
                    <a:pt x="318" y="709"/>
                    <a:pt x="340" y="703"/>
                    <a:pt x="357" y="689"/>
                  </a:cubicBezTo>
                  <a:cubicBezTo>
                    <a:pt x="392" y="719"/>
                    <a:pt x="450" y="708"/>
                    <a:pt x="472" y="669"/>
                  </a:cubicBezTo>
                  <a:cubicBezTo>
                    <a:pt x="493" y="676"/>
                    <a:pt x="516" y="674"/>
                    <a:pt x="536" y="663"/>
                  </a:cubicBezTo>
                  <a:cubicBezTo>
                    <a:pt x="556" y="651"/>
                    <a:pt x="569" y="632"/>
                    <a:pt x="573" y="611"/>
                  </a:cubicBezTo>
                  <a:cubicBezTo>
                    <a:pt x="596" y="610"/>
                    <a:pt x="617" y="601"/>
                    <a:pt x="631" y="583"/>
                  </a:cubicBezTo>
                  <a:cubicBezTo>
                    <a:pt x="646" y="565"/>
                    <a:pt x="652" y="543"/>
                    <a:pt x="649" y="521"/>
                  </a:cubicBezTo>
                  <a:cubicBezTo>
                    <a:pt x="669" y="513"/>
                    <a:pt x="686" y="497"/>
                    <a:pt x="693" y="475"/>
                  </a:cubicBezTo>
                  <a:cubicBezTo>
                    <a:pt x="701" y="454"/>
                    <a:pt x="699" y="431"/>
                    <a:pt x="688" y="412"/>
                  </a:cubicBezTo>
                  <a:cubicBezTo>
                    <a:pt x="705" y="397"/>
                    <a:pt x="715" y="376"/>
                    <a:pt x="715" y="353"/>
                  </a:cubicBezTo>
                  <a:moveTo>
                    <a:pt x="637" y="403"/>
                  </a:moveTo>
                  <a:cubicBezTo>
                    <a:pt x="655" y="421"/>
                    <a:pt x="671" y="437"/>
                    <a:pt x="662" y="464"/>
                  </a:cubicBezTo>
                  <a:cubicBezTo>
                    <a:pt x="651" y="491"/>
                    <a:pt x="628" y="493"/>
                    <a:pt x="603" y="495"/>
                  </a:cubicBezTo>
                  <a:cubicBezTo>
                    <a:pt x="614" y="518"/>
                    <a:pt x="624" y="539"/>
                    <a:pt x="606" y="561"/>
                  </a:cubicBezTo>
                  <a:cubicBezTo>
                    <a:pt x="587" y="584"/>
                    <a:pt x="564" y="577"/>
                    <a:pt x="540" y="571"/>
                  </a:cubicBezTo>
                  <a:cubicBezTo>
                    <a:pt x="542" y="596"/>
                    <a:pt x="545" y="619"/>
                    <a:pt x="519" y="634"/>
                  </a:cubicBezTo>
                  <a:cubicBezTo>
                    <a:pt x="494" y="648"/>
                    <a:pt x="475" y="634"/>
                    <a:pt x="455" y="620"/>
                  </a:cubicBezTo>
                  <a:cubicBezTo>
                    <a:pt x="448" y="644"/>
                    <a:pt x="442" y="667"/>
                    <a:pt x="414" y="672"/>
                  </a:cubicBezTo>
                  <a:cubicBezTo>
                    <a:pt x="385" y="677"/>
                    <a:pt x="372" y="658"/>
                    <a:pt x="357" y="637"/>
                  </a:cubicBezTo>
                  <a:cubicBezTo>
                    <a:pt x="343" y="658"/>
                    <a:pt x="330" y="677"/>
                    <a:pt x="301" y="672"/>
                  </a:cubicBezTo>
                  <a:cubicBezTo>
                    <a:pt x="272" y="667"/>
                    <a:pt x="267" y="644"/>
                    <a:pt x="260" y="620"/>
                  </a:cubicBezTo>
                  <a:cubicBezTo>
                    <a:pt x="240" y="634"/>
                    <a:pt x="221" y="648"/>
                    <a:pt x="195" y="634"/>
                  </a:cubicBezTo>
                  <a:cubicBezTo>
                    <a:pt x="170" y="619"/>
                    <a:pt x="173" y="596"/>
                    <a:pt x="175" y="571"/>
                  </a:cubicBezTo>
                  <a:cubicBezTo>
                    <a:pt x="151" y="577"/>
                    <a:pt x="128" y="584"/>
                    <a:pt x="109" y="561"/>
                  </a:cubicBezTo>
                  <a:cubicBezTo>
                    <a:pt x="91" y="539"/>
                    <a:pt x="101" y="518"/>
                    <a:pt x="112" y="495"/>
                  </a:cubicBezTo>
                  <a:cubicBezTo>
                    <a:pt x="86" y="493"/>
                    <a:pt x="63" y="491"/>
                    <a:pt x="53" y="464"/>
                  </a:cubicBezTo>
                  <a:cubicBezTo>
                    <a:pt x="43" y="437"/>
                    <a:pt x="60" y="420"/>
                    <a:pt x="78" y="403"/>
                  </a:cubicBezTo>
                  <a:cubicBezTo>
                    <a:pt x="55" y="392"/>
                    <a:pt x="34" y="383"/>
                    <a:pt x="33" y="353"/>
                  </a:cubicBezTo>
                  <a:cubicBezTo>
                    <a:pt x="34" y="325"/>
                    <a:pt x="55" y="316"/>
                    <a:pt x="78" y="305"/>
                  </a:cubicBezTo>
                  <a:cubicBezTo>
                    <a:pt x="60" y="287"/>
                    <a:pt x="43" y="271"/>
                    <a:pt x="53" y="244"/>
                  </a:cubicBezTo>
                  <a:cubicBezTo>
                    <a:pt x="63" y="216"/>
                    <a:pt x="86" y="215"/>
                    <a:pt x="112" y="212"/>
                  </a:cubicBezTo>
                  <a:cubicBezTo>
                    <a:pt x="101" y="189"/>
                    <a:pt x="91" y="168"/>
                    <a:pt x="109" y="146"/>
                  </a:cubicBezTo>
                  <a:cubicBezTo>
                    <a:pt x="128" y="124"/>
                    <a:pt x="151" y="130"/>
                    <a:pt x="175" y="137"/>
                  </a:cubicBezTo>
                  <a:cubicBezTo>
                    <a:pt x="173" y="112"/>
                    <a:pt x="170" y="89"/>
                    <a:pt x="195" y="74"/>
                  </a:cubicBezTo>
                  <a:cubicBezTo>
                    <a:pt x="221" y="59"/>
                    <a:pt x="240" y="73"/>
                    <a:pt x="260" y="87"/>
                  </a:cubicBezTo>
                  <a:cubicBezTo>
                    <a:pt x="267" y="63"/>
                    <a:pt x="272" y="41"/>
                    <a:pt x="301" y="35"/>
                  </a:cubicBezTo>
                  <a:cubicBezTo>
                    <a:pt x="330" y="31"/>
                    <a:pt x="343" y="50"/>
                    <a:pt x="357" y="71"/>
                  </a:cubicBezTo>
                  <a:cubicBezTo>
                    <a:pt x="372" y="50"/>
                    <a:pt x="385" y="31"/>
                    <a:pt x="414" y="35"/>
                  </a:cubicBezTo>
                  <a:cubicBezTo>
                    <a:pt x="442" y="41"/>
                    <a:pt x="448" y="63"/>
                    <a:pt x="454" y="87"/>
                  </a:cubicBezTo>
                  <a:cubicBezTo>
                    <a:pt x="475" y="73"/>
                    <a:pt x="494" y="59"/>
                    <a:pt x="519" y="74"/>
                  </a:cubicBezTo>
                  <a:cubicBezTo>
                    <a:pt x="545" y="89"/>
                    <a:pt x="542" y="112"/>
                    <a:pt x="540" y="137"/>
                  </a:cubicBezTo>
                  <a:cubicBezTo>
                    <a:pt x="564" y="130"/>
                    <a:pt x="587" y="124"/>
                    <a:pt x="606" y="146"/>
                  </a:cubicBezTo>
                  <a:cubicBezTo>
                    <a:pt x="624" y="168"/>
                    <a:pt x="614" y="189"/>
                    <a:pt x="603" y="212"/>
                  </a:cubicBezTo>
                  <a:cubicBezTo>
                    <a:pt x="628" y="215"/>
                    <a:pt x="651" y="216"/>
                    <a:pt x="662" y="244"/>
                  </a:cubicBezTo>
                  <a:cubicBezTo>
                    <a:pt x="671" y="271"/>
                    <a:pt x="655" y="287"/>
                    <a:pt x="637" y="305"/>
                  </a:cubicBezTo>
                  <a:lnTo>
                    <a:pt x="657" y="315"/>
                  </a:lnTo>
                  <a:cubicBezTo>
                    <a:pt x="689" y="330"/>
                    <a:pt x="689" y="377"/>
                    <a:pt x="657" y="392"/>
                  </a:cubicBezTo>
                  <a:lnTo>
                    <a:pt x="637" y="40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29" name="Google Shape;1729;p70"/>
            <p:cNvSpPr/>
            <p:nvPr/>
          </p:nvSpPr>
          <p:spPr>
            <a:xfrm>
              <a:off x="7070978" y="2914940"/>
              <a:ext cx="24667" cy="24667"/>
            </a:xfrm>
            <a:custGeom>
              <a:avLst/>
              <a:gdLst/>
              <a:ahLst/>
              <a:cxnLst/>
              <a:rect l="l" t="t" r="r" b="b"/>
              <a:pathLst>
                <a:path w="84" h="84" extrusionOk="0">
                  <a:moveTo>
                    <a:pt x="84" y="34"/>
                  </a:moveTo>
                  <a:lnTo>
                    <a:pt x="84" y="34"/>
                  </a:lnTo>
                  <a:moveTo>
                    <a:pt x="84" y="0"/>
                  </a:moveTo>
                  <a:cubicBezTo>
                    <a:pt x="37" y="0"/>
                    <a:pt x="0" y="38"/>
                    <a:pt x="0" y="84"/>
                  </a:cubicBezTo>
                  <a:lnTo>
                    <a:pt x="33" y="84"/>
                  </a:lnTo>
                  <a:cubicBezTo>
                    <a:pt x="33" y="57"/>
                    <a:pt x="56" y="34"/>
                    <a:pt x="84" y="34"/>
                  </a:cubicBezTo>
                  <a:lnTo>
                    <a:pt x="84"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0" name="Google Shape;1730;p70"/>
            <p:cNvSpPr/>
            <p:nvPr/>
          </p:nvSpPr>
          <p:spPr>
            <a:xfrm>
              <a:off x="7045724" y="2949591"/>
              <a:ext cx="24667" cy="24667"/>
            </a:xfrm>
            <a:custGeom>
              <a:avLst/>
              <a:gdLst/>
              <a:ahLst/>
              <a:cxnLst/>
              <a:rect l="l" t="t" r="r" b="b"/>
              <a:pathLst>
                <a:path w="84" h="84" extrusionOk="0">
                  <a:moveTo>
                    <a:pt x="0" y="51"/>
                  </a:moveTo>
                  <a:lnTo>
                    <a:pt x="0" y="51"/>
                  </a:lnTo>
                  <a:moveTo>
                    <a:pt x="0" y="84"/>
                  </a:moveTo>
                  <a:cubicBezTo>
                    <a:pt x="47" y="84"/>
                    <a:pt x="84" y="47"/>
                    <a:pt x="84" y="0"/>
                  </a:cubicBezTo>
                  <a:lnTo>
                    <a:pt x="51" y="0"/>
                  </a:lnTo>
                  <a:cubicBezTo>
                    <a:pt x="51" y="28"/>
                    <a:pt x="28" y="51"/>
                    <a:pt x="0" y="51"/>
                  </a:cubicBezTo>
                  <a:lnTo>
                    <a:pt x="0" y="8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1" name="Google Shape;1731;p70"/>
            <p:cNvSpPr/>
            <p:nvPr/>
          </p:nvSpPr>
          <p:spPr>
            <a:xfrm>
              <a:off x="7169352" y="2949591"/>
              <a:ext cx="24667" cy="24667"/>
            </a:xfrm>
            <a:custGeom>
              <a:avLst/>
              <a:gdLst/>
              <a:ahLst/>
              <a:cxnLst/>
              <a:rect l="l" t="t" r="r" b="b"/>
              <a:pathLst>
                <a:path w="84" h="84" extrusionOk="0">
                  <a:moveTo>
                    <a:pt x="33" y="0"/>
                  </a:moveTo>
                  <a:lnTo>
                    <a:pt x="33" y="0"/>
                  </a:lnTo>
                  <a:moveTo>
                    <a:pt x="0" y="0"/>
                  </a:moveTo>
                  <a:cubicBezTo>
                    <a:pt x="0" y="47"/>
                    <a:pt x="37" y="84"/>
                    <a:pt x="84" y="84"/>
                  </a:cubicBezTo>
                  <a:lnTo>
                    <a:pt x="84" y="51"/>
                  </a:lnTo>
                  <a:cubicBezTo>
                    <a:pt x="56" y="51"/>
                    <a:pt x="33" y="28"/>
                    <a:pt x="33" y="0"/>
                  </a:cubicBez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2" name="Google Shape;1732;p70"/>
            <p:cNvSpPr/>
            <p:nvPr/>
          </p:nvSpPr>
          <p:spPr>
            <a:xfrm>
              <a:off x="7045724" y="2983948"/>
              <a:ext cx="24667" cy="24667"/>
            </a:xfrm>
            <a:custGeom>
              <a:avLst/>
              <a:gdLst/>
              <a:ahLst/>
              <a:cxnLst/>
              <a:rect l="l" t="t" r="r" b="b"/>
              <a:pathLst>
                <a:path w="84" h="84" extrusionOk="0">
                  <a:moveTo>
                    <a:pt x="0" y="0"/>
                  </a:moveTo>
                  <a:lnTo>
                    <a:pt x="0" y="34"/>
                  </a:lnTo>
                  <a:cubicBezTo>
                    <a:pt x="28" y="34"/>
                    <a:pt x="51" y="56"/>
                    <a:pt x="51" y="84"/>
                  </a:cubicBezTo>
                  <a:lnTo>
                    <a:pt x="84" y="84"/>
                  </a:lnTo>
                  <a:cubicBezTo>
                    <a:pt x="84" y="38"/>
                    <a:pt x="47" y="0"/>
                    <a:pt x="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3" name="Google Shape;1733;p70"/>
            <p:cNvSpPr/>
            <p:nvPr/>
          </p:nvSpPr>
          <p:spPr>
            <a:xfrm>
              <a:off x="7169352" y="2983948"/>
              <a:ext cx="24667" cy="24667"/>
            </a:xfrm>
            <a:custGeom>
              <a:avLst/>
              <a:gdLst/>
              <a:ahLst/>
              <a:cxnLst/>
              <a:rect l="l" t="t" r="r" b="b"/>
              <a:pathLst>
                <a:path w="84" h="84" extrusionOk="0">
                  <a:moveTo>
                    <a:pt x="0" y="84"/>
                  </a:moveTo>
                  <a:lnTo>
                    <a:pt x="33" y="84"/>
                  </a:lnTo>
                  <a:cubicBezTo>
                    <a:pt x="33" y="56"/>
                    <a:pt x="56" y="34"/>
                    <a:pt x="84" y="34"/>
                  </a:cubicBezTo>
                  <a:lnTo>
                    <a:pt x="84" y="0"/>
                  </a:lnTo>
                  <a:cubicBezTo>
                    <a:pt x="37" y="0"/>
                    <a:pt x="0" y="38"/>
                    <a:pt x="0" y="8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4" name="Google Shape;1734;p70"/>
            <p:cNvSpPr/>
            <p:nvPr/>
          </p:nvSpPr>
          <p:spPr>
            <a:xfrm>
              <a:off x="7144391" y="2914940"/>
              <a:ext cx="24667" cy="24667"/>
            </a:xfrm>
            <a:custGeom>
              <a:avLst/>
              <a:gdLst/>
              <a:ahLst/>
              <a:cxnLst/>
              <a:rect l="l" t="t" r="r" b="b"/>
              <a:pathLst>
                <a:path w="84" h="84" extrusionOk="0">
                  <a:moveTo>
                    <a:pt x="0" y="0"/>
                  </a:moveTo>
                  <a:lnTo>
                    <a:pt x="0" y="34"/>
                  </a:lnTo>
                  <a:cubicBezTo>
                    <a:pt x="27" y="34"/>
                    <a:pt x="50" y="57"/>
                    <a:pt x="50" y="84"/>
                  </a:cubicBezTo>
                  <a:lnTo>
                    <a:pt x="84" y="84"/>
                  </a:lnTo>
                  <a:cubicBezTo>
                    <a:pt x="84" y="38"/>
                    <a:pt x="46" y="0"/>
                    <a:pt x="0"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5" name="Google Shape;1735;p70"/>
            <p:cNvSpPr/>
            <p:nvPr/>
          </p:nvSpPr>
          <p:spPr>
            <a:xfrm>
              <a:off x="7115026" y="2905249"/>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6" name="Google Shape;1736;p70"/>
            <p:cNvSpPr/>
            <p:nvPr/>
          </p:nvSpPr>
          <p:spPr>
            <a:xfrm>
              <a:off x="7115026" y="2934908"/>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7" name="Google Shape;1737;p70"/>
            <p:cNvSpPr/>
            <p:nvPr/>
          </p:nvSpPr>
          <p:spPr>
            <a:xfrm>
              <a:off x="7115026" y="2974257"/>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8" name="Google Shape;1738;p70"/>
            <p:cNvSpPr/>
            <p:nvPr/>
          </p:nvSpPr>
          <p:spPr>
            <a:xfrm>
              <a:off x="7090653" y="295458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39" name="Google Shape;1739;p70"/>
            <p:cNvSpPr/>
            <p:nvPr/>
          </p:nvSpPr>
          <p:spPr>
            <a:xfrm>
              <a:off x="7139399" y="2954583"/>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40" name="Google Shape;1740;p70"/>
            <p:cNvSpPr/>
            <p:nvPr/>
          </p:nvSpPr>
          <p:spPr>
            <a:xfrm>
              <a:off x="7070978" y="3019186"/>
              <a:ext cx="24667" cy="24667"/>
            </a:xfrm>
            <a:custGeom>
              <a:avLst/>
              <a:gdLst/>
              <a:ahLst/>
              <a:cxnLst/>
              <a:rect l="l" t="t" r="r" b="b"/>
              <a:pathLst>
                <a:path w="84" h="84" extrusionOk="0">
                  <a:moveTo>
                    <a:pt x="33" y="0"/>
                  </a:moveTo>
                  <a:lnTo>
                    <a:pt x="33" y="0"/>
                  </a:lnTo>
                  <a:moveTo>
                    <a:pt x="0" y="0"/>
                  </a:moveTo>
                  <a:cubicBezTo>
                    <a:pt x="0" y="46"/>
                    <a:pt x="37" y="84"/>
                    <a:pt x="84" y="84"/>
                  </a:cubicBezTo>
                  <a:lnTo>
                    <a:pt x="84" y="50"/>
                  </a:lnTo>
                  <a:cubicBezTo>
                    <a:pt x="56" y="50"/>
                    <a:pt x="33" y="28"/>
                    <a:pt x="33" y="0"/>
                  </a:cubicBez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41" name="Google Shape;1741;p70"/>
            <p:cNvSpPr/>
            <p:nvPr/>
          </p:nvSpPr>
          <p:spPr>
            <a:xfrm>
              <a:off x="7144391" y="3019186"/>
              <a:ext cx="24667" cy="24667"/>
            </a:xfrm>
            <a:custGeom>
              <a:avLst/>
              <a:gdLst/>
              <a:ahLst/>
              <a:cxnLst/>
              <a:rect l="l" t="t" r="r" b="b"/>
              <a:pathLst>
                <a:path w="84" h="84" extrusionOk="0">
                  <a:moveTo>
                    <a:pt x="0" y="50"/>
                  </a:moveTo>
                  <a:lnTo>
                    <a:pt x="0" y="50"/>
                  </a:lnTo>
                  <a:moveTo>
                    <a:pt x="0" y="84"/>
                  </a:moveTo>
                  <a:cubicBezTo>
                    <a:pt x="46" y="84"/>
                    <a:pt x="84" y="46"/>
                    <a:pt x="84" y="0"/>
                  </a:cubicBezTo>
                  <a:lnTo>
                    <a:pt x="50" y="0"/>
                  </a:lnTo>
                  <a:cubicBezTo>
                    <a:pt x="50" y="28"/>
                    <a:pt x="27" y="50"/>
                    <a:pt x="0" y="50"/>
                  </a:cubicBezTo>
                  <a:lnTo>
                    <a:pt x="0" y="8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42" name="Google Shape;1742;p70"/>
            <p:cNvSpPr/>
            <p:nvPr/>
          </p:nvSpPr>
          <p:spPr>
            <a:xfrm>
              <a:off x="7115026" y="3043853"/>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43" name="Google Shape;1743;p70"/>
            <p:cNvSpPr/>
            <p:nvPr/>
          </p:nvSpPr>
          <p:spPr>
            <a:xfrm>
              <a:off x="7115026" y="3014194"/>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44" name="Google Shape;1744;p70"/>
            <p:cNvSpPr/>
            <p:nvPr/>
          </p:nvSpPr>
          <p:spPr>
            <a:xfrm>
              <a:off x="7090653" y="2994519"/>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45" name="Google Shape;1745;p70"/>
            <p:cNvSpPr/>
            <p:nvPr/>
          </p:nvSpPr>
          <p:spPr>
            <a:xfrm>
              <a:off x="7139399" y="2994519"/>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46" name="Google Shape;1746;p70"/>
          <p:cNvGrpSpPr/>
          <p:nvPr/>
        </p:nvGrpSpPr>
        <p:grpSpPr>
          <a:xfrm>
            <a:off x="6222324" y="2810693"/>
            <a:ext cx="337407" cy="337112"/>
            <a:chOff x="6222324" y="2810693"/>
            <a:chExt cx="337407" cy="337112"/>
          </a:xfrm>
        </p:grpSpPr>
        <p:sp>
          <p:nvSpPr>
            <p:cNvPr id="1747" name="Google Shape;1747;p70"/>
            <p:cNvSpPr/>
            <p:nvPr/>
          </p:nvSpPr>
          <p:spPr>
            <a:xfrm>
              <a:off x="6222324" y="2810693"/>
              <a:ext cx="337407" cy="336526"/>
            </a:xfrm>
            <a:custGeom>
              <a:avLst/>
              <a:gdLst/>
              <a:ahLst/>
              <a:cxnLst/>
              <a:rect l="l" t="t" r="r" b="b"/>
              <a:pathLst>
                <a:path w="1149" h="1146" extrusionOk="0">
                  <a:moveTo>
                    <a:pt x="981" y="168"/>
                  </a:moveTo>
                  <a:cubicBezTo>
                    <a:pt x="872" y="59"/>
                    <a:pt x="728" y="0"/>
                    <a:pt x="574" y="0"/>
                  </a:cubicBezTo>
                  <a:cubicBezTo>
                    <a:pt x="421" y="0"/>
                    <a:pt x="276" y="59"/>
                    <a:pt x="168" y="168"/>
                  </a:cubicBezTo>
                  <a:cubicBezTo>
                    <a:pt x="59" y="277"/>
                    <a:pt x="0" y="421"/>
                    <a:pt x="0" y="573"/>
                  </a:cubicBezTo>
                  <a:cubicBezTo>
                    <a:pt x="0" y="718"/>
                    <a:pt x="53" y="856"/>
                    <a:pt x="151" y="962"/>
                  </a:cubicBezTo>
                  <a:cubicBezTo>
                    <a:pt x="248" y="1068"/>
                    <a:pt x="380" y="1133"/>
                    <a:pt x="523" y="1146"/>
                  </a:cubicBezTo>
                  <a:lnTo>
                    <a:pt x="526" y="1112"/>
                  </a:lnTo>
                  <a:cubicBezTo>
                    <a:pt x="245" y="1087"/>
                    <a:pt x="33" y="855"/>
                    <a:pt x="33" y="573"/>
                  </a:cubicBezTo>
                  <a:cubicBezTo>
                    <a:pt x="33" y="276"/>
                    <a:pt x="276" y="33"/>
                    <a:pt x="574" y="33"/>
                  </a:cubicBezTo>
                  <a:cubicBezTo>
                    <a:pt x="873" y="33"/>
                    <a:pt x="1115" y="276"/>
                    <a:pt x="1115" y="573"/>
                  </a:cubicBezTo>
                  <a:cubicBezTo>
                    <a:pt x="1115" y="856"/>
                    <a:pt x="904" y="1087"/>
                    <a:pt x="623" y="1112"/>
                  </a:cubicBezTo>
                  <a:lnTo>
                    <a:pt x="626" y="1146"/>
                  </a:lnTo>
                  <a:cubicBezTo>
                    <a:pt x="768" y="1133"/>
                    <a:pt x="900" y="1068"/>
                    <a:pt x="997" y="962"/>
                  </a:cubicBezTo>
                  <a:cubicBezTo>
                    <a:pt x="1095" y="856"/>
                    <a:pt x="1149" y="718"/>
                    <a:pt x="1149" y="573"/>
                  </a:cubicBezTo>
                  <a:cubicBezTo>
                    <a:pt x="1149" y="421"/>
                    <a:pt x="1089" y="277"/>
                    <a:pt x="981" y="16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48" name="Google Shape;1748;p70"/>
            <p:cNvSpPr/>
            <p:nvPr/>
          </p:nvSpPr>
          <p:spPr>
            <a:xfrm>
              <a:off x="6385888" y="3137821"/>
              <a:ext cx="10278" cy="9984"/>
            </a:xfrm>
            <a:custGeom>
              <a:avLst/>
              <a:gdLst/>
              <a:ahLst/>
              <a:cxnLst/>
              <a:rect l="l" t="t" r="r" b="b"/>
              <a:pathLst>
                <a:path w="35" h="34" extrusionOk="0">
                  <a:moveTo>
                    <a:pt x="0" y="34"/>
                  </a:moveTo>
                  <a:cubicBezTo>
                    <a:pt x="6" y="34"/>
                    <a:pt x="11" y="34"/>
                    <a:pt x="17" y="34"/>
                  </a:cubicBezTo>
                  <a:cubicBezTo>
                    <a:pt x="23" y="34"/>
                    <a:pt x="29" y="34"/>
                    <a:pt x="35" y="34"/>
                  </a:cubicBezTo>
                  <a:lnTo>
                    <a:pt x="34" y="0"/>
                  </a:lnTo>
                  <a:cubicBezTo>
                    <a:pt x="23" y="0"/>
                    <a:pt x="12" y="0"/>
                    <a:pt x="1" y="0"/>
                  </a:cubicBezTo>
                  <a:lnTo>
                    <a:pt x="0" y="3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49" name="Google Shape;1749;p70"/>
            <p:cNvSpPr/>
            <p:nvPr/>
          </p:nvSpPr>
          <p:spPr>
            <a:xfrm>
              <a:off x="6405856" y="2885575"/>
              <a:ext cx="83985" cy="83985"/>
            </a:xfrm>
            <a:custGeom>
              <a:avLst/>
              <a:gdLst/>
              <a:ahLst/>
              <a:cxnLst/>
              <a:rect l="l" t="t" r="r" b="b"/>
              <a:pathLst>
                <a:path w="286" h="286" extrusionOk="0">
                  <a:moveTo>
                    <a:pt x="143" y="286"/>
                  </a:moveTo>
                  <a:cubicBezTo>
                    <a:pt x="222" y="286"/>
                    <a:pt x="286" y="221"/>
                    <a:pt x="286" y="143"/>
                  </a:cubicBezTo>
                  <a:cubicBezTo>
                    <a:pt x="286" y="64"/>
                    <a:pt x="222" y="0"/>
                    <a:pt x="143" y="0"/>
                  </a:cubicBezTo>
                  <a:cubicBezTo>
                    <a:pt x="65" y="0"/>
                    <a:pt x="0" y="64"/>
                    <a:pt x="0" y="143"/>
                  </a:cubicBezTo>
                  <a:cubicBezTo>
                    <a:pt x="0" y="221"/>
                    <a:pt x="65" y="286"/>
                    <a:pt x="143" y="286"/>
                  </a:cubicBezTo>
                  <a:moveTo>
                    <a:pt x="143" y="33"/>
                  </a:moveTo>
                  <a:cubicBezTo>
                    <a:pt x="204" y="33"/>
                    <a:pt x="253" y="82"/>
                    <a:pt x="253" y="143"/>
                  </a:cubicBezTo>
                  <a:cubicBezTo>
                    <a:pt x="253" y="203"/>
                    <a:pt x="204" y="252"/>
                    <a:pt x="143" y="252"/>
                  </a:cubicBezTo>
                  <a:cubicBezTo>
                    <a:pt x="83" y="252"/>
                    <a:pt x="34" y="203"/>
                    <a:pt x="34" y="143"/>
                  </a:cubicBezTo>
                  <a:cubicBezTo>
                    <a:pt x="34" y="82"/>
                    <a:pt x="83" y="33"/>
                    <a:pt x="143" y="3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0" name="Google Shape;1750;p70"/>
            <p:cNvSpPr/>
            <p:nvPr/>
          </p:nvSpPr>
          <p:spPr>
            <a:xfrm>
              <a:off x="6260792" y="2848574"/>
              <a:ext cx="258708" cy="269279"/>
            </a:xfrm>
            <a:custGeom>
              <a:avLst/>
              <a:gdLst/>
              <a:ahLst/>
              <a:cxnLst/>
              <a:rect l="l" t="t" r="r" b="b"/>
              <a:pathLst>
                <a:path w="881" h="917" extrusionOk="0">
                  <a:moveTo>
                    <a:pt x="848" y="269"/>
                  </a:moveTo>
                  <a:cubicBezTo>
                    <a:pt x="848" y="153"/>
                    <a:pt x="753" y="58"/>
                    <a:pt x="637" y="58"/>
                  </a:cubicBezTo>
                  <a:cubicBezTo>
                    <a:pt x="613" y="58"/>
                    <a:pt x="590" y="63"/>
                    <a:pt x="568" y="70"/>
                  </a:cubicBezTo>
                  <a:lnTo>
                    <a:pt x="551" y="53"/>
                  </a:lnTo>
                  <a:cubicBezTo>
                    <a:pt x="498" y="-5"/>
                    <a:pt x="393" y="-12"/>
                    <a:pt x="303" y="18"/>
                  </a:cubicBezTo>
                  <a:lnTo>
                    <a:pt x="453" y="168"/>
                  </a:lnTo>
                  <a:cubicBezTo>
                    <a:pt x="447" y="178"/>
                    <a:pt x="442" y="189"/>
                    <a:pt x="438" y="201"/>
                  </a:cubicBezTo>
                  <a:lnTo>
                    <a:pt x="270" y="32"/>
                  </a:lnTo>
                  <a:cubicBezTo>
                    <a:pt x="218" y="44"/>
                    <a:pt x="171" y="73"/>
                    <a:pt x="135" y="112"/>
                  </a:cubicBezTo>
                  <a:lnTo>
                    <a:pt x="196" y="173"/>
                  </a:lnTo>
                  <a:lnTo>
                    <a:pt x="220" y="149"/>
                  </a:lnTo>
                  <a:lnTo>
                    <a:pt x="183" y="112"/>
                  </a:lnTo>
                  <a:cubicBezTo>
                    <a:pt x="205" y="93"/>
                    <a:pt x="231" y="79"/>
                    <a:pt x="260" y="70"/>
                  </a:cubicBezTo>
                  <a:lnTo>
                    <a:pt x="429" y="239"/>
                  </a:lnTo>
                  <a:cubicBezTo>
                    <a:pt x="428" y="251"/>
                    <a:pt x="427" y="263"/>
                    <a:pt x="427" y="275"/>
                  </a:cubicBezTo>
                  <a:lnTo>
                    <a:pt x="386" y="316"/>
                  </a:lnTo>
                  <a:lnTo>
                    <a:pt x="244" y="173"/>
                  </a:lnTo>
                  <a:lnTo>
                    <a:pt x="220" y="197"/>
                  </a:lnTo>
                  <a:lnTo>
                    <a:pt x="384" y="361"/>
                  </a:lnTo>
                  <a:lnTo>
                    <a:pt x="336" y="361"/>
                  </a:lnTo>
                  <a:lnTo>
                    <a:pt x="111" y="136"/>
                  </a:lnTo>
                  <a:cubicBezTo>
                    <a:pt x="72" y="172"/>
                    <a:pt x="43" y="218"/>
                    <a:pt x="31" y="270"/>
                  </a:cubicBezTo>
                  <a:lnTo>
                    <a:pt x="218" y="456"/>
                  </a:lnTo>
                  <a:lnTo>
                    <a:pt x="195" y="480"/>
                  </a:lnTo>
                  <a:lnTo>
                    <a:pt x="18" y="305"/>
                  </a:lnTo>
                  <a:cubicBezTo>
                    <a:pt x="-10" y="389"/>
                    <a:pt x="-7" y="486"/>
                    <a:pt x="42" y="541"/>
                  </a:cubicBezTo>
                  <a:cubicBezTo>
                    <a:pt x="33" y="559"/>
                    <a:pt x="36" y="583"/>
                    <a:pt x="51" y="599"/>
                  </a:cubicBezTo>
                  <a:cubicBezTo>
                    <a:pt x="57" y="604"/>
                    <a:pt x="64" y="609"/>
                    <a:pt x="72" y="611"/>
                  </a:cubicBezTo>
                  <a:cubicBezTo>
                    <a:pt x="62" y="632"/>
                    <a:pt x="60" y="655"/>
                    <a:pt x="68" y="677"/>
                  </a:cubicBezTo>
                  <a:cubicBezTo>
                    <a:pt x="76" y="699"/>
                    <a:pt x="92" y="716"/>
                    <a:pt x="113" y="726"/>
                  </a:cubicBezTo>
                  <a:cubicBezTo>
                    <a:pt x="111" y="748"/>
                    <a:pt x="118" y="771"/>
                    <a:pt x="132" y="789"/>
                  </a:cubicBezTo>
                  <a:cubicBezTo>
                    <a:pt x="147" y="806"/>
                    <a:pt x="168" y="817"/>
                    <a:pt x="191" y="819"/>
                  </a:cubicBezTo>
                  <a:cubicBezTo>
                    <a:pt x="197" y="841"/>
                    <a:pt x="211" y="860"/>
                    <a:pt x="231" y="871"/>
                  </a:cubicBezTo>
                  <a:cubicBezTo>
                    <a:pt x="251" y="883"/>
                    <a:pt x="274" y="886"/>
                    <a:pt x="296" y="880"/>
                  </a:cubicBezTo>
                  <a:cubicBezTo>
                    <a:pt x="321" y="918"/>
                    <a:pt x="379" y="928"/>
                    <a:pt x="416" y="901"/>
                  </a:cubicBezTo>
                  <a:cubicBezTo>
                    <a:pt x="434" y="914"/>
                    <a:pt x="457" y="919"/>
                    <a:pt x="480" y="915"/>
                  </a:cubicBezTo>
                  <a:cubicBezTo>
                    <a:pt x="503" y="911"/>
                    <a:pt x="522" y="898"/>
                    <a:pt x="535" y="880"/>
                  </a:cubicBezTo>
                  <a:cubicBezTo>
                    <a:pt x="557" y="886"/>
                    <a:pt x="581" y="883"/>
                    <a:pt x="601" y="871"/>
                  </a:cubicBezTo>
                  <a:cubicBezTo>
                    <a:pt x="616" y="862"/>
                    <a:pt x="628" y="849"/>
                    <a:pt x="635" y="834"/>
                  </a:cubicBezTo>
                  <a:lnTo>
                    <a:pt x="651" y="817"/>
                  </a:lnTo>
                  <a:cubicBezTo>
                    <a:pt x="669" y="814"/>
                    <a:pt x="686" y="804"/>
                    <a:pt x="699" y="789"/>
                  </a:cubicBezTo>
                  <a:cubicBezTo>
                    <a:pt x="714" y="771"/>
                    <a:pt x="721" y="749"/>
                    <a:pt x="719" y="727"/>
                  </a:cubicBezTo>
                  <a:cubicBezTo>
                    <a:pt x="733" y="721"/>
                    <a:pt x="751" y="712"/>
                    <a:pt x="759" y="698"/>
                  </a:cubicBezTo>
                  <a:lnTo>
                    <a:pt x="831" y="698"/>
                  </a:lnTo>
                  <a:lnTo>
                    <a:pt x="831" y="630"/>
                  </a:lnTo>
                  <a:lnTo>
                    <a:pt x="881" y="630"/>
                  </a:lnTo>
                  <a:lnTo>
                    <a:pt x="881" y="394"/>
                  </a:lnTo>
                  <a:lnTo>
                    <a:pt x="806" y="394"/>
                  </a:lnTo>
                  <a:cubicBezTo>
                    <a:pt x="832" y="359"/>
                    <a:pt x="848" y="315"/>
                    <a:pt x="848" y="269"/>
                  </a:cubicBezTo>
                  <a:moveTo>
                    <a:pt x="637" y="92"/>
                  </a:moveTo>
                  <a:cubicBezTo>
                    <a:pt x="735" y="92"/>
                    <a:pt x="814" y="171"/>
                    <a:pt x="814" y="269"/>
                  </a:cubicBezTo>
                  <a:cubicBezTo>
                    <a:pt x="814" y="366"/>
                    <a:pt x="735" y="444"/>
                    <a:pt x="637" y="444"/>
                  </a:cubicBezTo>
                  <a:cubicBezTo>
                    <a:pt x="540" y="444"/>
                    <a:pt x="461" y="366"/>
                    <a:pt x="461" y="269"/>
                  </a:cubicBezTo>
                  <a:cubicBezTo>
                    <a:pt x="461" y="171"/>
                    <a:pt x="540" y="92"/>
                    <a:pt x="637" y="92"/>
                  </a:cubicBezTo>
                  <a:moveTo>
                    <a:pt x="720" y="461"/>
                  </a:moveTo>
                  <a:cubicBezTo>
                    <a:pt x="742" y="452"/>
                    <a:pt x="763" y="438"/>
                    <a:pt x="780" y="423"/>
                  </a:cubicBezTo>
                  <a:lnTo>
                    <a:pt x="780" y="461"/>
                  </a:lnTo>
                  <a:lnTo>
                    <a:pt x="720" y="461"/>
                  </a:lnTo>
                  <a:moveTo>
                    <a:pt x="780" y="495"/>
                  </a:moveTo>
                  <a:lnTo>
                    <a:pt x="780" y="528"/>
                  </a:lnTo>
                  <a:lnTo>
                    <a:pt x="747" y="528"/>
                  </a:lnTo>
                  <a:lnTo>
                    <a:pt x="747" y="495"/>
                  </a:lnTo>
                  <a:lnTo>
                    <a:pt x="780" y="495"/>
                  </a:lnTo>
                  <a:moveTo>
                    <a:pt x="679" y="530"/>
                  </a:moveTo>
                  <a:lnTo>
                    <a:pt x="679" y="496"/>
                  </a:lnTo>
                  <a:lnTo>
                    <a:pt x="713" y="496"/>
                  </a:lnTo>
                  <a:lnTo>
                    <a:pt x="713" y="530"/>
                  </a:lnTo>
                  <a:lnTo>
                    <a:pt x="679" y="530"/>
                  </a:lnTo>
                  <a:moveTo>
                    <a:pt x="713" y="563"/>
                  </a:moveTo>
                  <a:lnTo>
                    <a:pt x="713" y="597"/>
                  </a:lnTo>
                  <a:lnTo>
                    <a:pt x="679" y="597"/>
                  </a:lnTo>
                  <a:lnTo>
                    <a:pt x="679" y="563"/>
                  </a:lnTo>
                  <a:lnTo>
                    <a:pt x="713" y="563"/>
                  </a:lnTo>
                  <a:moveTo>
                    <a:pt x="595" y="474"/>
                  </a:moveTo>
                  <a:cubicBezTo>
                    <a:pt x="609" y="476"/>
                    <a:pt x="643" y="478"/>
                    <a:pt x="646" y="478"/>
                  </a:cubicBezTo>
                  <a:lnTo>
                    <a:pt x="646" y="514"/>
                  </a:lnTo>
                  <a:lnTo>
                    <a:pt x="595" y="474"/>
                  </a:lnTo>
                  <a:moveTo>
                    <a:pt x="646" y="556"/>
                  </a:moveTo>
                  <a:lnTo>
                    <a:pt x="646" y="607"/>
                  </a:lnTo>
                  <a:cubicBezTo>
                    <a:pt x="634" y="605"/>
                    <a:pt x="623" y="606"/>
                    <a:pt x="613" y="607"/>
                  </a:cubicBezTo>
                  <a:cubicBezTo>
                    <a:pt x="599" y="609"/>
                    <a:pt x="589" y="610"/>
                    <a:pt x="577" y="601"/>
                  </a:cubicBezTo>
                  <a:cubicBezTo>
                    <a:pt x="565" y="592"/>
                    <a:pt x="564" y="582"/>
                    <a:pt x="563" y="567"/>
                  </a:cubicBezTo>
                  <a:cubicBezTo>
                    <a:pt x="561" y="550"/>
                    <a:pt x="558" y="529"/>
                    <a:pt x="535" y="511"/>
                  </a:cubicBezTo>
                  <a:cubicBezTo>
                    <a:pt x="512" y="493"/>
                    <a:pt x="491" y="496"/>
                    <a:pt x="474" y="498"/>
                  </a:cubicBezTo>
                  <a:cubicBezTo>
                    <a:pt x="461" y="499"/>
                    <a:pt x="452" y="501"/>
                    <a:pt x="442" y="494"/>
                  </a:cubicBezTo>
                  <a:cubicBezTo>
                    <a:pt x="442" y="494"/>
                    <a:pt x="494" y="479"/>
                    <a:pt x="494" y="437"/>
                  </a:cubicBezTo>
                  <a:lnTo>
                    <a:pt x="646" y="556"/>
                  </a:lnTo>
                  <a:moveTo>
                    <a:pt x="527" y="76"/>
                  </a:moveTo>
                  <a:lnTo>
                    <a:pt x="535" y="85"/>
                  </a:lnTo>
                  <a:cubicBezTo>
                    <a:pt x="511" y="99"/>
                    <a:pt x="489" y="117"/>
                    <a:pt x="472" y="139"/>
                  </a:cubicBezTo>
                  <a:lnTo>
                    <a:pt x="370" y="37"/>
                  </a:lnTo>
                  <a:cubicBezTo>
                    <a:pt x="434" y="27"/>
                    <a:pt x="492" y="41"/>
                    <a:pt x="527" y="76"/>
                  </a:cubicBezTo>
                  <a:moveTo>
                    <a:pt x="451" y="365"/>
                  </a:moveTo>
                  <a:cubicBezTo>
                    <a:pt x="443" y="363"/>
                    <a:pt x="436" y="361"/>
                    <a:pt x="427" y="361"/>
                  </a:cubicBezTo>
                  <a:lnTo>
                    <a:pt x="389" y="361"/>
                  </a:lnTo>
                  <a:lnTo>
                    <a:pt x="433" y="317"/>
                  </a:lnTo>
                  <a:cubicBezTo>
                    <a:pt x="437" y="334"/>
                    <a:pt x="443" y="350"/>
                    <a:pt x="451" y="365"/>
                  </a:cubicBezTo>
                  <a:moveTo>
                    <a:pt x="427" y="395"/>
                  </a:moveTo>
                  <a:cubicBezTo>
                    <a:pt x="446" y="395"/>
                    <a:pt x="461" y="410"/>
                    <a:pt x="461" y="429"/>
                  </a:cubicBezTo>
                  <a:cubicBezTo>
                    <a:pt x="461" y="447"/>
                    <a:pt x="446" y="461"/>
                    <a:pt x="427" y="461"/>
                  </a:cubicBezTo>
                  <a:lnTo>
                    <a:pt x="292" y="461"/>
                  </a:lnTo>
                  <a:cubicBezTo>
                    <a:pt x="273" y="461"/>
                    <a:pt x="258" y="447"/>
                    <a:pt x="258" y="429"/>
                  </a:cubicBezTo>
                  <a:cubicBezTo>
                    <a:pt x="258" y="410"/>
                    <a:pt x="273" y="395"/>
                    <a:pt x="292" y="395"/>
                  </a:cubicBezTo>
                  <a:lnTo>
                    <a:pt x="427" y="395"/>
                  </a:lnTo>
                  <a:moveTo>
                    <a:pt x="69" y="260"/>
                  </a:moveTo>
                  <a:cubicBezTo>
                    <a:pt x="78" y="232"/>
                    <a:pt x="92" y="206"/>
                    <a:pt x="111" y="184"/>
                  </a:cubicBezTo>
                  <a:lnTo>
                    <a:pt x="289" y="361"/>
                  </a:lnTo>
                  <a:cubicBezTo>
                    <a:pt x="257" y="363"/>
                    <a:pt x="231" y="386"/>
                    <a:pt x="225" y="416"/>
                  </a:cubicBezTo>
                  <a:lnTo>
                    <a:pt x="69" y="260"/>
                  </a:lnTo>
                  <a:moveTo>
                    <a:pt x="246" y="476"/>
                  </a:moveTo>
                  <a:cubicBezTo>
                    <a:pt x="266" y="497"/>
                    <a:pt x="293" y="495"/>
                    <a:pt x="320" y="495"/>
                  </a:cubicBezTo>
                  <a:cubicBezTo>
                    <a:pt x="317" y="502"/>
                    <a:pt x="293" y="523"/>
                    <a:pt x="288" y="529"/>
                  </a:cubicBezTo>
                  <a:lnTo>
                    <a:pt x="312" y="553"/>
                  </a:lnTo>
                  <a:cubicBezTo>
                    <a:pt x="312" y="553"/>
                    <a:pt x="364" y="495"/>
                    <a:pt x="378" y="495"/>
                  </a:cubicBezTo>
                  <a:cubicBezTo>
                    <a:pt x="389" y="494"/>
                    <a:pt x="400" y="496"/>
                    <a:pt x="408" y="504"/>
                  </a:cubicBezTo>
                  <a:cubicBezTo>
                    <a:pt x="421" y="517"/>
                    <a:pt x="421" y="539"/>
                    <a:pt x="408" y="552"/>
                  </a:cubicBezTo>
                  <a:cubicBezTo>
                    <a:pt x="408" y="552"/>
                    <a:pt x="307" y="651"/>
                    <a:pt x="306" y="652"/>
                  </a:cubicBezTo>
                  <a:cubicBezTo>
                    <a:pt x="276" y="672"/>
                    <a:pt x="238" y="633"/>
                    <a:pt x="261" y="604"/>
                  </a:cubicBezTo>
                  <a:lnTo>
                    <a:pt x="287" y="578"/>
                  </a:lnTo>
                  <a:lnTo>
                    <a:pt x="263" y="554"/>
                  </a:lnTo>
                  <a:lnTo>
                    <a:pt x="217" y="600"/>
                  </a:lnTo>
                  <a:cubicBezTo>
                    <a:pt x="185" y="631"/>
                    <a:pt x="139" y="584"/>
                    <a:pt x="170" y="552"/>
                  </a:cubicBezTo>
                  <a:lnTo>
                    <a:pt x="246" y="476"/>
                  </a:lnTo>
                  <a:moveTo>
                    <a:pt x="75" y="575"/>
                  </a:moveTo>
                  <a:cubicBezTo>
                    <a:pt x="69" y="568"/>
                    <a:pt x="69" y="558"/>
                    <a:pt x="75" y="551"/>
                  </a:cubicBezTo>
                  <a:lnTo>
                    <a:pt x="87" y="539"/>
                  </a:lnTo>
                  <a:lnTo>
                    <a:pt x="75" y="527"/>
                  </a:lnTo>
                  <a:cubicBezTo>
                    <a:pt x="39" y="491"/>
                    <a:pt x="26" y="435"/>
                    <a:pt x="37" y="371"/>
                  </a:cubicBezTo>
                  <a:lnTo>
                    <a:pt x="171" y="503"/>
                  </a:lnTo>
                  <a:lnTo>
                    <a:pt x="99" y="575"/>
                  </a:lnTo>
                  <a:cubicBezTo>
                    <a:pt x="93" y="581"/>
                    <a:pt x="82" y="581"/>
                    <a:pt x="75" y="575"/>
                  </a:cubicBezTo>
                  <a:moveTo>
                    <a:pt x="100" y="666"/>
                  </a:moveTo>
                  <a:cubicBezTo>
                    <a:pt x="94" y="650"/>
                    <a:pt x="96" y="632"/>
                    <a:pt x="106" y="618"/>
                  </a:cubicBezTo>
                  <a:lnTo>
                    <a:pt x="128" y="593"/>
                  </a:lnTo>
                  <a:cubicBezTo>
                    <a:pt x="131" y="604"/>
                    <a:pt x="137" y="614"/>
                    <a:pt x="145" y="623"/>
                  </a:cubicBezTo>
                  <a:cubicBezTo>
                    <a:pt x="145" y="623"/>
                    <a:pt x="108" y="644"/>
                    <a:pt x="128" y="696"/>
                  </a:cubicBezTo>
                  <a:cubicBezTo>
                    <a:pt x="116" y="688"/>
                    <a:pt x="105" y="680"/>
                    <a:pt x="100" y="666"/>
                  </a:cubicBezTo>
                  <a:moveTo>
                    <a:pt x="205" y="757"/>
                  </a:moveTo>
                  <a:cubicBezTo>
                    <a:pt x="206" y="768"/>
                    <a:pt x="207" y="777"/>
                    <a:pt x="204" y="785"/>
                  </a:cubicBezTo>
                  <a:lnTo>
                    <a:pt x="203" y="785"/>
                  </a:lnTo>
                  <a:cubicBezTo>
                    <a:pt x="186" y="787"/>
                    <a:pt x="169" y="780"/>
                    <a:pt x="158" y="767"/>
                  </a:cubicBezTo>
                  <a:cubicBezTo>
                    <a:pt x="153" y="761"/>
                    <a:pt x="149" y="753"/>
                    <a:pt x="147" y="746"/>
                  </a:cubicBezTo>
                  <a:cubicBezTo>
                    <a:pt x="182" y="705"/>
                    <a:pt x="138" y="668"/>
                    <a:pt x="175" y="641"/>
                  </a:cubicBezTo>
                  <a:cubicBezTo>
                    <a:pt x="190" y="645"/>
                    <a:pt x="208" y="644"/>
                    <a:pt x="222" y="637"/>
                  </a:cubicBezTo>
                  <a:cubicBezTo>
                    <a:pt x="225" y="652"/>
                    <a:pt x="233" y="665"/>
                    <a:pt x="244" y="675"/>
                  </a:cubicBezTo>
                  <a:cubicBezTo>
                    <a:pt x="235" y="679"/>
                    <a:pt x="226" y="686"/>
                    <a:pt x="218" y="696"/>
                  </a:cubicBezTo>
                  <a:cubicBezTo>
                    <a:pt x="200" y="719"/>
                    <a:pt x="203" y="740"/>
                    <a:pt x="205" y="757"/>
                  </a:cubicBezTo>
                  <a:moveTo>
                    <a:pt x="324" y="751"/>
                  </a:moveTo>
                  <a:cubicBezTo>
                    <a:pt x="298" y="784"/>
                    <a:pt x="316" y="808"/>
                    <a:pt x="311" y="837"/>
                  </a:cubicBezTo>
                  <a:lnTo>
                    <a:pt x="296" y="844"/>
                  </a:lnTo>
                  <a:cubicBezTo>
                    <a:pt x="270" y="858"/>
                    <a:pt x="235" y="843"/>
                    <a:pt x="225" y="816"/>
                  </a:cubicBezTo>
                  <a:cubicBezTo>
                    <a:pt x="241" y="793"/>
                    <a:pt x="240" y="769"/>
                    <a:pt x="238" y="753"/>
                  </a:cubicBezTo>
                  <a:cubicBezTo>
                    <a:pt x="232" y="725"/>
                    <a:pt x="248" y="704"/>
                    <a:pt x="275" y="701"/>
                  </a:cubicBezTo>
                  <a:cubicBezTo>
                    <a:pt x="316" y="733"/>
                    <a:pt x="349" y="694"/>
                    <a:pt x="377" y="725"/>
                  </a:cubicBezTo>
                  <a:cubicBezTo>
                    <a:pt x="361" y="727"/>
                    <a:pt x="341" y="730"/>
                    <a:pt x="324" y="751"/>
                  </a:cubicBezTo>
                  <a:moveTo>
                    <a:pt x="513" y="852"/>
                  </a:moveTo>
                  <a:cubicBezTo>
                    <a:pt x="505" y="868"/>
                    <a:pt x="491" y="879"/>
                    <a:pt x="474" y="882"/>
                  </a:cubicBezTo>
                  <a:cubicBezTo>
                    <a:pt x="457" y="885"/>
                    <a:pt x="440" y="879"/>
                    <a:pt x="428" y="867"/>
                  </a:cubicBezTo>
                  <a:lnTo>
                    <a:pt x="416" y="855"/>
                  </a:lnTo>
                  <a:lnTo>
                    <a:pt x="404" y="867"/>
                  </a:lnTo>
                  <a:cubicBezTo>
                    <a:pt x="391" y="879"/>
                    <a:pt x="375" y="885"/>
                    <a:pt x="357" y="882"/>
                  </a:cubicBezTo>
                  <a:cubicBezTo>
                    <a:pt x="347" y="880"/>
                    <a:pt x="338" y="876"/>
                    <a:pt x="331" y="869"/>
                  </a:cubicBezTo>
                  <a:cubicBezTo>
                    <a:pt x="349" y="846"/>
                    <a:pt x="346" y="825"/>
                    <a:pt x="344" y="808"/>
                  </a:cubicBezTo>
                  <a:cubicBezTo>
                    <a:pt x="342" y="794"/>
                    <a:pt x="341" y="784"/>
                    <a:pt x="350" y="772"/>
                  </a:cubicBezTo>
                  <a:cubicBezTo>
                    <a:pt x="360" y="760"/>
                    <a:pt x="371" y="759"/>
                    <a:pt x="387" y="757"/>
                  </a:cubicBezTo>
                  <a:cubicBezTo>
                    <a:pt x="389" y="774"/>
                    <a:pt x="392" y="793"/>
                    <a:pt x="413" y="809"/>
                  </a:cubicBezTo>
                  <a:cubicBezTo>
                    <a:pt x="436" y="827"/>
                    <a:pt x="457" y="825"/>
                    <a:pt x="474" y="822"/>
                  </a:cubicBezTo>
                  <a:cubicBezTo>
                    <a:pt x="492" y="819"/>
                    <a:pt x="509" y="822"/>
                    <a:pt x="519" y="838"/>
                  </a:cubicBezTo>
                  <a:lnTo>
                    <a:pt x="513" y="852"/>
                  </a:lnTo>
                  <a:moveTo>
                    <a:pt x="610" y="801"/>
                  </a:moveTo>
                  <a:cubicBezTo>
                    <a:pt x="608" y="818"/>
                    <a:pt x="599" y="833"/>
                    <a:pt x="584" y="842"/>
                  </a:cubicBezTo>
                  <a:cubicBezTo>
                    <a:pt x="576" y="847"/>
                    <a:pt x="567" y="849"/>
                    <a:pt x="558" y="849"/>
                  </a:cubicBezTo>
                  <a:cubicBezTo>
                    <a:pt x="556" y="834"/>
                    <a:pt x="551" y="818"/>
                    <a:pt x="531" y="802"/>
                  </a:cubicBezTo>
                  <a:cubicBezTo>
                    <a:pt x="508" y="784"/>
                    <a:pt x="487" y="787"/>
                    <a:pt x="470" y="789"/>
                  </a:cubicBezTo>
                  <a:cubicBezTo>
                    <a:pt x="456" y="791"/>
                    <a:pt x="446" y="792"/>
                    <a:pt x="434" y="783"/>
                  </a:cubicBezTo>
                  <a:cubicBezTo>
                    <a:pt x="422" y="774"/>
                    <a:pt x="421" y="764"/>
                    <a:pt x="419" y="749"/>
                  </a:cubicBezTo>
                  <a:cubicBezTo>
                    <a:pt x="418" y="732"/>
                    <a:pt x="415" y="711"/>
                    <a:pt x="392" y="693"/>
                  </a:cubicBezTo>
                  <a:cubicBezTo>
                    <a:pt x="366" y="673"/>
                    <a:pt x="346" y="678"/>
                    <a:pt x="325" y="680"/>
                  </a:cubicBezTo>
                  <a:cubicBezTo>
                    <a:pt x="326" y="679"/>
                    <a:pt x="378" y="629"/>
                    <a:pt x="378" y="629"/>
                  </a:cubicBezTo>
                  <a:cubicBezTo>
                    <a:pt x="393" y="635"/>
                    <a:pt x="408" y="633"/>
                    <a:pt x="420" y="632"/>
                  </a:cubicBezTo>
                  <a:cubicBezTo>
                    <a:pt x="435" y="630"/>
                    <a:pt x="444" y="629"/>
                    <a:pt x="456" y="638"/>
                  </a:cubicBezTo>
                  <a:cubicBezTo>
                    <a:pt x="468" y="647"/>
                    <a:pt x="469" y="657"/>
                    <a:pt x="471" y="672"/>
                  </a:cubicBezTo>
                  <a:cubicBezTo>
                    <a:pt x="473" y="689"/>
                    <a:pt x="475" y="710"/>
                    <a:pt x="498" y="728"/>
                  </a:cubicBezTo>
                  <a:cubicBezTo>
                    <a:pt x="521" y="746"/>
                    <a:pt x="542" y="743"/>
                    <a:pt x="559" y="741"/>
                  </a:cubicBezTo>
                  <a:cubicBezTo>
                    <a:pt x="593" y="735"/>
                    <a:pt x="610" y="753"/>
                    <a:pt x="611" y="785"/>
                  </a:cubicBezTo>
                  <a:lnTo>
                    <a:pt x="610" y="801"/>
                  </a:lnTo>
                  <a:moveTo>
                    <a:pt x="673" y="767"/>
                  </a:moveTo>
                  <a:cubicBezTo>
                    <a:pt x="666" y="776"/>
                    <a:pt x="656" y="782"/>
                    <a:pt x="645" y="784"/>
                  </a:cubicBezTo>
                  <a:cubicBezTo>
                    <a:pt x="642" y="763"/>
                    <a:pt x="643" y="743"/>
                    <a:pt x="616" y="721"/>
                  </a:cubicBezTo>
                  <a:cubicBezTo>
                    <a:pt x="593" y="703"/>
                    <a:pt x="572" y="706"/>
                    <a:pt x="555" y="708"/>
                  </a:cubicBezTo>
                  <a:cubicBezTo>
                    <a:pt x="540" y="710"/>
                    <a:pt x="531" y="711"/>
                    <a:pt x="519" y="702"/>
                  </a:cubicBezTo>
                  <a:cubicBezTo>
                    <a:pt x="507" y="692"/>
                    <a:pt x="506" y="683"/>
                    <a:pt x="504" y="668"/>
                  </a:cubicBezTo>
                  <a:cubicBezTo>
                    <a:pt x="502" y="651"/>
                    <a:pt x="500" y="630"/>
                    <a:pt x="477" y="612"/>
                  </a:cubicBezTo>
                  <a:cubicBezTo>
                    <a:pt x="450" y="591"/>
                    <a:pt x="430" y="597"/>
                    <a:pt x="407" y="599"/>
                  </a:cubicBezTo>
                  <a:lnTo>
                    <a:pt x="431" y="575"/>
                  </a:lnTo>
                  <a:cubicBezTo>
                    <a:pt x="443" y="563"/>
                    <a:pt x="450" y="548"/>
                    <a:pt x="451" y="532"/>
                  </a:cubicBezTo>
                  <a:cubicBezTo>
                    <a:pt x="461" y="533"/>
                    <a:pt x="470" y="532"/>
                    <a:pt x="479" y="531"/>
                  </a:cubicBezTo>
                  <a:cubicBezTo>
                    <a:pt x="493" y="529"/>
                    <a:pt x="503" y="528"/>
                    <a:pt x="515" y="537"/>
                  </a:cubicBezTo>
                  <a:cubicBezTo>
                    <a:pt x="527" y="547"/>
                    <a:pt x="528" y="556"/>
                    <a:pt x="529" y="571"/>
                  </a:cubicBezTo>
                  <a:cubicBezTo>
                    <a:pt x="531" y="588"/>
                    <a:pt x="535" y="609"/>
                    <a:pt x="557" y="627"/>
                  </a:cubicBezTo>
                  <a:cubicBezTo>
                    <a:pt x="580" y="645"/>
                    <a:pt x="601" y="643"/>
                    <a:pt x="618" y="641"/>
                  </a:cubicBezTo>
                  <a:cubicBezTo>
                    <a:pt x="632" y="639"/>
                    <a:pt x="642" y="637"/>
                    <a:pt x="654" y="647"/>
                  </a:cubicBezTo>
                  <a:cubicBezTo>
                    <a:pt x="666" y="656"/>
                    <a:pt x="667" y="665"/>
                    <a:pt x="669" y="680"/>
                  </a:cubicBezTo>
                  <a:cubicBezTo>
                    <a:pt x="670" y="693"/>
                    <a:pt x="672" y="709"/>
                    <a:pt x="685" y="725"/>
                  </a:cubicBezTo>
                  <a:cubicBezTo>
                    <a:pt x="687" y="740"/>
                    <a:pt x="683" y="755"/>
                    <a:pt x="673" y="767"/>
                  </a:cubicBezTo>
                  <a:moveTo>
                    <a:pt x="730" y="680"/>
                  </a:moveTo>
                  <a:cubicBezTo>
                    <a:pt x="730" y="683"/>
                    <a:pt x="722" y="690"/>
                    <a:pt x="706" y="695"/>
                  </a:cubicBezTo>
                  <a:cubicBezTo>
                    <a:pt x="704" y="689"/>
                    <a:pt x="703" y="683"/>
                    <a:pt x="702" y="676"/>
                  </a:cubicBezTo>
                  <a:cubicBezTo>
                    <a:pt x="701" y="662"/>
                    <a:pt x="699" y="646"/>
                    <a:pt x="685" y="630"/>
                  </a:cubicBezTo>
                  <a:lnTo>
                    <a:pt x="730" y="630"/>
                  </a:lnTo>
                  <a:lnTo>
                    <a:pt x="730" y="680"/>
                  </a:lnTo>
                  <a:moveTo>
                    <a:pt x="747" y="597"/>
                  </a:moveTo>
                  <a:lnTo>
                    <a:pt x="747" y="563"/>
                  </a:lnTo>
                  <a:lnTo>
                    <a:pt x="780" y="563"/>
                  </a:lnTo>
                  <a:lnTo>
                    <a:pt x="780" y="597"/>
                  </a:lnTo>
                  <a:lnTo>
                    <a:pt x="747" y="597"/>
                  </a:lnTo>
                  <a:moveTo>
                    <a:pt x="798" y="664"/>
                  </a:moveTo>
                  <a:lnTo>
                    <a:pt x="764" y="664"/>
                  </a:lnTo>
                  <a:lnTo>
                    <a:pt x="764" y="630"/>
                  </a:lnTo>
                  <a:lnTo>
                    <a:pt x="798" y="630"/>
                  </a:lnTo>
                  <a:lnTo>
                    <a:pt x="798" y="664"/>
                  </a:lnTo>
                  <a:moveTo>
                    <a:pt x="848" y="597"/>
                  </a:moveTo>
                  <a:lnTo>
                    <a:pt x="814" y="597"/>
                  </a:lnTo>
                  <a:lnTo>
                    <a:pt x="814" y="563"/>
                  </a:lnTo>
                  <a:lnTo>
                    <a:pt x="848" y="563"/>
                  </a:lnTo>
                  <a:lnTo>
                    <a:pt x="848" y="597"/>
                  </a:lnTo>
                  <a:moveTo>
                    <a:pt x="848" y="528"/>
                  </a:moveTo>
                  <a:lnTo>
                    <a:pt x="814" y="528"/>
                  </a:lnTo>
                  <a:lnTo>
                    <a:pt x="814" y="495"/>
                  </a:lnTo>
                  <a:lnTo>
                    <a:pt x="848" y="495"/>
                  </a:lnTo>
                  <a:lnTo>
                    <a:pt x="848" y="528"/>
                  </a:lnTo>
                  <a:moveTo>
                    <a:pt x="848" y="460"/>
                  </a:moveTo>
                  <a:lnTo>
                    <a:pt x="814" y="460"/>
                  </a:lnTo>
                  <a:lnTo>
                    <a:pt x="814" y="427"/>
                  </a:lnTo>
                  <a:lnTo>
                    <a:pt x="848" y="427"/>
                  </a:lnTo>
                  <a:lnTo>
                    <a:pt x="848" y="46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1" name="Google Shape;1751;p70"/>
            <p:cNvSpPr/>
            <p:nvPr/>
          </p:nvSpPr>
          <p:spPr>
            <a:xfrm>
              <a:off x="6430523" y="2915233"/>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52" name="Google Shape;1752;p70"/>
          <p:cNvGrpSpPr/>
          <p:nvPr/>
        </p:nvGrpSpPr>
        <p:grpSpPr>
          <a:xfrm>
            <a:off x="5529892" y="2801297"/>
            <a:ext cx="262819" cy="337113"/>
            <a:chOff x="5529892" y="2801297"/>
            <a:chExt cx="262819" cy="337113"/>
          </a:xfrm>
        </p:grpSpPr>
        <p:sp>
          <p:nvSpPr>
            <p:cNvPr id="1753" name="Google Shape;1753;p70"/>
            <p:cNvSpPr/>
            <p:nvPr/>
          </p:nvSpPr>
          <p:spPr>
            <a:xfrm>
              <a:off x="5529892" y="2801297"/>
              <a:ext cx="262819" cy="337113"/>
            </a:xfrm>
            <a:custGeom>
              <a:avLst/>
              <a:gdLst/>
              <a:ahLst/>
              <a:cxnLst/>
              <a:rect l="l" t="t" r="r" b="b"/>
              <a:pathLst>
                <a:path w="895" h="1148" extrusionOk="0">
                  <a:moveTo>
                    <a:pt x="835" y="926"/>
                  </a:moveTo>
                  <a:cubicBezTo>
                    <a:pt x="793" y="885"/>
                    <a:pt x="739" y="863"/>
                    <a:pt x="680" y="863"/>
                  </a:cubicBezTo>
                  <a:cubicBezTo>
                    <a:pt x="608" y="861"/>
                    <a:pt x="547" y="899"/>
                    <a:pt x="500" y="952"/>
                  </a:cubicBezTo>
                  <a:lnTo>
                    <a:pt x="500" y="908"/>
                  </a:lnTo>
                  <a:lnTo>
                    <a:pt x="467" y="908"/>
                  </a:lnTo>
                  <a:lnTo>
                    <a:pt x="467" y="1114"/>
                  </a:lnTo>
                  <a:lnTo>
                    <a:pt x="433" y="1114"/>
                  </a:lnTo>
                  <a:lnTo>
                    <a:pt x="433" y="219"/>
                  </a:lnTo>
                  <a:lnTo>
                    <a:pt x="467" y="219"/>
                  </a:lnTo>
                  <a:lnTo>
                    <a:pt x="467" y="807"/>
                  </a:lnTo>
                  <a:lnTo>
                    <a:pt x="500" y="807"/>
                  </a:lnTo>
                  <a:lnTo>
                    <a:pt x="500" y="764"/>
                  </a:lnTo>
                  <a:cubicBezTo>
                    <a:pt x="537" y="806"/>
                    <a:pt x="587" y="834"/>
                    <a:pt x="642" y="833"/>
                  </a:cubicBezTo>
                  <a:cubicBezTo>
                    <a:pt x="690" y="833"/>
                    <a:pt x="735" y="814"/>
                    <a:pt x="768" y="780"/>
                  </a:cubicBezTo>
                  <a:lnTo>
                    <a:pt x="819" y="730"/>
                  </a:lnTo>
                  <a:cubicBezTo>
                    <a:pt x="814" y="725"/>
                    <a:pt x="765" y="675"/>
                    <a:pt x="761" y="672"/>
                  </a:cubicBezTo>
                  <a:lnTo>
                    <a:pt x="738" y="697"/>
                  </a:lnTo>
                  <a:cubicBezTo>
                    <a:pt x="743" y="701"/>
                    <a:pt x="767" y="726"/>
                    <a:pt x="771" y="730"/>
                  </a:cubicBezTo>
                  <a:lnTo>
                    <a:pt x="745" y="757"/>
                  </a:lnTo>
                  <a:cubicBezTo>
                    <a:pt x="717" y="784"/>
                    <a:pt x="681" y="799"/>
                    <a:pt x="643" y="799"/>
                  </a:cubicBezTo>
                  <a:cubicBezTo>
                    <a:pt x="599" y="799"/>
                    <a:pt x="559" y="779"/>
                    <a:pt x="531" y="747"/>
                  </a:cubicBezTo>
                  <a:lnTo>
                    <a:pt x="618" y="747"/>
                  </a:lnTo>
                  <a:lnTo>
                    <a:pt x="618" y="713"/>
                  </a:lnTo>
                  <a:lnTo>
                    <a:pt x="531" y="713"/>
                  </a:lnTo>
                  <a:cubicBezTo>
                    <a:pt x="575" y="662"/>
                    <a:pt x="651" y="645"/>
                    <a:pt x="711" y="679"/>
                  </a:cubicBezTo>
                  <a:lnTo>
                    <a:pt x="727" y="649"/>
                  </a:lnTo>
                  <a:cubicBezTo>
                    <a:pt x="694" y="631"/>
                    <a:pt x="656" y="624"/>
                    <a:pt x="618" y="629"/>
                  </a:cubicBezTo>
                  <a:cubicBezTo>
                    <a:pt x="571" y="635"/>
                    <a:pt x="532" y="661"/>
                    <a:pt x="501" y="696"/>
                  </a:cubicBezTo>
                  <a:lnTo>
                    <a:pt x="501" y="533"/>
                  </a:lnTo>
                  <a:cubicBezTo>
                    <a:pt x="533" y="571"/>
                    <a:pt x="581" y="593"/>
                    <a:pt x="628" y="592"/>
                  </a:cubicBezTo>
                  <a:cubicBezTo>
                    <a:pt x="670" y="592"/>
                    <a:pt x="712" y="577"/>
                    <a:pt x="743" y="546"/>
                  </a:cubicBezTo>
                  <a:lnTo>
                    <a:pt x="790" y="499"/>
                  </a:lnTo>
                  <a:lnTo>
                    <a:pt x="743" y="452"/>
                  </a:lnTo>
                  <a:cubicBezTo>
                    <a:pt x="713" y="421"/>
                    <a:pt x="672" y="404"/>
                    <a:pt x="628" y="404"/>
                  </a:cubicBezTo>
                  <a:cubicBezTo>
                    <a:pt x="578" y="404"/>
                    <a:pt x="533" y="428"/>
                    <a:pt x="501" y="465"/>
                  </a:cubicBezTo>
                  <a:lnTo>
                    <a:pt x="501" y="325"/>
                  </a:lnTo>
                  <a:cubicBezTo>
                    <a:pt x="528" y="355"/>
                    <a:pt x="566" y="372"/>
                    <a:pt x="605" y="372"/>
                  </a:cubicBezTo>
                  <a:cubicBezTo>
                    <a:pt x="640" y="372"/>
                    <a:pt x="675" y="358"/>
                    <a:pt x="702" y="331"/>
                  </a:cubicBezTo>
                  <a:lnTo>
                    <a:pt x="743" y="290"/>
                  </a:lnTo>
                  <a:lnTo>
                    <a:pt x="702" y="249"/>
                  </a:lnTo>
                  <a:cubicBezTo>
                    <a:pt x="646" y="193"/>
                    <a:pt x="553" y="197"/>
                    <a:pt x="500" y="256"/>
                  </a:cubicBezTo>
                  <a:lnTo>
                    <a:pt x="500" y="202"/>
                  </a:lnTo>
                  <a:cubicBezTo>
                    <a:pt x="500" y="184"/>
                    <a:pt x="505" y="165"/>
                    <a:pt x="513" y="148"/>
                  </a:cubicBezTo>
                  <a:cubicBezTo>
                    <a:pt x="522" y="160"/>
                    <a:pt x="537" y="168"/>
                    <a:pt x="553" y="168"/>
                  </a:cubicBezTo>
                  <a:cubicBezTo>
                    <a:pt x="581" y="168"/>
                    <a:pt x="603" y="146"/>
                    <a:pt x="603" y="118"/>
                  </a:cubicBezTo>
                  <a:cubicBezTo>
                    <a:pt x="603" y="99"/>
                    <a:pt x="593" y="82"/>
                    <a:pt x="578" y="74"/>
                  </a:cubicBezTo>
                  <a:cubicBezTo>
                    <a:pt x="581" y="67"/>
                    <a:pt x="583" y="59"/>
                    <a:pt x="583" y="50"/>
                  </a:cubicBezTo>
                  <a:cubicBezTo>
                    <a:pt x="583" y="23"/>
                    <a:pt x="561" y="0"/>
                    <a:pt x="533" y="0"/>
                  </a:cubicBezTo>
                  <a:cubicBezTo>
                    <a:pt x="505" y="0"/>
                    <a:pt x="483" y="22"/>
                    <a:pt x="482" y="50"/>
                  </a:cubicBezTo>
                  <a:cubicBezTo>
                    <a:pt x="470" y="50"/>
                    <a:pt x="459" y="55"/>
                    <a:pt x="450" y="63"/>
                  </a:cubicBezTo>
                  <a:cubicBezTo>
                    <a:pt x="441" y="55"/>
                    <a:pt x="430" y="50"/>
                    <a:pt x="418" y="50"/>
                  </a:cubicBezTo>
                  <a:cubicBezTo>
                    <a:pt x="417" y="22"/>
                    <a:pt x="395" y="0"/>
                    <a:pt x="367" y="0"/>
                  </a:cubicBezTo>
                  <a:cubicBezTo>
                    <a:pt x="339" y="0"/>
                    <a:pt x="317" y="23"/>
                    <a:pt x="317" y="50"/>
                  </a:cubicBezTo>
                  <a:cubicBezTo>
                    <a:pt x="317" y="59"/>
                    <a:pt x="319" y="67"/>
                    <a:pt x="322" y="74"/>
                  </a:cubicBezTo>
                  <a:cubicBezTo>
                    <a:pt x="307" y="82"/>
                    <a:pt x="297" y="99"/>
                    <a:pt x="297" y="118"/>
                  </a:cubicBezTo>
                  <a:cubicBezTo>
                    <a:pt x="297" y="146"/>
                    <a:pt x="319" y="168"/>
                    <a:pt x="347" y="168"/>
                  </a:cubicBezTo>
                  <a:cubicBezTo>
                    <a:pt x="363" y="168"/>
                    <a:pt x="378" y="160"/>
                    <a:pt x="387" y="148"/>
                  </a:cubicBezTo>
                  <a:cubicBezTo>
                    <a:pt x="395" y="165"/>
                    <a:pt x="399" y="184"/>
                    <a:pt x="399" y="202"/>
                  </a:cubicBezTo>
                  <a:lnTo>
                    <a:pt x="399" y="257"/>
                  </a:lnTo>
                  <a:cubicBezTo>
                    <a:pt x="347" y="197"/>
                    <a:pt x="253" y="192"/>
                    <a:pt x="196" y="249"/>
                  </a:cubicBezTo>
                  <a:lnTo>
                    <a:pt x="155" y="290"/>
                  </a:lnTo>
                  <a:lnTo>
                    <a:pt x="196" y="331"/>
                  </a:lnTo>
                  <a:cubicBezTo>
                    <a:pt x="223" y="358"/>
                    <a:pt x="258" y="372"/>
                    <a:pt x="294" y="372"/>
                  </a:cubicBezTo>
                  <a:cubicBezTo>
                    <a:pt x="333" y="372"/>
                    <a:pt x="372" y="354"/>
                    <a:pt x="399" y="323"/>
                  </a:cubicBezTo>
                  <a:lnTo>
                    <a:pt x="399" y="466"/>
                  </a:lnTo>
                  <a:cubicBezTo>
                    <a:pt x="351" y="409"/>
                    <a:pt x="271" y="387"/>
                    <a:pt x="202" y="419"/>
                  </a:cubicBezTo>
                  <a:lnTo>
                    <a:pt x="216" y="450"/>
                  </a:lnTo>
                  <a:cubicBezTo>
                    <a:pt x="268" y="426"/>
                    <a:pt x="330" y="440"/>
                    <a:pt x="368" y="482"/>
                  </a:cubicBezTo>
                  <a:lnTo>
                    <a:pt x="248" y="482"/>
                  </a:lnTo>
                  <a:lnTo>
                    <a:pt x="248" y="516"/>
                  </a:lnTo>
                  <a:lnTo>
                    <a:pt x="368" y="516"/>
                  </a:lnTo>
                  <a:cubicBezTo>
                    <a:pt x="319" y="571"/>
                    <a:pt x="231" y="575"/>
                    <a:pt x="179" y="522"/>
                  </a:cubicBezTo>
                  <a:lnTo>
                    <a:pt x="156" y="499"/>
                  </a:lnTo>
                  <a:cubicBezTo>
                    <a:pt x="164" y="491"/>
                    <a:pt x="182" y="472"/>
                    <a:pt x="191" y="465"/>
                  </a:cubicBezTo>
                  <a:lnTo>
                    <a:pt x="171" y="438"/>
                  </a:lnTo>
                  <a:cubicBezTo>
                    <a:pt x="159" y="447"/>
                    <a:pt x="119" y="488"/>
                    <a:pt x="108" y="499"/>
                  </a:cubicBezTo>
                  <a:lnTo>
                    <a:pt x="155" y="546"/>
                  </a:lnTo>
                  <a:cubicBezTo>
                    <a:pt x="187" y="578"/>
                    <a:pt x="229" y="592"/>
                    <a:pt x="270" y="592"/>
                  </a:cubicBezTo>
                  <a:cubicBezTo>
                    <a:pt x="319" y="593"/>
                    <a:pt x="366" y="570"/>
                    <a:pt x="399" y="532"/>
                  </a:cubicBezTo>
                  <a:lnTo>
                    <a:pt x="399" y="697"/>
                  </a:lnTo>
                  <a:cubicBezTo>
                    <a:pt x="363" y="655"/>
                    <a:pt x="313" y="626"/>
                    <a:pt x="256" y="627"/>
                  </a:cubicBezTo>
                  <a:cubicBezTo>
                    <a:pt x="208" y="627"/>
                    <a:pt x="164" y="646"/>
                    <a:pt x="130" y="680"/>
                  </a:cubicBezTo>
                  <a:lnTo>
                    <a:pt x="80" y="730"/>
                  </a:lnTo>
                  <a:lnTo>
                    <a:pt x="130" y="781"/>
                  </a:lnTo>
                  <a:cubicBezTo>
                    <a:pt x="164" y="814"/>
                    <a:pt x="208" y="833"/>
                    <a:pt x="256" y="833"/>
                  </a:cubicBezTo>
                  <a:cubicBezTo>
                    <a:pt x="313" y="834"/>
                    <a:pt x="363" y="805"/>
                    <a:pt x="399" y="763"/>
                  </a:cubicBezTo>
                  <a:lnTo>
                    <a:pt x="399" y="957"/>
                  </a:lnTo>
                  <a:cubicBezTo>
                    <a:pt x="350" y="902"/>
                    <a:pt x="291" y="861"/>
                    <a:pt x="214" y="863"/>
                  </a:cubicBezTo>
                  <a:cubicBezTo>
                    <a:pt x="156" y="863"/>
                    <a:pt x="101" y="885"/>
                    <a:pt x="60" y="927"/>
                  </a:cubicBezTo>
                  <a:lnTo>
                    <a:pt x="0" y="987"/>
                  </a:lnTo>
                  <a:lnTo>
                    <a:pt x="60" y="1047"/>
                  </a:lnTo>
                  <a:cubicBezTo>
                    <a:pt x="101" y="1088"/>
                    <a:pt x="156" y="1110"/>
                    <a:pt x="214" y="1110"/>
                  </a:cubicBezTo>
                  <a:cubicBezTo>
                    <a:pt x="291" y="1112"/>
                    <a:pt x="350" y="1071"/>
                    <a:pt x="399" y="1016"/>
                  </a:cubicBezTo>
                  <a:lnTo>
                    <a:pt x="399" y="1148"/>
                  </a:lnTo>
                  <a:lnTo>
                    <a:pt x="501" y="1148"/>
                  </a:lnTo>
                  <a:lnTo>
                    <a:pt x="501" y="1021"/>
                  </a:lnTo>
                  <a:cubicBezTo>
                    <a:pt x="547" y="1074"/>
                    <a:pt x="608" y="1112"/>
                    <a:pt x="680" y="1111"/>
                  </a:cubicBezTo>
                  <a:cubicBezTo>
                    <a:pt x="739" y="1111"/>
                    <a:pt x="793" y="1088"/>
                    <a:pt x="835" y="1047"/>
                  </a:cubicBezTo>
                  <a:lnTo>
                    <a:pt x="895" y="987"/>
                  </a:lnTo>
                  <a:lnTo>
                    <a:pt x="835" y="927"/>
                  </a:lnTo>
                  <a:lnTo>
                    <a:pt x="835" y="926"/>
                  </a:lnTo>
                  <a:moveTo>
                    <a:pt x="628" y="438"/>
                  </a:moveTo>
                  <a:cubicBezTo>
                    <a:pt x="663" y="438"/>
                    <a:pt x="695" y="451"/>
                    <a:pt x="720" y="476"/>
                  </a:cubicBezTo>
                  <a:lnTo>
                    <a:pt x="743" y="499"/>
                  </a:lnTo>
                  <a:lnTo>
                    <a:pt x="720" y="522"/>
                  </a:lnTo>
                  <a:cubicBezTo>
                    <a:pt x="667" y="575"/>
                    <a:pt x="580" y="571"/>
                    <a:pt x="531" y="516"/>
                  </a:cubicBezTo>
                  <a:lnTo>
                    <a:pt x="652" y="516"/>
                  </a:lnTo>
                  <a:lnTo>
                    <a:pt x="652" y="482"/>
                  </a:lnTo>
                  <a:lnTo>
                    <a:pt x="531" y="482"/>
                  </a:lnTo>
                  <a:cubicBezTo>
                    <a:pt x="556" y="454"/>
                    <a:pt x="591" y="438"/>
                    <a:pt x="628" y="438"/>
                  </a:cubicBezTo>
                  <a:moveTo>
                    <a:pt x="678" y="273"/>
                  </a:moveTo>
                  <a:lnTo>
                    <a:pt x="696" y="290"/>
                  </a:lnTo>
                  <a:lnTo>
                    <a:pt x="678" y="307"/>
                  </a:lnTo>
                  <a:cubicBezTo>
                    <a:pt x="638" y="348"/>
                    <a:pt x="572" y="348"/>
                    <a:pt x="531" y="307"/>
                  </a:cubicBezTo>
                  <a:lnTo>
                    <a:pt x="531" y="307"/>
                  </a:lnTo>
                  <a:lnTo>
                    <a:pt x="618" y="307"/>
                  </a:lnTo>
                  <a:lnTo>
                    <a:pt x="618" y="273"/>
                  </a:lnTo>
                  <a:lnTo>
                    <a:pt x="531" y="273"/>
                  </a:lnTo>
                  <a:lnTo>
                    <a:pt x="531" y="273"/>
                  </a:lnTo>
                  <a:cubicBezTo>
                    <a:pt x="572" y="232"/>
                    <a:pt x="638" y="232"/>
                    <a:pt x="678" y="273"/>
                  </a:cubicBezTo>
                  <a:moveTo>
                    <a:pt x="424" y="150"/>
                  </a:moveTo>
                  <a:cubicBezTo>
                    <a:pt x="434" y="149"/>
                    <a:pt x="443" y="144"/>
                    <a:pt x="450" y="138"/>
                  </a:cubicBezTo>
                  <a:cubicBezTo>
                    <a:pt x="457" y="144"/>
                    <a:pt x="466" y="149"/>
                    <a:pt x="476" y="150"/>
                  </a:cubicBezTo>
                  <a:cubicBezTo>
                    <a:pt x="472" y="162"/>
                    <a:pt x="469" y="173"/>
                    <a:pt x="468" y="185"/>
                  </a:cubicBezTo>
                  <a:lnTo>
                    <a:pt x="432" y="185"/>
                  </a:lnTo>
                  <a:cubicBezTo>
                    <a:pt x="431" y="173"/>
                    <a:pt x="428" y="162"/>
                    <a:pt x="424" y="150"/>
                  </a:cubicBezTo>
                  <a:moveTo>
                    <a:pt x="553" y="135"/>
                  </a:moveTo>
                  <a:cubicBezTo>
                    <a:pt x="544" y="135"/>
                    <a:pt x="536" y="127"/>
                    <a:pt x="536" y="118"/>
                  </a:cubicBezTo>
                  <a:cubicBezTo>
                    <a:pt x="536" y="108"/>
                    <a:pt x="544" y="101"/>
                    <a:pt x="553" y="101"/>
                  </a:cubicBezTo>
                  <a:cubicBezTo>
                    <a:pt x="562" y="101"/>
                    <a:pt x="570" y="108"/>
                    <a:pt x="570" y="118"/>
                  </a:cubicBezTo>
                  <a:cubicBezTo>
                    <a:pt x="570" y="127"/>
                    <a:pt x="562" y="135"/>
                    <a:pt x="553" y="135"/>
                  </a:cubicBezTo>
                  <a:moveTo>
                    <a:pt x="533" y="34"/>
                  </a:moveTo>
                  <a:cubicBezTo>
                    <a:pt x="542" y="34"/>
                    <a:pt x="550" y="40"/>
                    <a:pt x="550" y="50"/>
                  </a:cubicBezTo>
                  <a:cubicBezTo>
                    <a:pt x="550" y="59"/>
                    <a:pt x="542" y="67"/>
                    <a:pt x="533" y="67"/>
                  </a:cubicBezTo>
                  <a:cubicBezTo>
                    <a:pt x="524" y="67"/>
                    <a:pt x="516" y="59"/>
                    <a:pt x="516" y="50"/>
                  </a:cubicBezTo>
                  <a:cubicBezTo>
                    <a:pt x="516" y="40"/>
                    <a:pt x="524" y="34"/>
                    <a:pt x="533" y="34"/>
                  </a:cubicBezTo>
                  <a:moveTo>
                    <a:pt x="500" y="101"/>
                  </a:moveTo>
                  <a:cubicBezTo>
                    <a:pt x="500" y="111"/>
                    <a:pt x="494" y="117"/>
                    <a:pt x="484" y="117"/>
                  </a:cubicBezTo>
                  <a:cubicBezTo>
                    <a:pt x="475" y="117"/>
                    <a:pt x="467" y="110"/>
                    <a:pt x="467" y="100"/>
                  </a:cubicBezTo>
                  <a:cubicBezTo>
                    <a:pt x="467" y="91"/>
                    <a:pt x="474" y="84"/>
                    <a:pt x="484" y="84"/>
                  </a:cubicBezTo>
                  <a:cubicBezTo>
                    <a:pt x="493" y="84"/>
                    <a:pt x="500" y="91"/>
                    <a:pt x="500" y="101"/>
                  </a:cubicBezTo>
                  <a:moveTo>
                    <a:pt x="416" y="117"/>
                  </a:moveTo>
                  <a:cubicBezTo>
                    <a:pt x="407" y="117"/>
                    <a:pt x="399" y="110"/>
                    <a:pt x="399" y="101"/>
                  </a:cubicBezTo>
                  <a:cubicBezTo>
                    <a:pt x="399" y="91"/>
                    <a:pt x="407" y="84"/>
                    <a:pt x="416" y="84"/>
                  </a:cubicBezTo>
                  <a:cubicBezTo>
                    <a:pt x="426" y="84"/>
                    <a:pt x="433" y="91"/>
                    <a:pt x="433" y="100"/>
                  </a:cubicBezTo>
                  <a:cubicBezTo>
                    <a:pt x="433" y="110"/>
                    <a:pt x="426" y="117"/>
                    <a:pt x="416" y="117"/>
                  </a:cubicBezTo>
                  <a:moveTo>
                    <a:pt x="367" y="34"/>
                  </a:moveTo>
                  <a:cubicBezTo>
                    <a:pt x="376" y="34"/>
                    <a:pt x="384" y="40"/>
                    <a:pt x="384" y="50"/>
                  </a:cubicBezTo>
                  <a:cubicBezTo>
                    <a:pt x="384" y="59"/>
                    <a:pt x="376" y="67"/>
                    <a:pt x="367" y="67"/>
                  </a:cubicBezTo>
                  <a:cubicBezTo>
                    <a:pt x="358" y="67"/>
                    <a:pt x="350" y="59"/>
                    <a:pt x="350" y="50"/>
                  </a:cubicBezTo>
                  <a:cubicBezTo>
                    <a:pt x="350" y="40"/>
                    <a:pt x="358" y="34"/>
                    <a:pt x="367" y="34"/>
                  </a:cubicBezTo>
                  <a:moveTo>
                    <a:pt x="347" y="135"/>
                  </a:moveTo>
                  <a:cubicBezTo>
                    <a:pt x="338" y="135"/>
                    <a:pt x="330" y="127"/>
                    <a:pt x="330" y="118"/>
                  </a:cubicBezTo>
                  <a:cubicBezTo>
                    <a:pt x="330" y="108"/>
                    <a:pt x="338" y="101"/>
                    <a:pt x="347" y="101"/>
                  </a:cubicBezTo>
                  <a:cubicBezTo>
                    <a:pt x="356" y="101"/>
                    <a:pt x="364" y="108"/>
                    <a:pt x="364" y="118"/>
                  </a:cubicBezTo>
                  <a:cubicBezTo>
                    <a:pt x="364" y="127"/>
                    <a:pt x="356" y="135"/>
                    <a:pt x="347" y="135"/>
                  </a:cubicBezTo>
                  <a:moveTo>
                    <a:pt x="220" y="307"/>
                  </a:moveTo>
                  <a:lnTo>
                    <a:pt x="203" y="290"/>
                  </a:lnTo>
                  <a:lnTo>
                    <a:pt x="220" y="273"/>
                  </a:lnTo>
                  <a:cubicBezTo>
                    <a:pt x="261" y="232"/>
                    <a:pt x="327" y="232"/>
                    <a:pt x="368" y="273"/>
                  </a:cubicBezTo>
                  <a:lnTo>
                    <a:pt x="368" y="273"/>
                  </a:lnTo>
                  <a:lnTo>
                    <a:pt x="282" y="273"/>
                  </a:lnTo>
                  <a:lnTo>
                    <a:pt x="282" y="307"/>
                  </a:lnTo>
                  <a:lnTo>
                    <a:pt x="368" y="307"/>
                  </a:lnTo>
                  <a:lnTo>
                    <a:pt x="368" y="307"/>
                  </a:lnTo>
                  <a:cubicBezTo>
                    <a:pt x="327" y="348"/>
                    <a:pt x="261" y="348"/>
                    <a:pt x="220" y="307"/>
                  </a:cubicBezTo>
                  <a:moveTo>
                    <a:pt x="154" y="757"/>
                  </a:moveTo>
                  <a:lnTo>
                    <a:pt x="127" y="730"/>
                  </a:lnTo>
                  <a:lnTo>
                    <a:pt x="154" y="703"/>
                  </a:lnTo>
                  <a:cubicBezTo>
                    <a:pt x="181" y="676"/>
                    <a:pt x="217" y="661"/>
                    <a:pt x="256" y="661"/>
                  </a:cubicBezTo>
                  <a:cubicBezTo>
                    <a:pt x="300" y="661"/>
                    <a:pt x="339" y="681"/>
                    <a:pt x="368" y="713"/>
                  </a:cubicBezTo>
                  <a:lnTo>
                    <a:pt x="282" y="713"/>
                  </a:lnTo>
                  <a:lnTo>
                    <a:pt x="282" y="747"/>
                  </a:lnTo>
                  <a:lnTo>
                    <a:pt x="368" y="747"/>
                  </a:lnTo>
                  <a:cubicBezTo>
                    <a:pt x="339" y="779"/>
                    <a:pt x="300" y="799"/>
                    <a:pt x="256" y="799"/>
                  </a:cubicBezTo>
                  <a:cubicBezTo>
                    <a:pt x="217" y="799"/>
                    <a:pt x="181" y="784"/>
                    <a:pt x="154" y="757"/>
                  </a:cubicBezTo>
                  <a:moveTo>
                    <a:pt x="214" y="1077"/>
                  </a:moveTo>
                  <a:cubicBezTo>
                    <a:pt x="165" y="1077"/>
                    <a:pt x="119" y="1058"/>
                    <a:pt x="84" y="1023"/>
                  </a:cubicBezTo>
                  <a:lnTo>
                    <a:pt x="48" y="987"/>
                  </a:lnTo>
                  <a:lnTo>
                    <a:pt x="84" y="950"/>
                  </a:lnTo>
                  <a:cubicBezTo>
                    <a:pt x="119" y="915"/>
                    <a:pt x="165" y="896"/>
                    <a:pt x="214" y="896"/>
                  </a:cubicBezTo>
                  <a:cubicBezTo>
                    <a:pt x="274" y="895"/>
                    <a:pt x="326" y="926"/>
                    <a:pt x="364" y="970"/>
                  </a:cubicBezTo>
                  <a:lnTo>
                    <a:pt x="198" y="970"/>
                  </a:lnTo>
                  <a:lnTo>
                    <a:pt x="198" y="1003"/>
                  </a:lnTo>
                  <a:lnTo>
                    <a:pt x="364" y="1003"/>
                  </a:lnTo>
                  <a:cubicBezTo>
                    <a:pt x="326" y="1047"/>
                    <a:pt x="274" y="1078"/>
                    <a:pt x="214" y="1077"/>
                  </a:cubicBezTo>
                  <a:moveTo>
                    <a:pt x="811" y="1023"/>
                  </a:moveTo>
                  <a:cubicBezTo>
                    <a:pt x="739" y="1095"/>
                    <a:pt x="622" y="1095"/>
                    <a:pt x="550" y="1023"/>
                  </a:cubicBezTo>
                  <a:lnTo>
                    <a:pt x="531" y="1003"/>
                  </a:lnTo>
                  <a:lnTo>
                    <a:pt x="703" y="1003"/>
                  </a:lnTo>
                  <a:lnTo>
                    <a:pt x="703" y="970"/>
                  </a:lnTo>
                  <a:lnTo>
                    <a:pt x="531" y="970"/>
                  </a:lnTo>
                  <a:cubicBezTo>
                    <a:pt x="569" y="926"/>
                    <a:pt x="621" y="895"/>
                    <a:pt x="680" y="896"/>
                  </a:cubicBezTo>
                  <a:cubicBezTo>
                    <a:pt x="730" y="896"/>
                    <a:pt x="776" y="915"/>
                    <a:pt x="811" y="950"/>
                  </a:cubicBezTo>
                  <a:lnTo>
                    <a:pt x="847" y="987"/>
                  </a:lnTo>
                  <a:lnTo>
                    <a:pt x="811" y="1023"/>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4" name="Google Shape;1754;p70"/>
            <p:cNvSpPr/>
            <p:nvPr/>
          </p:nvSpPr>
          <p:spPr>
            <a:xfrm>
              <a:off x="5667028" y="3048257"/>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5" name="Google Shape;1755;p70"/>
            <p:cNvSpPr/>
            <p:nvPr/>
          </p:nvSpPr>
          <p:spPr>
            <a:xfrm>
              <a:off x="5746020" y="3086139"/>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6" name="Google Shape;1756;p70"/>
            <p:cNvSpPr/>
            <p:nvPr/>
          </p:nvSpPr>
          <p:spPr>
            <a:xfrm>
              <a:off x="5568067" y="3086139"/>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7" name="Google Shape;1757;p70"/>
            <p:cNvSpPr/>
            <p:nvPr/>
          </p:nvSpPr>
          <p:spPr>
            <a:xfrm>
              <a:off x="5721353" y="301067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58" name="Google Shape;1758;p70"/>
            <p:cNvSpPr/>
            <p:nvPr/>
          </p:nvSpPr>
          <p:spPr>
            <a:xfrm>
              <a:off x="5593027" y="301067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59" name="Google Shape;1759;p70"/>
          <p:cNvGrpSpPr/>
          <p:nvPr/>
        </p:nvGrpSpPr>
        <p:grpSpPr>
          <a:xfrm>
            <a:off x="4766984" y="2812749"/>
            <a:ext cx="337113" cy="337406"/>
            <a:chOff x="4766984" y="2812749"/>
            <a:chExt cx="337113" cy="337406"/>
          </a:xfrm>
        </p:grpSpPr>
        <p:sp>
          <p:nvSpPr>
            <p:cNvPr id="1760" name="Google Shape;1760;p70"/>
            <p:cNvSpPr/>
            <p:nvPr/>
          </p:nvSpPr>
          <p:spPr>
            <a:xfrm>
              <a:off x="4917628" y="2812749"/>
              <a:ext cx="186469" cy="186469"/>
            </a:xfrm>
            <a:custGeom>
              <a:avLst/>
              <a:gdLst/>
              <a:ahLst/>
              <a:cxnLst/>
              <a:rect l="l" t="t" r="r" b="b"/>
              <a:pathLst>
                <a:path w="635" h="635" extrusionOk="0">
                  <a:moveTo>
                    <a:pt x="556" y="80"/>
                  </a:moveTo>
                  <a:cubicBezTo>
                    <a:pt x="531" y="55"/>
                    <a:pt x="502" y="35"/>
                    <a:pt x="470" y="22"/>
                  </a:cubicBezTo>
                  <a:lnTo>
                    <a:pt x="457" y="53"/>
                  </a:lnTo>
                  <a:cubicBezTo>
                    <a:pt x="485" y="65"/>
                    <a:pt x="510" y="82"/>
                    <a:pt x="532" y="103"/>
                  </a:cubicBezTo>
                  <a:cubicBezTo>
                    <a:pt x="431" y="201"/>
                    <a:pt x="361" y="228"/>
                    <a:pt x="287" y="257"/>
                  </a:cubicBezTo>
                  <a:cubicBezTo>
                    <a:pt x="215" y="285"/>
                    <a:pt x="141" y="314"/>
                    <a:pt x="38" y="409"/>
                  </a:cubicBezTo>
                  <a:cubicBezTo>
                    <a:pt x="35" y="395"/>
                    <a:pt x="34" y="380"/>
                    <a:pt x="34" y="366"/>
                  </a:cubicBezTo>
                  <a:cubicBezTo>
                    <a:pt x="34" y="303"/>
                    <a:pt x="58" y="243"/>
                    <a:pt x="103" y="198"/>
                  </a:cubicBezTo>
                  <a:lnTo>
                    <a:pt x="198" y="104"/>
                  </a:lnTo>
                  <a:cubicBezTo>
                    <a:pt x="257" y="44"/>
                    <a:pt x="344" y="21"/>
                    <a:pt x="426" y="42"/>
                  </a:cubicBezTo>
                  <a:lnTo>
                    <a:pt x="434" y="10"/>
                  </a:lnTo>
                  <a:cubicBezTo>
                    <a:pt x="342" y="-15"/>
                    <a:pt x="242" y="12"/>
                    <a:pt x="174" y="80"/>
                  </a:cubicBezTo>
                  <a:lnTo>
                    <a:pt x="79" y="174"/>
                  </a:lnTo>
                  <a:cubicBezTo>
                    <a:pt x="28" y="226"/>
                    <a:pt x="0" y="294"/>
                    <a:pt x="0" y="366"/>
                  </a:cubicBezTo>
                  <a:cubicBezTo>
                    <a:pt x="0" y="438"/>
                    <a:pt x="28" y="506"/>
                    <a:pt x="79" y="556"/>
                  </a:cubicBezTo>
                  <a:cubicBezTo>
                    <a:pt x="132" y="609"/>
                    <a:pt x="201" y="635"/>
                    <a:pt x="270" y="635"/>
                  </a:cubicBezTo>
                  <a:cubicBezTo>
                    <a:pt x="340" y="635"/>
                    <a:pt x="409" y="609"/>
                    <a:pt x="462" y="556"/>
                  </a:cubicBezTo>
                  <a:lnTo>
                    <a:pt x="556" y="463"/>
                  </a:lnTo>
                  <a:cubicBezTo>
                    <a:pt x="607" y="412"/>
                    <a:pt x="635" y="343"/>
                    <a:pt x="635" y="271"/>
                  </a:cubicBezTo>
                  <a:cubicBezTo>
                    <a:pt x="635" y="198"/>
                    <a:pt x="607" y="131"/>
                    <a:pt x="556" y="80"/>
                  </a:cubicBezTo>
                  <a:moveTo>
                    <a:pt x="532" y="439"/>
                  </a:moveTo>
                  <a:lnTo>
                    <a:pt x="438" y="533"/>
                  </a:lnTo>
                  <a:cubicBezTo>
                    <a:pt x="345" y="625"/>
                    <a:pt x="195" y="625"/>
                    <a:pt x="103" y="533"/>
                  </a:cubicBezTo>
                  <a:cubicBezTo>
                    <a:pt x="95" y="526"/>
                    <a:pt x="88" y="518"/>
                    <a:pt x="82" y="509"/>
                  </a:cubicBezTo>
                  <a:cubicBezTo>
                    <a:pt x="114" y="478"/>
                    <a:pt x="144" y="452"/>
                    <a:pt x="174" y="430"/>
                  </a:cubicBezTo>
                  <a:lnTo>
                    <a:pt x="155" y="403"/>
                  </a:lnTo>
                  <a:cubicBezTo>
                    <a:pt x="125" y="424"/>
                    <a:pt x="95" y="450"/>
                    <a:pt x="63" y="480"/>
                  </a:cubicBezTo>
                  <a:cubicBezTo>
                    <a:pt x="57" y="469"/>
                    <a:pt x="52" y="458"/>
                    <a:pt x="47" y="446"/>
                  </a:cubicBezTo>
                  <a:cubicBezTo>
                    <a:pt x="153" y="346"/>
                    <a:pt x="227" y="317"/>
                    <a:pt x="299" y="289"/>
                  </a:cubicBezTo>
                  <a:cubicBezTo>
                    <a:pt x="372" y="260"/>
                    <a:pt x="448" y="230"/>
                    <a:pt x="554" y="128"/>
                  </a:cubicBezTo>
                  <a:cubicBezTo>
                    <a:pt x="561" y="138"/>
                    <a:pt x="568" y="148"/>
                    <a:pt x="574" y="159"/>
                  </a:cubicBezTo>
                  <a:cubicBezTo>
                    <a:pt x="466" y="262"/>
                    <a:pt x="391" y="291"/>
                    <a:pt x="319" y="319"/>
                  </a:cubicBezTo>
                  <a:cubicBezTo>
                    <a:pt x="277" y="335"/>
                    <a:pt x="234" y="352"/>
                    <a:pt x="186" y="382"/>
                  </a:cubicBezTo>
                  <a:lnTo>
                    <a:pt x="203" y="411"/>
                  </a:lnTo>
                  <a:cubicBezTo>
                    <a:pt x="249" y="383"/>
                    <a:pt x="289" y="367"/>
                    <a:pt x="331" y="351"/>
                  </a:cubicBezTo>
                  <a:cubicBezTo>
                    <a:pt x="405" y="322"/>
                    <a:pt x="481" y="292"/>
                    <a:pt x="588" y="192"/>
                  </a:cubicBezTo>
                  <a:cubicBezTo>
                    <a:pt x="597" y="217"/>
                    <a:pt x="602" y="244"/>
                    <a:pt x="602" y="271"/>
                  </a:cubicBezTo>
                  <a:cubicBezTo>
                    <a:pt x="602" y="335"/>
                    <a:pt x="577" y="394"/>
                    <a:pt x="532" y="43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1" name="Google Shape;1761;p70"/>
            <p:cNvSpPr/>
            <p:nvPr/>
          </p:nvSpPr>
          <p:spPr>
            <a:xfrm>
              <a:off x="4977826" y="2847400"/>
              <a:ext cx="13802" cy="14095"/>
            </a:xfrm>
            <a:custGeom>
              <a:avLst/>
              <a:gdLst/>
              <a:ahLst/>
              <a:cxnLst/>
              <a:rect l="l" t="t" r="r" b="b"/>
              <a:pathLst>
                <a:path w="47" h="48" extrusionOk="0">
                  <a:moveTo>
                    <a:pt x="0" y="24"/>
                  </a:moveTo>
                  <a:lnTo>
                    <a:pt x="24" y="48"/>
                  </a:lnTo>
                  <a:cubicBezTo>
                    <a:pt x="31" y="41"/>
                    <a:pt x="39" y="33"/>
                    <a:pt x="47" y="26"/>
                  </a:cubicBezTo>
                  <a:lnTo>
                    <a:pt x="25" y="0"/>
                  </a:lnTo>
                  <a:cubicBezTo>
                    <a:pt x="18" y="6"/>
                    <a:pt x="2" y="22"/>
                    <a:pt x="0" y="2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2" name="Google Shape;1762;p70"/>
            <p:cNvSpPr/>
            <p:nvPr/>
          </p:nvSpPr>
          <p:spPr>
            <a:xfrm>
              <a:off x="4993977" y="2836535"/>
              <a:ext cx="12921" cy="13214"/>
            </a:xfrm>
            <a:custGeom>
              <a:avLst/>
              <a:gdLst/>
              <a:ahLst/>
              <a:cxnLst/>
              <a:rect l="l" t="t" r="r" b="b"/>
              <a:pathLst>
                <a:path w="44" h="45" extrusionOk="0">
                  <a:moveTo>
                    <a:pt x="44" y="32"/>
                  </a:moveTo>
                  <a:lnTo>
                    <a:pt x="33" y="0"/>
                  </a:lnTo>
                  <a:cubicBezTo>
                    <a:pt x="21" y="4"/>
                    <a:pt x="10" y="9"/>
                    <a:pt x="0" y="16"/>
                  </a:cubicBezTo>
                  <a:lnTo>
                    <a:pt x="17" y="45"/>
                  </a:lnTo>
                  <a:cubicBezTo>
                    <a:pt x="25" y="40"/>
                    <a:pt x="35" y="35"/>
                    <a:pt x="44" y="3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3" name="Google Shape;1763;p70"/>
            <p:cNvSpPr/>
            <p:nvPr/>
          </p:nvSpPr>
          <p:spPr>
            <a:xfrm>
              <a:off x="4862127" y="2986591"/>
              <a:ext cx="13214" cy="12921"/>
            </a:xfrm>
            <a:custGeom>
              <a:avLst/>
              <a:gdLst/>
              <a:ahLst/>
              <a:cxnLst/>
              <a:rect l="l" t="t" r="r" b="b"/>
              <a:pathLst>
                <a:path w="45" h="44" extrusionOk="0">
                  <a:moveTo>
                    <a:pt x="28" y="44"/>
                  </a:moveTo>
                  <a:lnTo>
                    <a:pt x="45" y="15"/>
                  </a:lnTo>
                  <a:cubicBezTo>
                    <a:pt x="35" y="9"/>
                    <a:pt x="23" y="4"/>
                    <a:pt x="12" y="0"/>
                  </a:cubicBezTo>
                  <a:lnTo>
                    <a:pt x="0" y="31"/>
                  </a:lnTo>
                  <a:cubicBezTo>
                    <a:pt x="10" y="35"/>
                    <a:pt x="19" y="39"/>
                    <a:pt x="28" y="44"/>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4" name="Google Shape;1764;p70"/>
            <p:cNvSpPr/>
            <p:nvPr/>
          </p:nvSpPr>
          <p:spPr>
            <a:xfrm>
              <a:off x="4766984" y="2963686"/>
              <a:ext cx="186176" cy="186469"/>
            </a:xfrm>
            <a:custGeom>
              <a:avLst/>
              <a:gdLst/>
              <a:ahLst/>
              <a:cxnLst/>
              <a:rect l="l" t="t" r="r" b="b"/>
              <a:pathLst>
                <a:path w="634" h="635" extrusionOk="0">
                  <a:moveTo>
                    <a:pt x="460" y="78"/>
                  </a:moveTo>
                  <a:cubicBezTo>
                    <a:pt x="409" y="28"/>
                    <a:pt x="341" y="0"/>
                    <a:pt x="269" y="0"/>
                  </a:cubicBezTo>
                  <a:cubicBezTo>
                    <a:pt x="197" y="0"/>
                    <a:pt x="129" y="28"/>
                    <a:pt x="78" y="78"/>
                  </a:cubicBezTo>
                  <a:cubicBezTo>
                    <a:pt x="-27" y="184"/>
                    <a:pt x="-27" y="355"/>
                    <a:pt x="78" y="461"/>
                  </a:cubicBezTo>
                  <a:lnTo>
                    <a:pt x="88" y="471"/>
                  </a:lnTo>
                  <a:lnTo>
                    <a:pt x="112" y="447"/>
                  </a:lnTo>
                  <a:lnTo>
                    <a:pt x="102" y="437"/>
                  </a:lnTo>
                  <a:cubicBezTo>
                    <a:pt x="10" y="345"/>
                    <a:pt x="9" y="195"/>
                    <a:pt x="101" y="103"/>
                  </a:cubicBezTo>
                  <a:cubicBezTo>
                    <a:pt x="199" y="204"/>
                    <a:pt x="226" y="274"/>
                    <a:pt x="255" y="348"/>
                  </a:cubicBezTo>
                  <a:cubicBezTo>
                    <a:pt x="283" y="420"/>
                    <a:pt x="312" y="494"/>
                    <a:pt x="406" y="597"/>
                  </a:cubicBezTo>
                  <a:cubicBezTo>
                    <a:pt x="392" y="600"/>
                    <a:pt x="378" y="601"/>
                    <a:pt x="364" y="601"/>
                  </a:cubicBezTo>
                  <a:cubicBezTo>
                    <a:pt x="300" y="601"/>
                    <a:pt x="241" y="576"/>
                    <a:pt x="196" y="532"/>
                  </a:cubicBezTo>
                  <a:lnTo>
                    <a:pt x="186" y="522"/>
                  </a:lnTo>
                  <a:lnTo>
                    <a:pt x="163" y="545"/>
                  </a:lnTo>
                  <a:lnTo>
                    <a:pt x="172" y="555"/>
                  </a:lnTo>
                  <a:cubicBezTo>
                    <a:pt x="224" y="607"/>
                    <a:pt x="292" y="635"/>
                    <a:pt x="364" y="635"/>
                  </a:cubicBezTo>
                  <a:cubicBezTo>
                    <a:pt x="437" y="635"/>
                    <a:pt x="504" y="607"/>
                    <a:pt x="555" y="555"/>
                  </a:cubicBezTo>
                  <a:cubicBezTo>
                    <a:pt x="606" y="504"/>
                    <a:pt x="634" y="436"/>
                    <a:pt x="634" y="364"/>
                  </a:cubicBezTo>
                  <a:cubicBezTo>
                    <a:pt x="634" y="292"/>
                    <a:pt x="606" y="224"/>
                    <a:pt x="555" y="173"/>
                  </a:cubicBezTo>
                  <a:lnTo>
                    <a:pt x="460" y="78"/>
                  </a:lnTo>
                  <a:moveTo>
                    <a:pt x="126" y="80"/>
                  </a:moveTo>
                  <a:cubicBezTo>
                    <a:pt x="136" y="73"/>
                    <a:pt x="147" y="66"/>
                    <a:pt x="157" y="60"/>
                  </a:cubicBezTo>
                  <a:cubicBezTo>
                    <a:pt x="260" y="168"/>
                    <a:pt x="289" y="243"/>
                    <a:pt x="317" y="315"/>
                  </a:cubicBezTo>
                  <a:cubicBezTo>
                    <a:pt x="346" y="389"/>
                    <a:pt x="375" y="465"/>
                    <a:pt x="478" y="572"/>
                  </a:cubicBezTo>
                  <a:cubicBezTo>
                    <a:pt x="467" y="578"/>
                    <a:pt x="455" y="583"/>
                    <a:pt x="443" y="587"/>
                  </a:cubicBezTo>
                  <a:cubicBezTo>
                    <a:pt x="343" y="482"/>
                    <a:pt x="314" y="408"/>
                    <a:pt x="286" y="336"/>
                  </a:cubicBezTo>
                  <a:cubicBezTo>
                    <a:pt x="258" y="262"/>
                    <a:pt x="228" y="186"/>
                    <a:pt x="126" y="80"/>
                  </a:cubicBezTo>
                  <a:moveTo>
                    <a:pt x="531" y="532"/>
                  </a:moveTo>
                  <a:cubicBezTo>
                    <a:pt x="523" y="539"/>
                    <a:pt x="515" y="546"/>
                    <a:pt x="507" y="553"/>
                  </a:cubicBezTo>
                  <a:cubicBezTo>
                    <a:pt x="405" y="449"/>
                    <a:pt x="378" y="378"/>
                    <a:pt x="348" y="303"/>
                  </a:cubicBezTo>
                  <a:cubicBezTo>
                    <a:pt x="320" y="230"/>
                    <a:pt x="290" y="153"/>
                    <a:pt x="190" y="46"/>
                  </a:cubicBezTo>
                  <a:cubicBezTo>
                    <a:pt x="215" y="38"/>
                    <a:pt x="242" y="33"/>
                    <a:pt x="269" y="33"/>
                  </a:cubicBezTo>
                  <a:cubicBezTo>
                    <a:pt x="332" y="33"/>
                    <a:pt x="392" y="57"/>
                    <a:pt x="436" y="102"/>
                  </a:cubicBezTo>
                  <a:lnTo>
                    <a:pt x="531" y="196"/>
                  </a:lnTo>
                  <a:cubicBezTo>
                    <a:pt x="576" y="241"/>
                    <a:pt x="600" y="301"/>
                    <a:pt x="600" y="364"/>
                  </a:cubicBezTo>
                  <a:cubicBezTo>
                    <a:pt x="600" y="427"/>
                    <a:pt x="576" y="487"/>
                    <a:pt x="531" y="53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5" name="Google Shape;1765;p70"/>
            <p:cNvSpPr/>
            <p:nvPr/>
          </p:nvSpPr>
          <p:spPr>
            <a:xfrm>
              <a:off x="4800167" y="3102289"/>
              <a:ext cx="14095" cy="14095"/>
            </a:xfrm>
            <a:custGeom>
              <a:avLst/>
              <a:gdLst/>
              <a:ahLst/>
              <a:cxnLst/>
              <a:rect l="l" t="t" r="r" b="b"/>
              <a:pathLst>
                <a:path w="48" h="48" extrusionOk="0">
                  <a:moveTo>
                    <a:pt x="0" y="24"/>
                  </a:moveTo>
                  <a:lnTo>
                    <a:pt x="24" y="48"/>
                  </a:lnTo>
                  <a:lnTo>
                    <a:pt x="48" y="24"/>
                  </a:lnTo>
                  <a:lnTo>
                    <a:pt x="24" y="0"/>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66" name="Google Shape;1766;p70"/>
          <p:cNvGrpSpPr/>
          <p:nvPr/>
        </p:nvGrpSpPr>
        <p:grpSpPr>
          <a:xfrm>
            <a:off x="4033441" y="2871773"/>
            <a:ext cx="337407" cy="252247"/>
            <a:chOff x="4033441" y="2871773"/>
            <a:chExt cx="337407" cy="252247"/>
          </a:xfrm>
        </p:grpSpPr>
        <p:sp>
          <p:nvSpPr>
            <p:cNvPr id="1767" name="Google Shape;1767;p70"/>
            <p:cNvSpPr/>
            <p:nvPr/>
          </p:nvSpPr>
          <p:spPr>
            <a:xfrm>
              <a:off x="4238998" y="3032988"/>
              <a:ext cx="13508" cy="13508"/>
            </a:xfrm>
            <a:custGeom>
              <a:avLst/>
              <a:gdLst/>
              <a:ahLst/>
              <a:cxnLst/>
              <a:rect l="l" t="t" r="r" b="b"/>
              <a:pathLst>
                <a:path w="46" h="46" extrusionOk="0">
                  <a:moveTo>
                    <a:pt x="0" y="16"/>
                  </a:moveTo>
                  <a:lnTo>
                    <a:pt x="16" y="46"/>
                  </a:lnTo>
                  <a:cubicBezTo>
                    <a:pt x="26" y="40"/>
                    <a:pt x="36" y="34"/>
                    <a:pt x="46" y="28"/>
                  </a:cubicBezTo>
                  <a:lnTo>
                    <a:pt x="27" y="0"/>
                  </a:lnTo>
                  <a:cubicBezTo>
                    <a:pt x="19" y="6"/>
                    <a:pt x="9" y="11"/>
                    <a:pt x="0" y="1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8" name="Google Shape;1768;p70"/>
            <p:cNvSpPr/>
            <p:nvPr/>
          </p:nvSpPr>
          <p:spPr>
            <a:xfrm>
              <a:off x="4033441" y="2871773"/>
              <a:ext cx="337407" cy="252247"/>
            </a:xfrm>
            <a:custGeom>
              <a:avLst/>
              <a:gdLst/>
              <a:ahLst/>
              <a:cxnLst/>
              <a:rect l="l" t="t" r="r" b="b"/>
              <a:pathLst>
                <a:path w="1149" h="859" extrusionOk="0">
                  <a:moveTo>
                    <a:pt x="964" y="101"/>
                  </a:moveTo>
                  <a:lnTo>
                    <a:pt x="911" y="101"/>
                  </a:lnTo>
                  <a:lnTo>
                    <a:pt x="911" y="34"/>
                  </a:lnTo>
                  <a:lnTo>
                    <a:pt x="658" y="34"/>
                  </a:lnTo>
                  <a:lnTo>
                    <a:pt x="658" y="0"/>
                  </a:lnTo>
                  <a:lnTo>
                    <a:pt x="624" y="0"/>
                  </a:lnTo>
                  <a:lnTo>
                    <a:pt x="624" y="34"/>
                  </a:lnTo>
                  <a:lnTo>
                    <a:pt x="169" y="34"/>
                  </a:lnTo>
                  <a:lnTo>
                    <a:pt x="169" y="270"/>
                  </a:lnTo>
                  <a:cubicBezTo>
                    <a:pt x="169" y="313"/>
                    <a:pt x="176" y="354"/>
                    <a:pt x="191" y="395"/>
                  </a:cubicBezTo>
                  <a:lnTo>
                    <a:pt x="191" y="453"/>
                  </a:lnTo>
                  <a:lnTo>
                    <a:pt x="122" y="414"/>
                  </a:lnTo>
                  <a:cubicBezTo>
                    <a:pt x="84" y="392"/>
                    <a:pt x="38" y="394"/>
                    <a:pt x="0" y="416"/>
                  </a:cubicBezTo>
                  <a:cubicBezTo>
                    <a:pt x="0" y="459"/>
                    <a:pt x="21" y="500"/>
                    <a:pt x="59" y="522"/>
                  </a:cubicBezTo>
                  <a:lnTo>
                    <a:pt x="76" y="493"/>
                  </a:lnTo>
                  <a:cubicBezTo>
                    <a:pt x="55" y="481"/>
                    <a:pt x="41" y="460"/>
                    <a:pt x="36" y="437"/>
                  </a:cubicBezTo>
                  <a:cubicBezTo>
                    <a:pt x="59" y="429"/>
                    <a:pt x="84" y="431"/>
                    <a:pt x="106" y="443"/>
                  </a:cubicBezTo>
                  <a:cubicBezTo>
                    <a:pt x="106" y="443"/>
                    <a:pt x="192" y="493"/>
                    <a:pt x="193" y="493"/>
                  </a:cubicBezTo>
                  <a:cubicBezTo>
                    <a:pt x="196" y="509"/>
                    <a:pt x="202" y="523"/>
                    <a:pt x="210" y="536"/>
                  </a:cubicBezTo>
                  <a:lnTo>
                    <a:pt x="210" y="537"/>
                  </a:lnTo>
                  <a:cubicBezTo>
                    <a:pt x="194" y="536"/>
                    <a:pt x="179" y="538"/>
                    <a:pt x="164" y="543"/>
                  </a:cubicBezTo>
                  <a:lnTo>
                    <a:pt x="107" y="510"/>
                  </a:lnTo>
                  <a:lnTo>
                    <a:pt x="90" y="540"/>
                  </a:lnTo>
                  <a:lnTo>
                    <a:pt x="128" y="561"/>
                  </a:lnTo>
                  <a:lnTo>
                    <a:pt x="59" y="600"/>
                  </a:lnTo>
                  <a:cubicBezTo>
                    <a:pt x="21" y="622"/>
                    <a:pt x="0" y="664"/>
                    <a:pt x="0" y="707"/>
                  </a:cubicBezTo>
                  <a:cubicBezTo>
                    <a:pt x="19" y="718"/>
                    <a:pt x="41" y="725"/>
                    <a:pt x="63" y="725"/>
                  </a:cubicBezTo>
                  <a:cubicBezTo>
                    <a:pt x="83" y="725"/>
                    <a:pt x="103" y="720"/>
                    <a:pt x="121" y="709"/>
                  </a:cubicBezTo>
                  <a:lnTo>
                    <a:pt x="191" y="670"/>
                  </a:lnTo>
                  <a:lnTo>
                    <a:pt x="191" y="754"/>
                  </a:lnTo>
                  <a:cubicBezTo>
                    <a:pt x="191" y="798"/>
                    <a:pt x="216" y="837"/>
                    <a:pt x="254" y="859"/>
                  </a:cubicBezTo>
                  <a:cubicBezTo>
                    <a:pt x="292" y="837"/>
                    <a:pt x="316" y="798"/>
                    <a:pt x="316" y="755"/>
                  </a:cubicBezTo>
                  <a:lnTo>
                    <a:pt x="316" y="670"/>
                  </a:lnTo>
                  <a:lnTo>
                    <a:pt x="384" y="709"/>
                  </a:lnTo>
                  <a:cubicBezTo>
                    <a:pt x="402" y="719"/>
                    <a:pt x="423" y="724"/>
                    <a:pt x="443" y="724"/>
                  </a:cubicBezTo>
                  <a:cubicBezTo>
                    <a:pt x="465" y="725"/>
                    <a:pt x="487" y="717"/>
                    <a:pt x="507" y="707"/>
                  </a:cubicBezTo>
                  <a:cubicBezTo>
                    <a:pt x="506" y="681"/>
                    <a:pt x="500" y="656"/>
                    <a:pt x="485" y="635"/>
                  </a:cubicBezTo>
                  <a:cubicBezTo>
                    <a:pt x="503" y="638"/>
                    <a:pt x="521" y="639"/>
                    <a:pt x="540" y="639"/>
                  </a:cubicBezTo>
                  <a:cubicBezTo>
                    <a:pt x="589" y="639"/>
                    <a:pt x="637" y="630"/>
                    <a:pt x="683" y="611"/>
                  </a:cubicBezTo>
                  <a:lnTo>
                    <a:pt x="670" y="580"/>
                  </a:lnTo>
                  <a:cubicBezTo>
                    <a:pt x="629" y="597"/>
                    <a:pt x="585" y="606"/>
                    <a:pt x="540" y="606"/>
                  </a:cubicBezTo>
                  <a:cubicBezTo>
                    <a:pt x="502" y="606"/>
                    <a:pt x="465" y="599"/>
                    <a:pt x="429" y="587"/>
                  </a:cubicBezTo>
                  <a:lnTo>
                    <a:pt x="379" y="562"/>
                  </a:lnTo>
                  <a:cubicBezTo>
                    <a:pt x="387" y="557"/>
                    <a:pt x="397" y="551"/>
                    <a:pt x="411" y="544"/>
                  </a:cubicBezTo>
                  <a:cubicBezTo>
                    <a:pt x="451" y="563"/>
                    <a:pt x="495" y="573"/>
                    <a:pt x="540" y="573"/>
                  </a:cubicBezTo>
                  <a:cubicBezTo>
                    <a:pt x="708" y="573"/>
                    <a:pt x="844" y="436"/>
                    <a:pt x="844" y="270"/>
                  </a:cubicBezTo>
                  <a:lnTo>
                    <a:pt x="844" y="135"/>
                  </a:lnTo>
                  <a:lnTo>
                    <a:pt x="742" y="135"/>
                  </a:lnTo>
                  <a:lnTo>
                    <a:pt x="742" y="169"/>
                  </a:lnTo>
                  <a:lnTo>
                    <a:pt x="811" y="169"/>
                  </a:lnTo>
                  <a:lnTo>
                    <a:pt x="811" y="270"/>
                  </a:lnTo>
                  <a:cubicBezTo>
                    <a:pt x="811" y="418"/>
                    <a:pt x="689" y="539"/>
                    <a:pt x="540" y="539"/>
                  </a:cubicBezTo>
                  <a:cubicBezTo>
                    <a:pt x="508" y="539"/>
                    <a:pt x="477" y="533"/>
                    <a:pt x="448" y="523"/>
                  </a:cubicBezTo>
                  <a:cubicBezTo>
                    <a:pt x="486" y="501"/>
                    <a:pt x="507" y="459"/>
                    <a:pt x="506" y="416"/>
                  </a:cubicBezTo>
                  <a:cubicBezTo>
                    <a:pt x="469" y="394"/>
                    <a:pt x="423" y="392"/>
                    <a:pt x="385" y="414"/>
                  </a:cubicBezTo>
                  <a:lnTo>
                    <a:pt x="316" y="454"/>
                  </a:lnTo>
                  <a:lnTo>
                    <a:pt x="316" y="392"/>
                  </a:lnTo>
                  <a:cubicBezTo>
                    <a:pt x="316" y="356"/>
                    <a:pt x="300" y="324"/>
                    <a:pt x="272" y="302"/>
                  </a:cubicBezTo>
                  <a:cubicBezTo>
                    <a:pt x="271" y="291"/>
                    <a:pt x="270" y="280"/>
                    <a:pt x="270" y="270"/>
                  </a:cubicBezTo>
                  <a:lnTo>
                    <a:pt x="270" y="169"/>
                  </a:lnTo>
                  <a:lnTo>
                    <a:pt x="585" y="169"/>
                  </a:lnTo>
                  <a:lnTo>
                    <a:pt x="540" y="196"/>
                  </a:lnTo>
                  <a:lnTo>
                    <a:pt x="540" y="404"/>
                  </a:lnTo>
                  <a:lnTo>
                    <a:pt x="742" y="404"/>
                  </a:lnTo>
                  <a:lnTo>
                    <a:pt x="742" y="196"/>
                  </a:lnTo>
                  <a:lnTo>
                    <a:pt x="658" y="145"/>
                  </a:lnTo>
                  <a:lnTo>
                    <a:pt x="658" y="68"/>
                  </a:lnTo>
                  <a:lnTo>
                    <a:pt x="877" y="68"/>
                  </a:lnTo>
                  <a:lnTo>
                    <a:pt x="877" y="270"/>
                  </a:lnTo>
                  <a:cubicBezTo>
                    <a:pt x="877" y="371"/>
                    <a:pt x="832" y="466"/>
                    <a:pt x="752" y="530"/>
                  </a:cubicBezTo>
                  <a:lnTo>
                    <a:pt x="774" y="556"/>
                  </a:lnTo>
                  <a:cubicBezTo>
                    <a:pt x="804" y="532"/>
                    <a:pt x="830" y="503"/>
                    <a:pt x="851" y="471"/>
                  </a:cubicBezTo>
                  <a:lnTo>
                    <a:pt x="964" y="471"/>
                  </a:lnTo>
                  <a:cubicBezTo>
                    <a:pt x="1066" y="471"/>
                    <a:pt x="1149" y="388"/>
                    <a:pt x="1149" y="287"/>
                  </a:cubicBezTo>
                  <a:cubicBezTo>
                    <a:pt x="1149" y="185"/>
                    <a:pt x="1066" y="101"/>
                    <a:pt x="964" y="101"/>
                  </a:cubicBezTo>
                  <a:moveTo>
                    <a:pt x="270" y="562"/>
                  </a:moveTo>
                  <a:cubicBezTo>
                    <a:pt x="270" y="571"/>
                    <a:pt x="263" y="578"/>
                    <a:pt x="254" y="578"/>
                  </a:cubicBezTo>
                  <a:cubicBezTo>
                    <a:pt x="244" y="578"/>
                    <a:pt x="237" y="572"/>
                    <a:pt x="237" y="562"/>
                  </a:cubicBezTo>
                  <a:cubicBezTo>
                    <a:pt x="237" y="553"/>
                    <a:pt x="244" y="545"/>
                    <a:pt x="254" y="545"/>
                  </a:cubicBezTo>
                  <a:cubicBezTo>
                    <a:pt x="263" y="545"/>
                    <a:pt x="270" y="552"/>
                    <a:pt x="270" y="562"/>
                  </a:cubicBezTo>
                  <a:moveTo>
                    <a:pt x="104" y="680"/>
                  </a:moveTo>
                  <a:cubicBezTo>
                    <a:pt x="83" y="692"/>
                    <a:pt x="58" y="694"/>
                    <a:pt x="36" y="687"/>
                  </a:cubicBezTo>
                  <a:cubicBezTo>
                    <a:pt x="40" y="663"/>
                    <a:pt x="55" y="642"/>
                    <a:pt x="76" y="630"/>
                  </a:cubicBezTo>
                  <a:lnTo>
                    <a:pt x="162" y="581"/>
                  </a:lnTo>
                  <a:cubicBezTo>
                    <a:pt x="175" y="574"/>
                    <a:pt x="189" y="570"/>
                    <a:pt x="204" y="570"/>
                  </a:cubicBezTo>
                  <a:cubicBezTo>
                    <a:pt x="206" y="582"/>
                    <a:pt x="212" y="593"/>
                    <a:pt x="221" y="600"/>
                  </a:cubicBezTo>
                  <a:cubicBezTo>
                    <a:pt x="214" y="613"/>
                    <a:pt x="204" y="623"/>
                    <a:pt x="191" y="631"/>
                  </a:cubicBezTo>
                  <a:lnTo>
                    <a:pt x="104" y="680"/>
                  </a:lnTo>
                  <a:moveTo>
                    <a:pt x="282" y="755"/>
                  </a:moveTo>
                  <a:cubicBezTo>
                    <a:pt x="282" y="779"/>
                    <a:pt x="272" y="802"/>
                    <a:pt x="254" y="817"/>
                  </a:cubicBezTo>
                  <a:cubicBezTo>
                    <a:pt x="236" y="802"/>
                    <a:pt x="225" y="779"/>
                    <a:pt x="225" y="754"/>
                  </a:cubicBezTo>
                  <a:cubicBezTo>
                    <a:pt x="225" y="754"/>
                    <a:pt x="225" y="649"/>
                    <a:pt x="225" y="648"/>
                  </a:cubicBezTo>
                  <a:cubicBezTo>
                    <a:pt x="237" y="638"/>
                    <a:pt x="246" y="626"/>
                    <a:pt x="254" y="612"/>
                  </a:cubicBezTo>
                  <a:lnTo>
                    <a:pt x="254" y="612"/>
                  </a:lnTo>
                  <a:lnTo>
                    <a:pt x="254" y="612"/>
                  </a:lnTo>
                  <a:cubicBezTo>
                    <a:pt x="261" y="626"/>
                    <a:pt x="271" y="638"/>
                    <a:pt x="282" y="648"/>
                  </a:cubicBezTo>
                  <a:lnTo>
                    <a:pt x="282" y="755"/>
                  </a:lnTo>
                  <a:moveTo>
                    <a:pt x="401" y="679"/>
                  </a:moveTo>
                  <a:lnTo>
                    <a:pt x="316" y="631"/>
                  </a:lnTo>
                  <a:cubicBezTo>
                    <a:pt x="304" y="624"/>
                    <a:pt x="293" y="613"/>
                    <a:pt x="286" y="600"/>
                  </a:cubicBezTo>
                  <a:cubicBezTo>
                    <a:pt x="295" y="593"/>
                    <a:pt x="301" y="582"/>
                    <a:pt x="303" y="570"/>
                  </a:cubicBezTo>
                  <a:cubicBezTo>
                    <a:pt x="318" y="570"/>
                    <a:pt x="332" y="574"/>
                    <a:pt x="345" y="581"/>
                  </a:cubicBezTo>
                  <a:lnTo>
                    <a:pt x="431" y="630"/>
                  </a:lnTo>
                  <a:cubicBezTo>
                    <a:pt x="452" y="642"/>
                    <a:pt x="466" y="663"/>
                    <a:pt x="471" y="686"/>
                  </a:cubicBezTo>
                  <a:cubicBezTo>
                    <a:pt x="448" y="694"/>
                    <a:pt x="423" y="692"/>
                    <a:pt x="401" y="680"/>
                  </a:cubicBezTo>
                  <a:lnTo>
                    <a:pt x="401" y="679"/>
                  </a:lnTo>
                  <a:moveTo>
                    <a:pt x="403" y="443"/>
                  </a:moveTo>
                  <a:cubicBezTo>
                    <a:pt x="423" y="431"/>
                    <a:pt x="448" y="429"/>
                    <a:pt x="471" y="436"/>
                  </a:cubicBezTo>
                  <a:cubicBezTo>
                    <a:pt x="466" y="460"/>
                    <a:pt x="452" y="481"/>
                    <a:pt x="431" y="493"/>
                  </a:cubicBezTo>
                  <a:cubicBezTo>
                    <a:pt x="428" y="495"/>
                    <a:pt x="420" y="499"/>
                    <a:pt x="401" y="510"/>
                  </a:cubicBezTo>
                  <a:cubicBezTo>
                    <a:pt x="383" y="521"/>
                    <a:pt x="354" y="537"/>
                    <a:pt x="343" y="543"/>
                  </a:cubicBezTo>
                  <a:cubicBezTo>
                    <a:pt x="328" y="538"/>
                    <a:pt x="313" y="536"/>
                    <a:pt x="297" y="536"/>
                  </a:cubicBezTo>
                  <a:lnTo>
                    <a:pt x="297" y="536"/>
                  </a:lnTo>
                  <a:cubicBezTo>
                    <a:pt x="306" y="523"/>
                    <a:pt x="311" y="509"/>
                    <a:pt x="314" y="494"/>
                  </a:cubicBezTo>
                  <a:cubicBezTo>
                    <a:pt x="329" y="485"/>
                    <a:pt x="401" y="444"/>
                    <a:pt x="402" y="443"/>
                  </a:cubicBezTo>
                  <a:lnTo>
                    <a:pt x="403" y="443"/>
                  </a:lnTo>
                  <a:moveTo>
                    <a:pt x="282" y="472"/>
                  </a:moveTo>
                  <a:cubicBezTo>
                    <a:pt x="282" y="487"/>
                    <a:pt x="278" y="502"/>
                    <a:pt x="271" y="514"/>
                  </a:cubicBezTo>
                  <a:cubicBezTo>
                    <a:pt x="266" y="512"/>
                    <a:pt x="260" y="511"/>
                    <a:pt x="254" y="511"/>
                  </a:cubicBezTo>
                  <a:cubicBezTo>
                    <a:pt x="247" y="511"/>
                    <a:pt x="241" y="512"/>
                    <a:pt x="236" y="514"/>
                  </a:cubicBezTo>
                  <a:cubicBezTo>
                    <a:pt x="229" y="502"/>
                    <a:pt x="225" y="487"/>
                    <a:pt x="225" y="473"/>
                  </a:cubicBezTo>
                  <a:lnTo>
                    <a:pt x="225" y="391"/>
                  </a:lnTo>
                  <a:cubicBezTo>
                    <a:pt x="225" y="367"/>
                    <a:pt x="235" y="345"/>
                    <a:pt x="253" y="329"/>
                  </a:cubicBezTo>
                  <a:cubicBezTo>
                    <a:pt x="272" y="345"/>
                    <a:pt x="282" y="367"/>
                    <a:pt x="282" y="392"/>
                  </a:cubicBezTo>
                  <a:lnTo>
                    <a:pt x="282" y="472"/>
                  </a:lnTo>
                  <a:moveTo>
                    <a:pt x="708" y="215"/>
                  </a:moveTo>
                  <a:lnTo>
                    <a:pt x="708" y="370"/>
                  </a:lnTo>
                  <a:lnTo>
                    <a:pt x="573" y="370"/>
                  </a:lnTo>
                  <a:lnTo>
                    <a:pt x="573" y="215"/>
                  </a:lnTo>
                  <a:lnTo>
                    <a:pt x="624" y="185"/>
                  </a:lnTo>
                  <a:lnTo>
                    <a:pt x="624" y="236"/>
                  </a:lnTo>
                  <a:lnTo>
                    <a:pt x="658" y="236"/>
                  </a:lnTo>
                  <a:lnTo>
                    <a:pt x="658" y="185"/>
                  </a:lnTo>
                  <a:lnTo>
                    <a:pt x="708" y="215"/>
                  </a:lnTo>
                  <a:moveTo>
                    <a:pt x="624" y="135"/>
                  </a:moveTo>
                  <a:lnTo>
                    <a:pt x="236" y="135"/>
                  </a:lnTo>
                  <a:lnTo>
                    <a:pt x="236" y="270"/>
                  </a:lnTo>
                  <a:cubicBezTo>
                    <a:pt x="236" y="279"/>
                    <a:pt x="237" y="289"/>
                    <a:pt x="238" y="299"/>
                  </a:cubicBezTo>
                  <a:cubicBezTo>
                    <a:pt x="226" y="307"/>
                    <a:pt x="216" y="319"/>
                    <a:pt x="208" y="331"/>
                  </a:cubicBezTo>
                  <a:cubicBezTo>
                    <a:pt x="205" y="311"/>
                    <a:pt x="203" y="290"/>
                    <a:pt x="203" y="270"/>
                  </a:cubicBezTo>
                  <a:lnTo>
                    <a:pt x="203" y="68"/>
                  </a:lnTo>
                  <a:lnTo>
                    <a:pt x="624" y="68"/>
                  </a:lnTo>
                  <a:lnTo>
                    <a:pt x="624" y="135"/>
                  </a:lnTo>
                  <a:moveTo>
                    <a:pt x="911" y="203"/>
                  </a:moveTo>
                  <a:lnTo>
                    <a:pt x="961" y="203"/>
                  </a:lnTo>
                  <a:cubicBezTo>
                    <a:pt x="1008" y="203"/>
                    <a:pt x="1045" y="241"/>
                    <a:pt x="1045" y="287"/>
                  </a:cubicBezTo>
                  <a:cubicBezTo>
                    <a:pt x="1045" y="333"/>
                    <a:pt x="1008" y="370"/>
                    <a:pt x="961" y="370"/>
                  </a:cubicBezTo>
                  <a:lnTo>
                    <a:pt x="896" y="370"/>
                  </a:lnTo>
                  <a:cubicBezTo>
                    <a:pt x="906" y="339"/>
                    <a:pt x="910" y="305"/>
                    <a:pt x="910" y="270"/>
                  </a:cubicBezTo>
                  <a:lnTo>
                    <a:pt x="910" y="203"/>
                  </a:lnTo>
                  <a:lnTo>
                    <a:pt x="911" y="203"/>
                  </a:lnTo>
                  <a:moveTo>
                    <a:pt x="964" y="437"/>
                  </a:moveTo>
                  <a:lnTo>
                    <a:pt x="870" y="437"/>
                  </a:lnTo>
                  <a:cubicBezTo>
                    <a:pt x="876" y="427"/>
                    <a:pt x="881" y="415"/>
                    <a:pt x="885" y="404"/>
                  </a:cubicBezTo>
                  <a:lnTo>
                    <a:pt x="961" y="404"/>
                  </a:lnTo>
                  <a:cubicBezTo>
                    <a:pt x="1026" y="404"/>
                    <a:pt x="1079" y="351"/>
                    <a:pt x="1079" y="287"/>
                  </a:cubicBezTo>
                  <a:cubicBezTo>
                    <a:pt x="1079" y="222"/>
                    <a:pt x="1026" y="169"/>
                    <a:pt x="961" y="169"/>
                  </a:cubicBezTo>
                  <a:lnTo>
                    <a:pt x="911" y="169"/>
                  </a:lnTo>
                  <a:lnTo>
                    <a:pt x="911" y="135"/>
                  </a:lnTo>
                  <a:lnTo>
                    <a:pt x="964" y="135"/>
                  </a:lnTo>
                  <a:cubicBezTo>
                    <a:pt x="1048" y="135"/>
                    <a:pt x="1116" y="203"/>
                    <a:pt x="1116" y="287"/>
                  </a:cubicBezTo>
                  <a:cubicBezTo>
                    <a:pt x="1116" y="370"/>
                    <a:pt x="1048" y="437"/>
                    <a:pt x="964" y="43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69" name="Google Shape;1769;p70"/>
            <p:cNvSpPr/>
            <p:nvPr/>
          </p:nvSpPr>
          <p:spPr>
            <a:xfrm>
              <a:off x="4122711" y="293079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0" name="Google Shape;1770;p70"/>
            <p:cNvSpPr/>
            <p:nvPr/>
          </p:nvSpPr>
          <p:spPr>
            <a:xfrm>
              <a:off x="4142092" y="293079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71" name="Google Shape;1771;p70"/>
          <p:cNvGrpSpPr/>
          <p:nvPr/>
        </p:nvGrpSpPr>
        <p:grpSpPr>
          <a:xfrm>
            <a:off x="3315168" y="2825376"/>
            <a:ext cx="337407" cy="307454"/>
            <a:chOff x="3315168" y="2825376"/>
            <a:chExt cx="337407" cy="307454"/>
          </a:xfrm>
        </p:grpSpPr>
        <p:sp>
          <p:nvSpPr>
            <p:cNvPr id="1772" name="Google Shape;1772;p70"/>
            <p:cNvSpPr/>
            <p:nvPr/>
          </p:nvSpPr>
          <p:spPr>
            <a:xfrm>
              <a:off x="3399446" y="3113154"/>
              <a:ext cx="10571" cy="9984"/>
            </a:xfrm>
            <a:custGeom>
              <a:avLst/>
              <a:gdLst/>
              <a:ahLst/>
              <a:cxnLst/>
              <a:rect l="l" t="t" r="r" b="b"/>
              <a:pathLst>
                <a:path w="36" h="34" extrusionOk="0">
                  <a:moveTo>
                    <a:pt x="2" y="0"/>
                  </a:moveTo>
                  <a:lnTo>
                    <a:pt x="0" y="33"/>
                  </a:lnTo>
                  <a:cubicBezTo>
                    <a:pt x="6" y="34"/>
                    <a:pt x="12" y="34"/>
                    <a:pt x="18" y="34"/>
                  </a:cubicBezTo>
                  <a:cubicBezTo>
                    <a:pt x="24" y="34"/>
                    <a:pt x="30" y="34"/>
                    <a:pt x="36" y="33"/>
                  </a:cubicBezTo>
                  <a:lnTo>
                    <a:pt x="34" y="0"/>
                  </a:lnTo>
                  <a:cubicBezTo>
                    <a:pt x="23" y="0"/>
                    <a:pt x="12" y="0"/>
                    <a:pt x="2"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3" name="Google Shape;1773;p70"/>
            <p:cNvSpPr/>
            <p:nvPr/>
          </p:nvSpPr>
          <p:spPr>
            <a:xfrm>
              <a:off x="3315168" y="2825376"/>
              <a:ext cx="337407" cy="307454"/>
            </a:xfrm>
            <a:custGeom>
              <a:avLst/>
              <a:gdLst/>
              <a:ahLst/>
              <a:cxnLst/>
              <a:rect l="l" t="t" r="r" b="b"/>
              <a:pathLst>
                <a:path w="1149" h="1047" extrusionOk="0">
                  <a:moveTo>
                    <a:pt x="1119" y="577"/>
                  </a:moveTo>
                  <a:lnTo>
                    <a:pt x="1089" y="591"/>
                  </a:lnTo>
                  <a:cubicBezTo>
                    <a:pt x="1106" y="628"/>
                    <a:pt x="1115" y="668"/>
                    <a:pt x="1115" y="709"/>
                  </a:cubicBezTo>
                  <a:cubicBezTo>
                    <a:pt x="1115" y="858"/>
                    <a:pt x="994" y="980"/>
                    <a:pt x="844" y="980"/>
                  </a:cubicBezTo>
                  <a:cubicBezTo>
                    <a:pt x="834" y="980"/>
                    <a:pt x="824" y="979"/>
                    <a:pt x="814" y="978"/>
                  </a:cubicBezTo>
                  <a:cubicBezTo>
                    <a:pt x="851" y="928"/>
                    <a:pt x="784" y="869"/>
                    <a:pt x="739" y="912"/>
                  </a:cubicBezTo>
                  <a:lnTo>
                    <a:pt x="707" y="943"/>
                  </a:lnTo>
                  <a:cubicBezTo>
                    <a:pt x="655" y="913"/>
                    <a:pt x="615" y="866"/>
                    <a:pt x="592" y="810"/>
                  </a:cubicBezTo>
                  <a:cubicBezTo>
                    <a:pt x="604" y="778"/>
                    <a:pt x="610" y="744"/>
                    <a:pt x="610" y="709"/>
                  </a:cubicBezTo>
                  <a:cubicBezTo>
                    <a:pt x="610" y="674"/>
                    <a:pt x="604" y="639"/>
                    <a:pt x="592" y="607"/>
                  </a:cubicBezTo>
                  <a:cubicBezTo>
                    <a:pt x="634" y="506"/>
                    <a:pt x="734" y="438"/>
                    <a:pt x="844" y="438"/>
                  </a:cubicBezTo>
                  <a:cubicBezTo>
                    <a:pt x="864" y="438"/>
                    <a:pt x="884" y="441"/>
                    <a:pt x="904" y="445"/>
                  </a:cubicBezTo>
                  <a:cubicBezTo>
                    <a:pt x="890" y="464"/>
                    <a:pt x="892" y="494"/>
                    <a:pt x="909" y="509"/>
                  </a:cubicBezTo>
                  <a:cubicBezTo>
                    <a:pt x="928" y="529"/>
                    <a:pt x="962" y="529"/>
                    <a:pt x="981" y="509"/>
                  </a:cubicBezTo>
                  <a:lnTo>
                    <a:pt x="1002" y="489"/>
                  </a:lnTo>
                  <a:cubicBezTo>
                    <a:pt x="1030" y="509"/>
                    <a:pt x="1055" y="535"/>
                    <a:pt x="1074" y="564"/>
                  </a:cubicBezTo>
                  <a:lnTo>
                    <a:pt x="1102" y="546"/>
                  </a:lnTo>
                  <a:cubicBezTo>
                    <a:pt x="1082" y="515"/>
                    <a:pt x="1056" y="487"/>
                    <a:pt x="1026" y="465"/>
                  </a:cubicBezTo>
                  <a:cubicBezTo>
                    <a:pt x="1047" y="442"/>
                    <a:pt x="1049" y="412"/>
                    <a:pt x="1028" y="391"/>
                  </a:cubicBezTo>
                  <a:cubicBezTo>
                    <a:pt x="1009" y="371"/>
                    <a:pt x="977" y="371"/>
                    <a:pt x="957" y="391"/>
                  </a:cubicBezTo>
                  <a:lnTo>
                    <a:pt x="931" y="417"/>
                  </a:lnTo>
                  <a:cubicBezTo>
                    <a:pt x="912" y="412"/>
                    <a:pt x="892" y="408"/>
                    <a:pt x="872" y="406"/>
                  </a:cubicBezTo>
                  <a:cubicBezTo>
                    <a:pt x="877" y="382"/>
                    <a:pt x="880" y="357"/>
                    <a:pt x="879" y="332"/>
                  </a:cubicBezTo>
                  <a:lnTo>
                    <a:pt x="913" y="299"/>
                  </a:lnTo>
                  <a:cubicBezTo>
                    <a:pt x="953" y="258"/>
                    <a:pt x="906" y="193"/>
                    <a:pt x="854" y="218"/>
                  </a:cubicBezTo>
                  <a:cubicBezTo>
                    <a:pt x="830" y="163"/>
                    <a:pt x="791" y="117"/>
                    <a:pt x="743" y="85"/>
                  </a:cubicBezTo>
                  <a:lnTo>
                    <a:pt x="743" y="51"/>
                  </a:lnTo>
                  <a:cubicBezTo>
                    <a:pt x="743" y="23"/>
                    <a:pt x="720" y="0"/>
                    <a:pt x="693" y="0"/>
                  </a:cubicBezTo>
                  <a:cubicBezTo>
                    <a:pt x="668" y="0"/>
                    <a:pt x="647" y="18"/>
                    <a:pt x="643" y="42"/>
                  </a:cubicBezTo>
                  <a:cubicBezTo>
                    <a:pt x="621" y="37"/>
                    <a:pt x="598" y="34"/>
                    <a:pt x="574" y="34"/>
                  </a:cubicBezTo>
                  <a:cubicBezTo>
                    <a:pt x="537" y="34"/>
                    <a:pt x="500" y="41"/>
                    <a:pt x="465" y="54"/>
                  </a:cubicBezTo>
                  <a:lnTo>
                    <a:pt x="477" y="86"/>
                  </a:lnTo>
                  <a:cubicBezTo>
                    <a:pt x="508" y="74"/>
                    <a:pt x="541" y="68"/>
                    <a:pt x="574" y="68"/>
                  </a:cubicBezTo>
                  <a:cubicBezTo>
                    <a:pt x="687" y="68"/>
                    <a:pt x="787" y="137"/>
                    <a:pt x="827" y="241"/>
                  </a:cubicBezTo>
                  <a:lnTo>
                    <a:pt x="794" y="275"/>
                  </a:lnTo>
                  <a:cubicBezTo>
                    <a:pt x="756" y="312"/>
                    <a:pt x="795" y="375"/>
                    <a:pt x="845" y="359"/>
                  </a:cubicBezTo>
                  <a:cubicBezTo>
                    <a:pt x="844" y="374"/>
                    <a:pt x="841" y="390"/>
                    <a:pt x="838" y="405"/>
                  </a:cubicBezTo>
                  <a:cubicBezTo>
                    <a:pt x="777" y="406"/>
                    <a:pt x="718" y="425"/>
                    <a:pt x="669" y="460"/>
                  </a:cubicBezTo>
                  <a:cubicBezTo>
                    <a:pt x="629" y="488"/>
                    <a:pt x="597" y="523"/>
                    <a:pt x="574" y="566"/>
                  </a:cubicBezTo>
                  <a:cubicBezTo>
                    <a:pt x="524" y="472"/>
                    <a:pt x="425" y="407"/>
                    <a:pt x="311" y="405"/>
                  </a:cubicBezTo>
                  <a:cubicBezTo>
                    <a:pt x="306" y="383"/>
                    <a:pt x="303" y="361"/>
                    <a:pt x="303" y="339"/>
                  </a:cubicBezTo>
                  <a:cubicBezTo>
                    <a:pt x="303" y="305"/>
                    <a:pt x="309" y="272"/>
                    <a:pt x="321" y="240"/>
                  </a:cubicBezTo>
                  <a:cubicBezTo>
                    <a:pt x="341" y="255"/>
                    <a:pt x="369" y="254"/>
                    <a:pt x="387" y="235"/>
                  </a:cubicBezTo>
                  <a:cubicBezTo>
                    <a:pt x="404" y="218"/>
                    <a:pt x="407" y="183"/>
                    <a:pt x="387" y="164"/>
                  </a:cubicBezTo>
                  <a:lnTo>
                    <a:pt x="377" y="153"/>
                  </a:lnTo>
                  <a:cubicBezTo>
                    <a:pt x="397" y="131"/>
                    <a:pt x="421" y="113"/>
                    <a:pt x="448" y="99"/>
                  </a:cubicBezTo>
                  <a:lnTo>
                    <a:pt x="432" y="69"/>
                  </a:lnTo>
                  <a:cubicBezTo>
                    <a:pt x="402" y="85"/>
                    <a:pt x="376" y="105"/>
                    <a:pt x="353" y="129"/>
                  </a:cubicBezTo>
                  <a:lnTo>
                    <a:pt x="340" y="116"/>
                  </a:lnTo>
                  <a:cubicBezTo>
                    <a:pt x="291" y="70"/>
                    <a:pt x="222" y="139"/>
                    <a:pt x="268" y="188"/>
                  </a:cubicBezTo>
                  <a:lnTo>
                    <a:pt x="295" y="215"/>
                  </a:lnTo>
                  <a:cubicBezTo>
                    <a:pt x="278" y="254"/>
                    <a:pt x="269" y="296"/>
                    <a:pt x="269" y="339"/>
                  </a:cubicBezTo>
                  <a:cubicBezTo>
                    <a:pt x="269" y="362"/>
                    <a:pt x="272" y="384"/>
                    <a:pt x="277" y="406"/>
                  </a:cubicBezTo>
                  <a:cubicBezTo>
                    <a:pt x="223" y="411"/>
                    <a:pt x="173" y="430"/>
                    <a:pt x="131" y="459"/>
                  </a:cubicBezTo>
                  <a:cubicBezTo>
                    <a:pt x="122" y="443"/>
                    <a:pt x="106" y="433"/>
                    <a:pt x="86" y="433"/>
                  </a:cubicBezTo>
                  <a:cubicBezTo>
                    <a:pt x="58" y="433"/>
                    <a:pt x="36" y="455"/>
                    <a:pt x="36" y="483"/>
                  </a:cubicBezTo>
                  <a:lnTo>
                    <a:pt x="36" y="562"/>
                  </a:lnTo>
                  <a:cubicBezTo>
                    <a:pt x="12" y="605"/>
                    <a:pt x="0" y="656"/>
                    <a:pt x="0" y="709"/>
                  </a:cubicBezTo>
                  <a:cubicBezTo>
                    <a:pt x="0" y="768"/>
                    <a:pt x="17" y="826"/>
                    <a:pt x="49" y="875"/>
                  </a:cubicBezTo>
                  <a:lnTo>
                    <a:pt x="34" y="890"/>
                  </a:lnTo>
                  <a:cubicBezTo>
                    <a:pt x="-14" y="944"/>
                    <a:pt x="65" y="1016"/>
                    <a:pt x="118" y="949"/>
                  </a:cubicBezTo>
                  <a:cubicBezTo>
                    <a:pt x="157" y="980"/>
                    <a:pt x="202" y="1000"/>
                    <a:pt x="251" y="1009"/>
                  </a:cubicBezTo>
                  <a:lnTo>
                    <a:pt x="257" y="976"/>
                  </a:lnTo>
                  <a:cubicBezTo>
                    <a:pt x="215" y="968"/>
                    <a:pt x="176" y="951"/>
                    <a:pt x="142" y="925"/>
                  </a:cubicBezTo>
                  <a:cubicBezTo>
                    <a:pt x="155" y="913"/>
                    <a:pt x="169" y="898"/>
                    <a:pt x="168" y="878"/>
                  </a:cubicBezTo>
                  <a:cubicBezTo>
                    <a:pt x="169" y="834"/>
                    <a:pt x="112" y="811"/>
                    <a:pt x="82" y="842"/>
                  </a:cubicBezTo>
                  <a:lnTo>
                    <a:pt x="73" y="851"/>
                  </a:lnTo>
                  <a:cubicBezTo>
                    <a:pt x="47" y="808"/>
                    <a:pt x="33" y="759"/>
                    <a:pt x="33" y="709"/>
                  </a:cubicBezTo>
                  <a:cubicBezTo>
                    <a:pt x="33" y="559"/>
                    <a:pt x="155" y="438"/>
                    <a:pt x="305" y="438"/>
                  </a:cubicBezTo>
                  <a:cubicBezTo>
                    <a:pt x="454" y="438"/>
                    <a:pt x="576" y="559"/>
                    <a:pt x="576" y="709"/>
                  </a:cubicBezTo>
                  <a:cubicBezTo>
                    <a:pt x="576" y="767"/>
                    <a:pt x="557" y="823"/>
                    <a:pt x="523" y="870"/>
                  </a:cubicBezTo>
                  <a:cubicBezTo>
                    <a:pt x="470" y="802"/>
                    <a:pt x="384" y="883"/>
                    <a:pt x="449" y="938"/>
                  </a:cubicBezTo>
                  <a:cubicBezTo>
                    <a:pt x="420" y="957"/>
                    <a:pt x="387" y="970"/>
                    <a:pt x="353" y="976"/>
                  </a:cubicBezTo>
                  <a:lnTo>
                    <a:pt x="358" y="1009"/>
                  </a:lnTo>
                  <a:cubicBezTo>
                    <a:pt x="399" y="1002"/>
                    <a:pt x="439" y="986"/>
                    <a:pt x="473" y="963"/>
                  </a:cubicBezTo>
                  <a:lnTo>
                    <a:pt x="488" y="978"/>
                  </a:lnTo>
                  <a:cubicBezTo>
                    <a:pt x="507" y="997"/>
                    <a:pt x="541" y="997"/>
                    <a:pt x="560" y="978"/>
                  </a:cubicBezTo>
                  <a:cubicBezTo>
                    <a:pt x="579" y="959"/>
                    <a:pt x="579" y="925"/>
                    <a:pt x="560" y="906"/>
                  </a:cubicBezTo>
                  <a:lnTo>
                    <a:pt x="547" y="894"/>
                  </a:lnTo>
                  <a:cubicBezTo>
                    <a:pt x="557" y="880"/>
                    <a:pt x="566" y="866"/>
                    <a:pt x="574" y="851"/>
                  </a:cubicBezTo>
                  <a:cubicBezTo>
                    <a:pt x="600" y="899"/>
                    <a:pt x="638" y="940"/>
                    <a:pt x="684" y="968"/>
                  </a:cubicBezTo>
                  <a:cubicBezTo>
                    <a:pt x="662" y="1000"/>
                    <a:pt x="688" y="1047"/>
                    <a:pt x="727" y="1046"/>
                  </a:cubicBezTo>
                  <a:cubicBezTo>
                    <a:pt x="752" y="1048"/>
                    <a:pt x="769" y="1024"/>
                    <a:pt x="786" y="1008"/>
                  </a:cubicBezTo>
                  <a:cubicBezTo>
                    <a:pt x="805" y="1012"/>
                    <a:pt x="824" y="1014"/>
                    <a:pt x="844" y="1014"/>
                  </a:cubicBezTo>
                  <a:cubicBezTo>
                    <a:pt x="893" y="1014"/>
                    <a:pt x="940" y="1002"/>
                    <a:pt x="981" y="981"/>
                  </a:cubicBezTo>
                  <a:cubicBezTo>
                    <a:pt x="984" y="1006"/>
                    <a:pt x="1005" y="1025"/>
                    <a:pt x="1031" y="1025"/>
                  </a:cubicBezTo>
                  <a:cubicBezTo>
                    <a:pt x="1059" y="1025"/>
                    <a:pt x="1081" y="1003"/>
                    <a:pt x="1081" y="975"/>
                  </a:cubicBezTo>
                  <a:lnTo>
                    <a:pt x="1081" y="900"/>
                  </a:lnTo>
                  <a:cubicBezTo>
                    <a:pt x="1124" y="848"/>
                    <a:pt x="1149" y="781"/>
                    <a:pt x="1149" y="709"/>
                  </a:cubicBezTo>
                  <a:cubicBezTo>
                    <a:pt x="1149" y="662"/>
                    <a:pt x="1139" y="618"/>
                    <a:pt x="1119" y="577"/>
                  </a:cubicBezTo>
                  <a:moveTo>
                    <a:pt x="693" y="34"/>
                  </a:moveTo>
                  <a:cubicBezTo>
                    <a:pt x="702" y="34"/>
                    <a:pt x="709" y="42"/>
                    <a:pt x="709" y="51"/>
                  </a:cubicBezTo>
                  <a:lnTo>
                    <a:pt x="709" y="66"/>
                  </a:lnTo>
                  <a:cubicBezTo>
                    <a:pt x="698" y="60"/>
                    <a:pt x="687" y="55"/>
                    <a:pt x="676" y="51"/>
                  </a:cubicBezTo>
                  <a:lnTo>
                    <a:pt x="676" y="51"/>
                  </a:lnTo>
                  <a:cubicBezTo>
                    <a:pt x="676" y="42"/>
                    <a:pt x="683" y="34"/>
                    <a:pt x="693" y="34"/>
                  </a:cubicBezTo>
                  <a:moveTo>
                    <a:pt x="981" y="415"/>
                  </a:moveTo>
                  <a:cubicBezTo>
                    <a:pt x="996" y="399"/>
                    <a:pt x="1020" y="423"/>
                    <a:pt x="1005" y="439"/>
                  </a:cubicBezTo>
                  <a:lnTo>
                    <a:pt x="957" y="486"/>
                  </a:lnTo>
                  <a:cubicBezTo>
                    <a:pt x="941" y="502"/>
                    <a:pt x="918" y="479"/>
                    <a:pt x="933" y="463"/>
                  </a:cubicBezTo>
                  <a:lnTo>
                    <a:pt x="981" y="415"/>
                  </a:lnTo>
                  <a:moveTo>
                    <a:pt x="818" y="322"/>
                  </a:moveTo>
                  <a:cubicBezTo>
                    <a:pt x="811" y="316"/>
                    <a:pt x="811" y="305"/>
                    <a:pt x="818" y="299"/>
                  </a:cubicBezTo>
                  <a:lnTo>
                    <a:pt x="865" y="251"/>
                  </a:lnTo>
                  <a:cubicBezTo>
                    <a:pt x="881" y="236"/>
                    <a:pt x="904" y="259"/>
                    <a:pt x="889" y="275"/>
                  </a:cubicBezTo>
                  <a:lnTo>
                    <a:pt x="841" y="322"/>
                  </a:lnTo>
                  <a:cubicBezTo>
                    <a:pt x="835" y="329"/>
                    <a:pt x="824" y="329"/>
                    <a:pt x="818" y="322"/>
                  </a:cubicBezTo>
                  <a:moveTo>
                    <a:pt x="117" y="861"/>
                  </a:moveTo>
                  <a:cubicBezTo>
                    <a:pt x="132" y="861"/>
                    <a:pt x="140" y="880"/>
                    <a:pt x="129" y="890"/>
                  </a:cubicBezTo>
                  <a:lnTo>
                    <a:pt x="82" y="938"/>
                  </a:lnTo>
                  <a:cubicBezTo>
                    <a:pt x="75" y="944"/>
                    <a:pt x="64" y="944"/>
                    <a:pt x="58" y="938"/>
                  </a:cubicBezTo>
                  <a:cubicBezTo>
                    <a:pt x="51" y="931"/>
                    <a:pt x="51" y="921"/>
                    <a:pt x="58" y="914"/>
                  </a:cubicBezTo>
                  <a:lnTo>
                    <a:pt x="105" y="866"/>
                  </a:lnTo>
                  <a:cubicBezTo>
                    <a:pt x="109" y="863"/>
                    <a:pt x="113" y="861"/>
                    <a:pt x="117" y="861"/>
                  </a:cubicBezTo>
                  <a:moveTo>
                    <a:pt x="287" y="152"/>
                  </a:moveTo>
                  <a:cubicBezTo>
                    <a:pt x="286" y="137"/>
                    <a:pt x="306" y="129"/>
                    <a:pt x="316" y="140"/>
                  </a:cubicBezTo>
                  <a:lnTo>
                    <a:pt x="363" y="188"/>
                  </a:lnTo>
                  <a:cubicBezTo>
                    <a:pt x="370" y="194"/>
                    <a:pt x="370" y="205"/>
                    <a:pt x="363" y="212"/>
                  </a:cubicBezTo>
                  <a:cubicBezTo>
                    <a:pt x="357" y="218"/>
                    <a:pt x="346" y="218"/>
                    <a:pt x="340" y="212"/>
                  </a:cubicBezTo>
                  <a:lnTo>
                    <a:pt x="292" y="164"/>
                  </a:lnTo>
                  <a:cubicBezTo>
                    <a:pt x="289" y="161"/>
                    <a:pt x="287" y="157"/>
                    <a:pt x="287" y="152"/>
                  </a:cubicBezTo>
                  <a:moveTo>
                    <a:pt x="70" y="515"/>
                  </a:moveTo>
                  <a:lnTo>
                    <a:pt x="70" y="483"/>
                  </a:lnTo>
                  <a:cubicBezTo>
                    <a:pt x="70" y="474"/>
                    <a:pt x="77" y="466"/>
                    <a:pt x="86" y="466"/>
                  </a:cubicBezTo>
                  <a:cubicBezTo>
                    <a:pt x="95" y="466"/>
                    <a:pt x="102" y="473"/>
                    <a:pt x="103" y="481"/>
                  </a:cubicBezTo>
                  <a:cubicBezTo>
                    <a:pt x="91" y="492"/>
                    <a:pt x="80" y="503"/>
                    <a:pt x="70" y="515"/>
                  </a:cubicBezTo>
                  <a:moveTo>
                    <a:pt x="536" y="954"/>
                  </a:moveTo>
                  <a:cubicBezTo>
                    <a:pt x="530" y="961"/>
                    <a:pt x="518" y="961"/>
                    <a:pt x="512" y="954"/>
                  </a:cubicBezTo>
                  <a:lnTo>
                    <a:pt x="464" y="906"/>
                  </a:lnTo>
                  <a:cubicBezTo>
                    <a:pt x="458" y="900"/>
                    <a:pt x="458" y="889"/>
                    <a:pt x="464" y="883"/>
                  </a:cubicBezTo>
                  <a:cubicBezTo>
                    <a:pt x="471" y="876"/>
                    <a:pt x="482" y="876"/>
                    <a:pt x="488" y="883"/>
                  </a:cubicBezTo>
                  <a:lnTo>
                    <a:pt x="536" y="930"/>
                  </a:lnTo>
                  <a:cubicBezTo>
                    <a:pt x="542" y="936"/>
                    <a:pt x="542" y="948"/>
                    <a:pt x="536" y="954"/>
                  </a:cubicBezTo>
                  <a:moveTo>
                    <a:pt x="739" y="1007"/>
                  </a:moveTo>
                  <a:cubicBezTo>
                    <a:pt x="723" y="1023"/>
                    <a:pt x="699" y="999"/>
                    <a:pt x="715" y="984"/>
                  </a:cubicBezTo>
                  <a:lnTo>
                    <a:pt x="762" y="936"/>
                  </a:lnTo>
                  <a:cubicBezTo>
                    <a:pt x="778" y="920"/>
                    <a:pt x="802" y="944"/>
                    <a:pt x="786" y="960"/>
                  </a:cubicBezTo>
                  <a:lnTo>
                    <a:pt x="739" y="1007"/>
                  </a:lnTo>
                  <a:moveTo>
                    <a:pt x="1014" y="975"/>
                  </a:moveTo>
                  <a:lnTo>
                    <a:pt x="1014" y="962"/>
                  </a:lnTo>
                  <a:cubicBezTo>
                    <a:pt x="1026" y="954"/>
                    <a:pt x="1037" y="945"/>
                    <a:pt x="1048" y="936"/>
                  </a:cubicBezTo>
                  <a:lnTo>
                    <a:pt x="1048" y="975"/>
                  </a:lnTo>
                  <a:cubicBezTo>
                    <a:pt x="1048" y="984"/>
                    <a:pt x="1040" y="992"/>
                    <a:pt x="1031" y="992"/>
                  </a:cubicBezTo>
                  <a:cubicBezTo>
                    <a:pt x="1022" y="992"/>
                    <a:pt x="1014" y="984"/>
                    <a:pt x="1014" y="97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4" name="Google Shape;1774;p70"/>
            <p:cNvSpPr/>
            <p:nvPr/>
          </p:nvSpPr>
          <p:spPr>
            <a:xfrm>
              <a:off x="3478732" y="2865313"/>
              <a:ext cx="43754" cy="43754"/>
            </a:xfrm>
            <a:custGeom>
              <a:avLst/>
              <a:gdLst/>
              <a:ahLst/>
              <a:cxnLst/>
              <a:rect l="l" t="t" r="r" b="b"/>
              <a:pathLst>
                <a:path w="149" h="149" extrusionOk="0">
                  <a:moveTo>
                    <a:pt x="134" y="135"/>
                  </a:moveTo>
                  <a:cubicBezTo>
                    <a:pt x="154" y="116"/>
                    <a:pt x="154" y="83"/>
                    <a:pt x="134" y="64"/>
                  </a:cubicBezTo>
                  <a:lnTo>
                    <a:pt x="87" y="16"/>
                  </a:lnTo>
                  <a:cubicBezTo>
                    <a:pt x="38" y="-30"/>
                    <a:pt x="-31" y="39"/>
                    <a:pt x="15" y="88"/>
                  </a:cubicBezTo>
                  <a:lnTo>
                    <a:pt x="63" y="135"/>
                  </a:lnTo>
                  <a:cubicBezTo>
                    <a:pt x="78" y="151"/>
                    <a:pt x="111" y="158"/>
                    <a:pt x="134" y="135"/>
                  </a:cubicBezTo>
                  <a:moveTo>
                    <a:pt x="39" y="40"/>
                  </a:moveTo>
                  <a:cubicBezTo>
                    <a:pt x="46" y="33"/>
                    <a:pt x="56" y="33"/>
                    <a:pt x="63" y="40"/>
                  </a:cubicBezTo>
                  <a:lnTo>
                    <a:pt x="111" y="88"/>
                  </a:lnTo>
                  <a:cubicBezTo>
                    <a:pt x="117" y="94"/>
                    <a:pt x="117" y="105"/>
                    <a:pt x="111" y="111"/>
                  </a:cubicBezTo>
                  <a:cubicBezTo>
                    <a:pt x="104" y="118"/>
                    <a:pt x="93" y="118"/>
                    <a:pt x="87" y="111"/>
                  </a:cubicBezTo>
                  <a:lnTo>
                    <a:pt x="39" y="64"/>
                  </a:lnTo>
                  <a:cubicBezTo>
                    <a:pt x="33" y="57"/>
                    <a:pt x="33" y="47"/>
                    <a:pt x="39" y="40"/>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5" name="Google Shape;1775;p70"/>
            <p:cNvSpPr/>
            <p:nvPr/>
          </p:nvSpPr>
          <p:spPr>
            <a:xfrm>
              <a:off x="3414716" y="2998630"/>
              <a:ext cx="43754" cy="43754"/>
            </a:xfrm>
            <a:custGeom>
              <a:avLst/>
              <a:gdLst/>
              <a:ahLst/>
              <a:cxnLst/>
              <a:rect l="l" t="t" r="r" b="b"/>
              <a:pathLst>
                <a:path w="149" h="149" extrusionOk="0">
                  <a:moveTo>
                    <a:pt x="15" y="86"/>
                  </a:moveTo>
                  <a:lnTo>
                    <a:pt x="63" y="134"/>
                  </a:lnTo>
                  <a:cubicBezTo>
                    <a:pt x="81" y="153"/>
                    <a:pt x="115" y="153"/>
                    <a:pt x="134" y="134"/>
                  </a:cubicBezTo>
                  <a:cubicBezTo>
                    <a:pt x="154" y="115"/>
                    <a:pt x="154" y="81"/>
                    <a:pt x="134" y="62"/>
                  </a:cubicBezTo>
                  <a:lnTo>
                    <a:pt x="86" y="14"/>
                  </a:lnTo>
                  <a:cubicBezTo>
                    <a:pt x="38" y="-31"/>
                    <a:pt x="-31" y="38"/>
                    <a:pt x="15" y="86"/>
                  </a:cubicBezTo>
                  <a:moveTo>
                    <a:pt x="39" y="38"/>
                  </a:moveTo>
                  <a:cubicBezTo>
                    <a:pt x="45" y="32"/>
                    <a:pt x="56" y="32"/>
                    <a:pt x="63" y="38"/>
                  </a:cubicBezTo>
                  <a:lnTo>
                    <a:pt x="110" y="86"/>
                  </a:lnTo>
                  <a:cubicBezTo>
                    <a:pt x="117" y="92"/>
                    <a:pt x="117" y="103"/>
                    <a:pt x="110" y="110"/>
                  </a:cubicBezTo>
                  <a:cubicBezTo>
                    <a:pt x="104" y="116"/>
                    <a:pt x="93" y="116"/>
                    <a:pt x="86" y="110"/>
                  </a:cubicBezTo>
                  <a:lnTo>
                    <a:pt x="39" y="62"/>
                  </a:lnTo>
                  <a:cubicBezTo>
                    <a:pt x="32" y="55"/>
                    <a:pt x="32" y="45"/>
                    <a:pt x="39" y="38"/>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6" name="Google Shape;1776;p70"/>
            <p:cNvSpPr/>
            <p:nvPr/>
          </p:nvSpPr>
          <p:spPr>
            <a:xfrm>
              <a:off x="3533645" y="2978662"/>
              <a:ext cx="43754" cy="43754"/>
            </a:xfrm>
            <a:custGeom>
              <a:avLst/>
              <a:gdLst/>
              <a:ahLst/>
              <a:cxnLst/>
              <a:rect l="l" t="t" r="r" b="b"/>
              <a:pathLst>
                <a:path w="149" h="149" extrusionOk="0">
                  <a:moveTo>
                    <a:pt x="134" y="134"/>
                  </a:moveTo>
                  <a:cubicBezTo>
                    <a:pt x="154" y="114"/>
                    <a:pt x="154" y="82"/>
                    <a:pt x="134" y="63"/>
                  </a:cubicBezTo>
                  <a:lnTo>
                    <a:pt x="86" y="15"/>
                  </a:lnTo>
                  <a:cubicBezTo>
                    <a:pt x="38" y="-30"/>
                    <a:pt x="-31" y="38"/>
                    <a:pt x="15" y="87"/>
                  </a:cubicBezTo>
                  <a:lnTo>
                    <a:pt x="63" y="134"/>
                  </a:lnTo>
                  <a:cubicBezTo>
                    <a:pt x="73" y="144"/>
                    <a:pt x="85" y="149"/>
                    <a:pt x="98" y="149"/>
                  </a:cubicBezTo>
                  <a:cubicBezTo>
                    <a:pt x="111" y="149"/>
                    <a:pt x="124" y="144"/>
                    <a:pt x="134" y="134"/>
                  </a:cubicBezTo>
                  <a:moveTo>
                    <a:pt x="39" y="39"/>
                  </a:moveTo>
                  <a:cubicBezTo>
                    <a:pt x="45" y="32"/>
                    <a:pt x="56" y="32"/>
                    <a:pt x="63" y="39"/>
                  </a:cubicBezTo>
                  <a:lnTo>
                    <a:pt x="110" y="87"/>
                  </a:lnTo>
                  <a:cubicBezTo>
                    <a:pt x="117" y="93"/>
                    <a:pt x="117" y="104"/>
                    <a:pt x="110" y="110"/>
                  </a:cubicBezTo>
                  <a:cubicBezTo>
                    <a:pt x="104" y="117"/>
                    <a:pt x="93" y="117"/>
                    <a:pt x="86" y="110"/>
                  </a:cubicBezTo>
                  <a:lnTo>
                    <a:pt x="39" y="63"/>
                  </a:lnTo>
                  <a:cubicBezTo>
                    <a:pt x="32" y="56"/>
                    <a:pt x="32" y="45"/>
                    <a:pt x="39" y="39"/>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7" name="Google Shape;1777;p70"/>
            <p:cNvSpPr/>
            <p:nvPr/>
          </p:nvSpPr>
          <p:spPr>
            <a:xfrm>
              <a:off x="3345414" y="3008615"/>
              <a:ext cx="43754" cy="43461"/>
            </a:xfrm>
            <a:custGeom>
              <a:avLst/>
              <a:gdLst/>
              <a:ahLst/>
              <a:cxnLst/>
              <a:rect l="l" t="t" r="r" b="b"/>
              <a:pathLst>
                <a:path w="149" h="148" extrusionOk="0">
                  <a:moveTo>
                    <a:pt x="0" y="50"/>
                  </a:moveTo>
                  <a:cubicBezTo>
                    <a:pt x="0" y="63"/>
                    <a:pt x="5" y="76"/>
                    <a:pt x="15" y="86"/>
                  </a:cubicBezTo>
                  <a:lnTo>
                    <a:pt x="63" y="133"/>
                  </a:lnTo>
                  <a:cubicBezTo>
                    <a:pt x="82" y="153"/>
                    <a:pt x="114" y="153"/>
                    <a:pt x="134" y="133"/>
                  </a:cubicBezTo>
                  <a:lnTo>
                    <a:pt x="134" y="133"/>
                  </a:lnTo>
                  <a:cubicBezTo>
                    <a:pt x="154" y="114"/>
                    <a:pt x="154" y="81"/>
                    <a:pt x="134" y="62"/>
                  </a:cubicBezTo>
                  <a:lnTo>
                    <a:pt x="87" y="14"/>
                  </a:lnTo>
                  <a:cubicBezTo>
                    <a:pt x="56" y="-18"/>
                    <a:pt x="0" y="6"/>
                    <a:pt x="0" y="50"/>
                  </a:cubicBezTo>
                  <a:moveTo>
                    <a:pt x="39" y="38"/>
                  </a:moveTo>
                  <a:cubicBezTo>
                    <a:pt x="45" y="31"/>
                    <a:pt x="56" y="31"/>
                    <a:pt x="63" y="38"/>
                  </a:cubicBezTo>
                  <a:lnTo>
                    <a:pt x="110" y="86"/>
                  </a:lnTo>
                  <a:cubicBezTo>
                    <a:pt x="117" y="92"/>
                    <a:pt x="117" y="103"/>
                    <a:pt x="110" y="109"/>
                  </a:cubicBezTo>
                  <a:cubicBezTo>
                    <a:pt x="104" y="116"/>
                    <a:pt x="93" y="116"/>
                    <a:pt x="87" y="109"/>
                  </a:cubicBezTo>
                  <a:lnTo>
                    <a:pt x="39" y="62"/>
                  </a:lnTo>
                  <a:cubicBezTo>
                    <a:pt x="32" y="55"/>
                    <a:pt x="32" y="44"/>
                    <a:pt x="39" y="38"/>
                  </a:cubicBezTo>
                  <a:close/>
                </a:path>
              </a:pathLst>
            </a:custGeom>
            <a:solidFill>
              <a:schemeClr val="dk1"/>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8" name="Google Shape;1778;p70"/>
            <p:cNvSpPr/>
            <p:nvPr/>
          </p:nvSpPr>
          <p:spPr>
            <a:xfrm>
              <a:off x="3424113" y="2889686"/>
              <a:ext cx="43754" cy="43754"/>
            </a:xfrm>
            <a:custGeom>
              <a:avLst/>
              <a:gdLst/>
              <a:ahLst/>
              <a:cxnLst/>
              <a:rect l="l" t="t" r="r" b="b"/>
              <a:pathLst>
                <a:path w="149" h="149" extrusionOk="0">
                  <a:moveTo>
                    <a:pt x="63" y="15"/>
                  </a:moveTo>
                  <a:lnTo>
                    <a:pt x="15" y="63"/>
                  </a:lnTo>
                  <a:cubicBezTo>
                    <a:pt x="-4" y="83"/>
                    <a:pt x="-4" y="115"/>
                    <a:pt x="15" y="134"/>
                  </a:cubicBezTo>
                  <a:lnTo>
                    <a:pt x="15" y="134"/>
                  </a:lnTo>
                  <a:cubicBezTo>
                    <a:pt x="35" y="154"/>
                    <a:pt x="67" y="154"/>
                    <a:pt x="87" y="134"/>
                  </a:cubicBezTo>
                  <a:lnTo>
                    <a:pt x="134" y="87"/>
                  </a:lnTo>
                  <a:cubicBezTo>
                    <a:pt x="144" y="77"/>
                    <a:pt x="149" y="65"/>
                    <a:pt x="149" y="51"/>
                  </a:cubicBezTo>
                  <a:cubicBezTo>
                    <a:pt x="150" y="7"/>
                    <a:pt x="94" y="-16"/>
                    <a:pt x="63" y="15"/>
                  </a:cubicBezTo>
                  <a:moveTo>
                    <a:pt x="116" y="51"/>
                  </a:moveTo>
                  <a:cubicBezTo>
                    <a:pt x="116" y="56"/>
                    <a:pt x="114" y="60"/>
                    <a:pt x="111" y="63"/>
                  </a:cubicBezTo>
                  <a:lnTo>
                    <a:pt x="63" y="111"/>
                  </a:lnTo>
                  <a:cubicBezTo>
                    <a:pt x="56" y="117"/>
                    <a:pt x="46" y="117"/>
                    <a:pt x="39" y="111"/>
                  </a:cubicBezTo>
                  <a:lnTo>
                    <a:pt x="39" y="111"/>
                  </a:lnTo>
                  <a:cubicBezTo>
                    <a:pt x="33" y="104"/>
                    <a:pt x="33" y="93"/>
                    <a:pt x="39" y="87"/>
                  </a:cubicBezTo>
                  <a:lnTo>
                    <a:pt x="87" y="39"/>
                  </a:lnTo>
                  <a:cubicBezTo>
                    <a:pt x="97" y="29"/>
                    <a:pt x="116" y="37"/>
                    <a:pt x="116" y="51"/>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79" name="Google Shape;1779;p70"/>
            <p:cNvSpPr/>
            <p:nvPr/>
          </p:nvSpPr>
          <p:spPr>
            <a:xfrm>
              <a:off x="3468748" y="2920225"/>
              <a:ext cx="43754" cy="44048"/>
            </a:xfrm>
            <a:custGeom>
              <a:avLst/>
              <a:gdLst/>
              <a:ahLst/>
              <a:cxnLst/>
              <a:rect l="l" t="t" r="r" b="b"/>
              <a:pathLst>
                <a:path w="149" h="150" extrusionOk="0">
                  <a:moveTo>
                    <a:pt x="15" y="135"/>
                  </a:moveTo>
                  <a:cubicBezTo>
                    <a:pt x="35" y="155"/>
                    <a:pt x="67" y="155"/>
                    <a:pt x="86" y="135"/>
                  </a:cubicBezTo>
                  <a:lnTo>
                    <a:pt x="134" y="87"/>
                  </a:lnTo>
                  <a:cubicBezTo>
                    <a:pt x="180" y="39"/>
                    <a:pt x="111" y="-30"/>
                    <a:pt x="63" y="16"/>
                  </a:cubicBezTo>
                  <a:lnTo>
                    <a:pt x="15" y="63"/>
                  </a:lnTo>
                  <a:cubicBezTo>
                    <a:pt x="5" y="73"/>
                    <a:pt x="0" y="86"/>
                    <a:pt x="0" y="99"/>
                  </a:cubicBezTo>
                  <a:cubicBezTo>
                    <a:pt x="0" y="113"/>
                    <a:pt x="5" y="125"/>
                    <a:pt x="15" y="135"/>
                  </a:cubicBezTo>
                  <a:moveTo>
                    <a:pt x="39" y="87"/>
                  </a:moveTo>
                  <a:lnTo>
                    <a:pt x="86" y="40"/>
                  </a:lnTo>
                  <a:cubicBezTo>
                    <a:pt x="102" y="24"/>
                    <a:pt x="126" y="48"/>
                    <a:pt x="110" y="63"/>
                  </a:cubicBezTo>
                  <a:lnTo>
                    <a:pt x="63" y="111"/>
                  </a:lnTo>
                  <a:cubicBezTo>
                    <a:pt x="47" y="126"/>
                    <a:pt x="23" y="103"/>
                    <a:pt x="39" y="87"/>
                  </a:cubicBezTo>
                  <a:close/>
                </a:path>
              </a:pathLst>
            </a:custGeom>
            <a:solidFill>
              <a:schemeClr val="dk1"/>
            </a:solidFill>
            <a:ln>
              <a:noFill/>
            </a:ln>
          </p:spPr>
          <p:txBody>
            <a:bodyPr spcFirstLastPara="1" wrap="square" lIns="90000" tIns="9000" rIns="90000" bIns="9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80" name="Google Shape;1780;p70"/>
            <p:cNvSpPr/>
            <p:nvPr/>
          </p:nvSpPr>
          <p:spPr>
            <a:xfrm>
              <a:off x="3385057" y="3044440"/>
              <a:ext cx="43754" cy="43461"/>
            </a:xfrm>
            <a:custGeom>
              <a:avLst/>
              <a:gdLst/>
              <a:ahLst/>
              <a:cxnLst/>
              <a:rect l="l" t="t" r="r" b="b"/>
              <a:pathLst>
                <a:path w="149" h="148" extrusionOk="0">
                  <a:moveTo>
                    <a:pt x="149" y="50"/>
                  </a:moveTo>
                  <a:cubicBezTo>
                    <a:pt x="150" y="6"/>
                    <a:pt x="93" y="-18"/>
                    <a:pt x="62" y="14"/>
                  </a:cubicBezTo>
                  <a:lnTo>
                    <a:pt x="15" y="62"/>
                  </a:lnTo>
                  <a:cubicBezTo>
                    <a:pt x="-5" y="81"/>
                    <a:pt x="-5" y="113"/>
                    <a:pt x="15" y="133"/>
                  </a:cubicBezTo>
                  <a:cubicBezTo>
                    <a:pt x="34" y="153"/>
                    <a:pt x="67" y="153"/>
                    <a:pt x="86" y="133"/>
                  </a:cubicBezTo>
                  <a:lnTo>
                    <a:pt x="134" y="85"/>
                  </a:lnTo>
                  <a:cubicBezTo>
                    <a:pt x="143" y="76"/>
                    <a:pt x="149" y="63"/>
                    <a:pt x="149" y="50"/>
                  </a:cubicBezTo>
                  <a:moveTo>
                    <a:pt x="110" y="62"/>
                  </a:moveTo>
                  <a:lnTo>
                    <a:pt x="62" y="109"/>
                  </a:lnTo>
                  <a:cubicBezTo>
                    <a:pt x="56" y="116"/>
                    <a:pt x="45" y="116"/>
                    <a:pt x="39" y="109"/>
                  </a:cubicBezTo>
                  <a:cubicBezTo>
                    <a:pt x="32" y="103"/>
                    <a:pt x="32" y="92"/>
                    <a:pt x="39" y="85"/>
                  </a:cubicBezTo>
                  <a:lnTo>
                    <a:pt x="86" y="38"/>
                  </a:lnTo>
                  <a:cubicBezTo>
                    <a:pt x="102" y="22"/>
                    <a:pt x="126" y="46"/>
                    <a:pt x="110" y="61"/>
                  </a:cubicBezTo>
                  <a:lnTo>
                    <a:pt x="110" y="61"/>
                  </a:lnTo>
                  <a:lnTo>
                    <a:pt x="110" y="62"/>
                  </a:lnTo>
                  <a:close/>
                </a:path>
              </a:pathLst>
            </a:custGeom>
            <a:solidFill>
              <a:schemeClr val="dk1"/>
            </a:solidFill>
            <a:ln>
              <a:noFill/>
            </a:ln>
          </p:spPr>
          <p:txBody>
            <a:bodyPr spcFirstLastPara="1" wrap="square" lIns="90000" tIns="8275" rIns="90000" bIns="82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81" name="Google Shape;1781;p70"/>
            <p:cNvSpPr/>
            <p:nvPr/>
          </p:nvSpPr>
          <p:spPr>
            <a:xfrm>
              <a:off x="3575050" y="3018305"/>
              <a:ext cx="43754" cy="43754"/>
            </a:xfrm>
            <a:custGeom>
              <a:avLst/>
              <a:gdLst/>
              <a:ahLst/>
              <a:cxnLst/>
              <a:rect l="l" t="t" r="r" b="b"/>
              <a:pathLst>
                <a:path w="149" h="149" extrusionOk="0">
                  <a:moveTo>
                    <a:pt x="50" y="149"/>
                  </a:moveTo>
                  <a:cubicBezTo>
                    <a:pt x="63" y="149"/>
                    <a:pt x="76" y="144"/>
                    <a:pt x="86" y="134"/>
                  </a:cubicBezTo>
                  <a:lnTo>
                    <a:pt x="134" y="86"/>
                  </a:lnTo>
                  <a:cubicBezTo>
                    <a:pt x="180" y="38"/>
                    <a:pt x="111" y="-31"/>
                    <a:pt x="62" y="15"/>
                  </a:cubicBezTo>
                  <a:lnTo>
                    <a:pt x="15" y="62"/>
                  </a:lnTo>
                  <a:cubicBezTo>
                    <a:pt x="5" y="72"/>
                    <a:pt x="0" y="85"/>
                    <a:pt x="0" y="98"/>
                  </a:cubicBezTo>
                  <a:cubicBezTo>
                    <a:pt x="-1" y="125"/>
                    <a:pt x="24" y="150"/>
                    <a:pt x="50" y="149"/>
                  </a:cubicBezTo>
                  <a:moveTo>
                    <a:pt x="38" y="86"/>
                  </a:moveTo>
                  <a:lnTo>
                    <a:pt x="86" y="39"/>
                  </a:lnTo>
                  <a:cubicBezTo>
                    <a:pt x="89" y="35"/>
                    <a:pt x="94" y="34"/>
                    <a:pt x="98" y="34"/>
                  </a:cubicBezTo>
                  <a:cubicBezTo>
                    <a:pt x="112" y="33"/>
                    <a:pt x="121" y="52"/>
                    <a:pt x="110" y="62"/>
                  </a:cubicBezTo>
                  <a:lnTo>
                    <a:pt x="62" y="110"/>
                  </a:lnTo>
                  <a:cubicBezTo>
                    <a:pt x="56" y="117"/>
                    <a:pt x="45" y="117"/>
                    <a:pt x="38" y="110"/>
                  </a:cubicBezTo>
                  <a:cubicBezTo>
                    <a:pt x="32" y="104"/>
                    <a:pt x="32" y="93"/>
                    <a:pt x="38" y="86"/>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82" name="Google Shape;1782;p70"/>
            <p:cNvSpPr/>
            <p:nvPr/>
          </p:nvSpPr>
          <p:spPr>
            <a:xfrm>
              <a:off x="3503106" y="3033575"/>
              <a:ext cx="43754" cy="43754"/>
            </a:xfrm>
            <a:custGeom>
              <a:avLst/>
              <a:gdLst/>
              <a:ahLst/>
              <a:cxnLst/>
              <a:rect l="l" t="t" r="r" b="b"/>
              <a:pathLst>
                <a:path w="149" h="149" extrusionOk="0">
                  <a:moveTo>
                    <a:pt x="15" y="134"/>
                  </a:moveTo>
                  <a:cubicBezTo>
                    <a:pt x="35" y="154"/>
                    <a:pt x="67" y="154"/>
                    <a:pt x="87" y="134"/>
                  </a:cubicBezTo>
                  <a:lnTo>
                    <a:pt x="134" y="86"/>
                  </a:lnTo>
                  <a:cubicBezTo>
                    <a:pt x="180" y="38"/>
                    <a:pt x="111" y="-31"/>
                    <a:pt x="63" y="15"/>
                  </a:cubicBezTo>
                  <a:lnTo>
                    <a:pt x="15" y="63"/>
                  </a:lnTo>
                  <a:cubicBezTo>
                    <a:pt x="-4" y="82"/>
                    <a:pt x="-4" y="114"/>
                    <a:pt x="15" y="134"/>
                  </a:cubicBezTo>
                  <a:moveTo>
                    <a:pt x="39" y="86"/>
                  </a:moveTo>
                  <a:lnTo>
                    <a:pt x="87" y="39"/>
                  </a:lnTo>
                  <a:cubicBezTo>
                    <a:pt x="102" y="23"/>
                    <a:pt x="126" y="47"/>
                    <a:pt x="111" y="63"/>
                  </a:cubicBezTo>
                  <a:lnTo>
                    <a:pt x="63" y="110"/>
                  </a:lnTo>
                  <a:cubicBezTo>
                    <a:pt x="47" y="126"/>
                    <a:pt x="24" y="102"/>
                    <a:pt x="39" y="86"/>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83" name="Google Shape;1783;p70"/>
            <p:cNvSpPr/>
            <p:nvPr/>
          </p:nvSpPr>
          <p:spPr>
            <a:xfrm>
              <a:off x="3377422" y="2963686"/>
              <a:ext cx="43461" cy="43754"/>
            </a:xfrm>
            <a:custGeom>
              <a:avLst/>
              <a:gdLst/>
              <a:ahLst/>
              <a:cxnLst/>
              <a:rect l="l" t="t" r="r" b="b"/>
              <a:pathLst>
                <a:path w="148" h="149" extrusionOk="0">
                  <a:moveTo>
                    <a:pt x="98" y="1"/>
                  </a:moveTo>
                  <a:cubicBezTo>
                    <a:pt x="84" y="1"/>
                    <a:pt x="72" y="6"/>
                    <a:pt x="62" y="16"/>
                  </a:cubicBezTo>
                  <a:lnTo>
                    <a:pt x="15" y="63"/>
                  </a:lnTo>
                  <a:cubicBezTo>
                    <a:pt x="-5" y="81"/>
                    <a:pt x="-5" y="115"/>
                    <a:pt x="15" y="134"/>
                  </a:cubicBezTo>
                  <a:cubicBezTo>
                    <a:pt x="33" y="154"/>
                    <a:pt x="67" y="154"/>
                    <a:pt x="86" y="134"/>
                  </a:cubicBezTo>
                  <a:lnTo>
                    <a:pt x="134" y="86"/>
                  </a:lnTo>
                  <a:cubicBezTo>
                    <a:pt x="165" y="56"/>
                    <a:pt x="142" y="0"/>
                    <a:pt x="98" y="1"/>
                  </a:cubicBezTo>
                  <a:moveTo>
                    <a:pt x="110" y="63"/>
                  </a:moveTo>
                  <a:lnTo>
                    <a:pt x="62" y="110"/>
                  </a:lnTo>
                  <a:cubicBezTo>
                    <a:pt x="56" y="117"/>
                    <a:pt x="45" y="117"/>
                    <a:pt x="38" y="110"/>
                  </a:cubicBezTo>
                  <a:cubicBezTo>
                    <a:pt x="32" y="104"/>
                    <a:pt x="32" y="93"/>
                    <a:pt x="38" y="86"/>
                  </a:cubicBezTo>
                  <a:lnTo>
                    <a:pt x="86" y="39"/>
                  </a:lnTo>
                  <a:cubicBezTo>
                    <a:pt x="102" y="24"/>
                    <a:pt x="125" y="47"/>
                    <a:pt x="110" y="63"/>
                  </a:cubicBezTo>
                  <a:close/>
                </a:path>
              </a:pathLst>
            </a:custGeom>
            <a:solidFill>
              <a:schemeClr val="dk1"/>
            </a:solidFill>
            <a:ln>
              <a:noFill/>
            </a:ln>
          </p:spPr>
          <p:txBody>
            <a:bodyPr spcFirstLastPara="1" wrap="square" lIns="90000" tIns="8625" rIns="90000" bIns="86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84" name="Google Shape;1784;p70"/>
            <p:cNvSpPr/>
            <p:nvPr/>
          </p:nvSpPr>
          <p:spPr>
            <a:xfrm>
              <a:off x="3508685" y="2988353"/>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85" name="Google Shape;1785;p70"/>
            <p:cNvSpPr/>
            <p:nvPr/>
          </p:nvSpPr>
          <p:spPr>
            <a:xfrm>
              <a:off x="3360097" y="2978662"/>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86" name="Google Shape;1786;p70"/>
            <p:cNvSpPr/>
            <p:nvPr/>
          </p:nvSpPr>
          <p:spPr>
            <a:xfrm>
              <a:off x="3449661" y="2865019"/>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87" name="Google Shape;1787;p70"/>
          <p:cNvGrpSpPr/>
          <p:nvPr/>
        </p:nvGrpSpPr>
        <p:grpSpPr>
          <a:xfrm>
            <a:off x="2580451" y="2867074"/>
            <a:ext cx="337407" cy="205557"/>
            <a:chOff x="2580451" y="2867074"/>
            <a:chExt cx="337407" cy="205557"/>
          </a:xfrm>
        </p:grpSpPr>
        <p:sp>
          <p:nvSpPr>
            <p:cNvPr id="1788" name="Google Shape;1788;p70"/>
            <p:cNvSpPr/>
            <p:nvPr/>
          </p:nvSpPr>
          <p:spPr>
            <a:xfrm>
              <a:off x="2808912" y="3030051"/>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89" name="Google Shape;1789;p70"/>
            <p:cNvSpPr/>
            <p:nvPr/>
          </p:nvSpPr>
          <p:spPr>
            <a:xfrm>
              <a:off x="2580451" y="2867074"/>
              <a:ext cx="337407" cy="205557"/>
            </a:xfrm>
            <a:custGeom>
              <a:avLst/>
              <a:gdLst/>
              <a:ahLst/>
              <a:cxnLst/>
              <a:rect l="l" t="t" r="r" b="b"/>
              <a:pathLst>
                <a:path w="1149" h="700" extrusionOk="0">
                  <a:moveTo>
                    <a:pt x="1074" y="314"/>
                  </a:moveTo>
                  <a:cubicBezTo>
                    <a:pt x="1080" y="309"/>
                    <a:pt x="1086" y="304"/>
                    <a:pt x="1091" y="299"/>
                  </a:cubicBezTo>
                  <a:cubicBezTo>
                    <a:pt x="1169" y="219"/>
                    <a:pt x="1168" y="90"/>
                    <a:pt x="1088" y="12"/>
                  </a:cubicBezTo>
                  <a:lnTo>
                    <a:pt x="1076" y="0"/>
                  </a:lnTo>
                  <a:lnTo>
                    <a:pt x="973" y="106"/>
                  </a:lnTo>
                  <a:lnTo>
                    <a:pt x="864" y="217"/>
                  </a:lnTo>
                  <a:cubicBezTo>
                    <a:pt x="848" y="206"/>
                    <a:pt x="831" y="199"/>
                    <a:pt x="811" y="195"/>
                  </a:cubicBezTo>
                  <a:cubicBezTo>
                    <a:pt x="768" y="188"/>
                    <a:pt x="725" y="202"/>
                    <a:pt x="694" y="232"/>
                  </a:cubicBezTo>
                  <a:cubicBezTo>
                    <a:pt x="681" y="219"/>
                    <a:pt x="666" y="209"/>
                    <a:pt x="649" y="202"/>
                  </a:cubicBezTo>
                  <a:lnTo>
                    <a:pt x="637" y="234"/>
                  </a:lnTo>
                  <a:cubicBezTo>
                    <a:pt x="654" y="240"/>
                    <a:pt x="669" y="252"/>
                    <a:pt x="681" y="267"/>
                  </a:cubicBezTo>
                  <a:lnTo>
                    <a:pt x="694" y="286"/>
                  </a:lnTo>
                  <a:lnTo>
                    <a:pt x="708" y="267"/>
                  </a:lnTo>
                  <a:cubicBezTo>
                    <a:pt x="731" y="236"/>
                    <a:pt x="767" y="222"/>
                    <a:pt x="806" y="228"/>
                  </a:cubicBezTo>
                  <a:cubicBezTo>
                    <a:pt x="844" y="235"/>
                    <a:pt x="873" y="261"/>
                    <a:pt x="884" y="298"/>
                  </a:cubicBezTo>
                  <a:lnTo>
                    <a:pt x="891" y="320"/>
                  </a:lnTo>
                  <a:lnTo>
                    <a:pt x="910" y="308"/>
                  </a:lnTo>
                  <a:cubicBezTo>
                    <a:pt x="938" y="289"/>
                    <a:pt x="973" y="286"/>
                    <a:pt x="1004" y="299"/>
                  </a:cubicBezTo>
                  <a:cubicBezTo>
                    <a:pt x="1029" y="310"/>
                    <a:pt x="1048" y="330"/>
                    <a:pt x="1058" y="354"/>
                  </a:cubicBezTo>
                  <a:lnTo>
                    <a:pt x="846" y="354"/>
                  </a:lnTo>
                  <a:lnTo>
                    <a:pt x="846" y="319"/>
                  </a:lnTo>
                  <a:lnTo>
                    <a:pt x="812" y="319"/>
                  </a:lnTo>
                  <a:lnTo>
                    <a:pt x="812" y="354"/>
                  </a:lnTo>
                  <a:lnTo>
                    <a:pt x="660" y="354"/>
                  </a:lnTo>
                  <a:lnTo>
                    <a:pt x="660" y="319"/>
                  </a:lnTo>
                  <a:lnTo>
                    <a:pt x="626" y="319"/>
                  </a:lnTo>
                  <a:lnTo>
                    <a:pt x="626" y="354"/>
                  </a:lnTo>
                  <a:lnTo>
                    <a:pt x="330" y="354"/>
                  </a:lnTo>
                  <a:cubicBezTo>
                    <a:pt x="340" y="330"/>
                    <a:pt x="359" y="310"/>
                    <a:pt x="384" y="299"/>
                  </a:cubicBezTo>
                  <a:cubicBezTo>
                    <a:pt x="415" y="286"/>
                    <a:pt x="450" y="289"/>
                    <a:pt x="479" y="308"/>
                  </a:cubicBezTo>
                  <a:lnTo>
                    <a:pt x="498" y="320"/>
                  </a:lnTo>
                  <a:lnTo>
                    <a:pt x="504" y="298"/>
                  </a:lnTo>
                  <a:cubicBezTo>
                    <a:pt x="520" y="245"/>
                    <a:pt x="569" y="224"/>
                    <a:pt x="608" y="227"/>
                  </a:cubicBezTo>
                  <a:lnTo>
                    <a:pt x="611" y="194"/>
                  </a:lnTo>
                  <a:cubicBezTo>
                    <a:pt x="554" y="189"/>
                    <a:pt x="503" y="220"/>
                    <a:pt x="479" y="269"/>
                  </a:cubicBezTo>
                  <a:cubicBezTo>
                    <a:pt x="445" y="254"/>
                    <a:pt x="406" y="253"/>
                    <a:pt x="371" y="268"/>
                  </a:cubicBezTo>
                  <a:cubicBezTo>
                    <a:pt x="333" y="285"/>
                    <a:pt x="306" y="316"/>
                    <a:pt x="295" y="354"/>
                  </a:cubicBezTo>
                  <a:lnTo>
                    <a:pt x="239" y="354"/>
                  </a:lnTo>
                  <a:lnTo>
                    <a:pt x="239" y="377"/>
                  </a:lnTo>
                  <a:lnTo>
                    <a:pt x="221" y="353"/>
                  </a:lnTo>
                  <a:cubicBezTo>
                    <a:pt x="206" y="333"/>
                    <a:pt x="184" y="321"/>
                    <a:pt x="160" y="320"/>
                  </a:cubicBezTo>
                  <a:cubicBezTo>
                    <a:pt x="142" y="318"/>
                    <a:pt x="123" y="323"/>
                    <a:pt x="108" y="334"/>
                  </a:cubicBezTo>
                  <a:cubicBezTo>
                    <a:pt x="75" y="311"/>
                    <a:pt x="28" y="315"/>
                    <a:pt x="0" y="345"/>
                  </a:cubicBezTo>
                  <a:lnTo>
                    <a:pt x="23" y="367"/>
                  </a:lnTo>
                  <a:cubicBezTo>
                    <a:pt x="38" y="352"/>
                    <a:pt x="65" y="348"/>
                    <a:pt x="84" y="359"/>
                  </a:cubicBezTo>
                  <a:cubicBezTo>
                    <a:pt x="75" y="372"/>
                    <a:pt x="71" y="389"/>
                    <a:pt x="72" y="407"/>
                  </a:cubicBezTo>
                  <a:cubicBezTo>
                    <a:pt x="73" y="430"/>
                    <a:pt x="85" y="452"/>
                    <a:pt x="104" y="467"/>
                  </a:cubicBezTo>
                  <a:lnTo>
                    <a:pt x="128" y="485"/>
                  </a:lnTo>
                  <a:lnTo>
                    <a:pt x="148" y="459"/>
                  </a:lnTo>
                  <a:lnTo>
                    <a:pt x="124" y="440"/>
                  </a:lnTo>
                  <a:cubicBezTo>
                    <a:pt x="101" y="423"/>
                    <a:pt x="99" y="386"/>
                    <a:pt x="120" y="367"/>
                  </a:cubicBezTo>
                  <a:cubicBezTo>
                    <a:pt x="140" y="346"/>
                    <a:pt x="177" y="349"/>
                    <a:pt x="194" y="372"/>
                  </a:cubicBezTo>
                  <a:lnTo>
                    <a:pt x="267" y="476"/>
                  </a:lnTo>
                  <a:lnTo>
                    <a:pt x="232" y="523"/>
                  </a:lnTo>
                  <a:lnTo>
                    <a:pt x="177" y="480"/>
                  </a:lnTo>
                  <a:lnTo>
                    <a:pt x="157" y="507"/>
                  </a:lnTo>
                  <a:lnTo>
                    <a:pt x="212" y="550"/>
                  </a:lnTo>
                  <a:lnTo>
                    <a:pt x="166" y="611"/>
                  </a:lnTo>
                  <a:cubicBezTo>
                    <a:pt x="150" y="633"/>
                    <a:pt x="152" y="664"/>
                    <a:pt x="171" y="684"/>
                  </a:cubicBezTo>
                  <a:cubicBezTo>
                    <a:pt x="182" y="694"/>
                    <a:pt x="196" y="700"/>
                    <a:pt x="211" y="700"/>
                  </a:cubicBezTo>
                  <a:cubicBezTo>
                    <a:pt x="222" y="700"/>
                    <a:pt x="234" y="696"/>
                    <a:pt x="244" y="688"/>
                  </a:cubicBezTo>
                  <a:lnTo>
                    <a:pt x="389" y="577"/>
                  </a:lnTo>
                  <a:cubicBezTo>
                    <a:pt x="412" y="585"/>
                    <a:pt x="435" y="588"/>
                    <a:pt x="458" y="588"/>
                  </a:cubicBezTo>
                  <a:lnTo>
                    <a:pt x="744" y="588"/>
                  </a:lnTo>
                  <a:lnTo>
                    <a:pt x="744" y="555"/>
                  </a:lnTo>
                  <a:lnTo>
                    <a:pt x="458" y="555"/>
                  </a:lnTo>
                  <a:cubicBezTo>
                    <a:pt x="445" y="555"/>
                    <a:pt x="431" y="553"/>
                    <a:pt x="418" y="550"/>
                  </a:cubicBezTo>
                  <a:cubicBezTo>
                    <a:pt x="426" y="538"/>
                    <a:pt x="431" y="524"/>
                    <a:pt x="432" y="509"/>
                  </a:cubicBezTo>
                  <a:cubicBezTo>
                    <a:pt x="434" y="491"/>
                    <a:pt x="429" y="474"/>
                    <a:pt x="420" y="460"/>
                  </a:cubicBezTo>
                  <a:cubicBezTo>
                    <a:pt x="427" y="456"/>
                    <a:pt x="436" y="454"/>
                    <a:pt x="444" y="454"/>
                  </a:cubicBezTo>
                  <a:cubicBezTo>
                    <a:pt x="458" y="454"/>
                    <a:pt x="471" y="460"/>
                    <a:pt x="481" y="470"/>
                  </a:cubicBezTo>
                  <a:lnTo>
                    <a:pt x="505" y="446"/>
                  </a:lnTo>
                  <a:cubicBezTo>
                    <a:pt x="476" y="416"/>
                    <a:pt x="430" y="412"/>
                    <a:pt x="396" y="435"/>
                  </a:cubicBezTo>
                  <a:cubicBezTo>
                    <a:pt x="381" y="425"/>
                    <a:pt x="363" y="419"/>
                    <a:pt x="344" y="421"/>
                  </a:cubicBezTo>
                  <a:cubicBezTo>
                    <a:pt x="323" y="422"/>
                    <a:pt x="304" y="432"/>
                    <a:pt x="290" y="446"/>
                  </a:cubicBezTo>
                  <a:cubicBezTo>
                    <a:pt x="281" y="428"/>
                    <a:pt x="276" y="407"/>
                    <a:pt x="274" y="386"/>
                  </a:cubicBezTo>
                  <a:lnTo>
                    <a:pt x="1114" y="386"/>
                  </a:lnTo>
                  <a:cubicBezTo>
                    <a:pt x="1106" y="481"/>
                    <a:pt x="1026" y="555"/>
                    <a:pt x="930" y="555"/>
                  </a:cubicBezTo>
                  <a:lnTo>
                    <a:pt x="845" y="555"/>
                  </a:lnTo>
                  <a:lnTo>
                    <a:pt x="845" y="588"/>
                  </a:lnTo>
                  <a:lnTo>
                    <a:pt x="930" y="588"/>
                  </a:lnTo>
                  <a:cubicBezTo>
                    <a:pt x="1051" y="588"/>
                    <a:pt x="1149" y="490"/>
                    <a:pt x="1149" y="370"/>
                  </a:cubicBezTo>
                  <a:lnTo>
                    <a:pt x="1149" y="354"/>
                  </a:lnTo>
                  <a:lnTo>
                    <a:pt x="1093" y="354"/>
                  </a:lnTo>
                  <a:cubicBezTo>
                    <a:pt x="1089" y="340"/>
                    <a:pt x="1083" y="326"/>
                    <a:pt x="1074" y="314"/>
                  </a:cubicBezTo>
                  <a:moveTo>
                    <a:pt x="889" y="239"/>
                  </a:moveTo>
                  <a:lnTo>
                    <a:pt x="929" y="198"/>
                  </a:lnTo>
                  <a:lnTo>
                    <a:pt x="930" y="262"/>
                  </a:lnTo>
                  <a:cubicBezTo>
                    <a:pt x="923" y="264"/>
                    <a:pt x="916" y="266"/>
                    <a:pt x="909" y="269"/>
                  </a:cubicBezTo>
                  <a:cubicBezTo>
                    <a:pt x="904" y="258"/>
                    <a:pt x="897" y="248"/>
                    <a:pt x="889" y="239"/>
                  </a:cubicBezTo>
                  <a:moveTo>
                    <a:pt x="346" y="454"/>
                  </a:moveTo>
                  <a:cubicBezTo>
                    <a:pt x="394" y="451"/>
                    <a:pt x="418" y="513"/>
                    <a:pt x="380" y="542"/>
                  </a:cubicBezTo>
                  <a:lnTo>
                    <a:pt x="224" y="662"/>
                  </a:lnTo>
                  <a:cubicBezTo>
                    <a:pt x="215" y="668"/>
                    <a:pt x="203" y="669"/>
                    <a:pt x="195" y="660"/>
                  </a:cubicBezTo>
                  <a:cubicBezTo>
                    <a:pt x="188" y="653"/>
                    <a:pt x="187" y="640"/>
                    <a:pt x="193" y="631"/>
                  </a:cubicBezTo>
                  <a:lnTo>
                    <a:pt x="310" y="474"/>
                  </a:lnTo>
                  <a:cubicBezTo>
                    <a:pt x="319" y="463"/>
                    <a:pt x="332" y="455"/>
                    <a:pt x="346" y="454"/>
                  </a:cubicBezTo>
                  <a:moveTo>
                    <a:pt x="1046" y="140"/>
                  </a:moveTo>
                  <a:lnTo>
                    <a:pt x="986" y="140"/>
                  </a:lnTo>
                  <a:lnTo>
                    <a:pt x="1028" y="98"/>
                  </a:lnTo>
                  <a:cubicBezTo>
                    <a:pt x="1037" y="110"/>
                    <a:pt x="1043" y="125"/>
                    <a:pt x="1046" y="140"/>
                  </a:cubicBezTo>
                  <a:moveTo>
                    <a:pt x="1046" y="174"/>
                  </a:moveTo>
                  <a:cubicBezTo>
                    <a:pt x="1043" y="188"/>
                    <a:pt x="1037" y="202"/>
                    <a:pt x="1029" y="215"/>
                  </a:cubicBezTo>
                  <a:lnTo>
                    <a:pt x="987" y="174"/>
                  </a:lnTo>
                  <a:lnTo>
                    <a:pt x="1046" y="174"/>
                  </a:lnTo>
                  <a:moveTo>
                    <a:pt x="964" y="257"/>
                  </a:moveTo>
                  <a:lnTo>
                    <a:pt x="962" y="197"/>
                  </a:lnTo>
                  <a:lnTo>
                    <a:pt x="1005" y="239"/>
                  </a:lnTo>
                  <a:cubicBezTo>
                    <a:pt x="988" y="255"/>
                    <a:pt x="964" y="257"/>
                    <a:pt x="964" y="257"/>
                  </a:cubicBezTo>
                  <a:moveTo>
                    <a:pt x="1020" y="269"/>
                  </a:moveTo>
                  <a:cubicBezTo>
                    <a:pt x="1085" y="229"/>
                    <a:pt x="1101" y="132"/>
                    <a:pt x="1051" y="73"/>
                  </a:cubicBezTo>
                  <a:lnTo>
                    <a:pt x="1076" y="48"/>
                  </a:lnTo>
                  <a:cubicBezTo>
                    <a:pt x="1137" y="118"/>
                    <a:pt x="1125" y="234"/>
                    <a:pt x="1052" y="289"/>
                  </a:cubicBezTo>
                  <a:cubicBezTo>
                    <a:pt x="1042" y="281"/>
                    <a:pt x="1031" y="275"/>
                    <a:pt x="1020" y="269"/>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0" name="Google Shape;1790;p70"/>
            <p:cNvSpPr/>
            <p:nvPr/>
          </p:nvSpPr>
          <p:spPr>
            <a:xfrm>
              <a:off x="2744602" y="2946360"/>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1" name="Google Shape;1791;p70"/>
            <p:cNvSpPr/>
            <p:nvPr/>
          </p:nvSpPr>
          <p:spPr>
            <a:xfrm>
              <a:off x="2798634" y="2946360"/>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2" name="Google Shape;1792;p70"/>
            <p:cNvSpPr/>
            <p:nvPr/>
          </p:nvSpPr>
          <p:spPr>
            <a:xfrm>
              <a:off x="2739904" y="299040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3" name="Google Shape;1793;p70"/>
            <p:cNvSpPr/>
            <p:nvPr/>
          </p:nvSpPr>
          <p:spPr>
            <a:xfrm>
              <a:off x="2759285" y="299040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94" name="Google Shape;1794;p70"/>
          <p:cNvGrpSpPr/>
          <p:nvPr/>
        </p:nvGrpSpPr>
        <p:grpSpPr>
          <a:xfrm>
            <a:off x="1853956" y="2835360"/>
            <a:ext cx="337700" cy="288367"/>
            <a:chOff x="1853956" y="2835360"/>
            <a:chExt cx="337700" cy="288367"/>
          </a:xfrm>
        </p:grpSpPr>
        <p:sp>
          <p:nvSpPr>
            <p:cNvPr id="1795" name="Google Shape;1795;p70"/>
            <p:cNvSpPr/>
            <p:nvPr/>
          </p:nvSpPr>
          <p:spPr>
            <a:xfrm>
              <a:off x="1853956" y="2835360"/>
              <a:ext cx="337700" cy="288367"/>
            </a:xfrm>
            <a:custGeom>
              <a:avLst/>
              <a:gdLst/>
              <a:ahLst/>
              <a:cxnLst/>
              <a:rect l="l" t="t" r="r" b="b"/>
              <a:pathLst>
                <a:path w="1150" h="982" extrusionOk="0">
                  <a:moveTo>
                    <a:pt x="1065" y="86"/>
                  </a:moveTo>
                  <a:lnTo>
                    <a:pt x="1063" y="85"/>
                  </a:lnTo>
                  <a:cubicBezTo>
                    <a:pt x="995" y="24"/>
                    <a:pt x="923" y="-4"/>
                    <a:pt x="849" y="1"/>
                  </a:cubicBezTo>
                  <a:cubicBezTo>
                    <a:pt x="758" y="7"/>
                    <a:pt x="665" y="63"/>
                    <a:pt x="573" y="168"/>
                  </a:cubicBezTo>
                  <a:cubicBezTo>
                    <a:pt x="567" y="161"/>
                    <a:pt x="560" y="154"/>
                    <a:pt x="552" y="146"/>
                  </a:cubicBezTo>
                  <a:cubicBezTo>
                    <a:pt x="518" y="111"/>
                    <a:pt x="476" y="69"/>
                    <a:pt x="457" y="56"/>
                  </a:cubicBezTo>
                  <a:cubicBezTo>
                    <a:pt x="402" y="17"/>
                    <a:pt x="335" y="-2"/>
                    <a:pt x="267" y="3"/>
                  </a:cubicBezTo>
                  <a:cubicBezTo>
                    <a:pt x="198" y="7"/>
                    <a:pt x="133" y="37"/>
                    <a:pt x="85" y="86"/>
                  </a:cubicBezTo>
                  <a:cubicBezTo>
                    <a:pt x="49" y="121"/>
                    <a:pt x="24" y="166"/>
                    <a:pt x="11" y="214"/>
                  </a:cubicBezTo>
                  <a:cubicBezTo>
                    <a:pt x="-2" y="261"/>
                    <a:pt x="-3" y="310"/>
                    <a:pt x="9" y="357"/>
                  </a:cubicBezTo>
                  <a:lnTo>
                    <a:pt x="41" y="349"/>
                  </a:lnTo>
                  <a:cubicBezTo>
                    <a:pt x="20" y="263"/>
                    <a:pt x="46" y="173"/>
                    <a:pt x="109" y="110"/>
                  </a:cubicBezTo>
                  <a:cubicBezTo>
                    <a:pt x="196" y="22"/>
                    <a:pt x="337" y="11"/>
                    <a:pt x="437" y="84"/>
                  </a:cubicBezTo>
                  <a:lnTo>
                    <a:pt x="438" y="84"/>
                  </a:lnTo>
                  <a:cubicBezTo>
                    <a:pt x="454" y="95"/>
                    <a:pt x="498" y="140"/>
                    <a:pt x="528" y="169"/>
                  </a:cubicBezTo>
                  <a:cubicBezTo>
                    <a:pt x="542" y="184"/>
                    <a:pt x="555" y="197"/>
                    <a:pt x="563" y="205"/>
                  </a:cubicBezTo>
                  <a:lnTo>
                    <a:pt x="576" y="217"/>
                  </a:lnTo>
                  <a:lnTo>
                    <a:pt x="587" y="203"/>
                  </a:lnTo>
                  <a:cubicBezTo>
                    <a:pt x="677" y="97"/>
                    <a:pt x="766" y="40"/>
                    <a:pt x="851" y="34"/>
                  </a:cubicBezTo>
                  <a:cubicBezTo>
                    <a:pt x="916" y="30"/>
                    <a:pt x="979" y="55"/>
                    <a:pt x="1040" y="110"/>
                  </a:cubicBezTo>
                  <a:cubicBezTo>
                    <a:pt x="1094" y="168"/>
                    <a:pt x="1119" y="225"/>
                    <a:pt x="1116" y="287"/>
                  </a:cubicBezTo>
                  <a:cubicBezTo>
                    <a:pt x="1114" y="344"/>
                    <a:pt x="1087" y="401"/>
                    <a:pt x="1048" y="455"/>
                  </a:cubicBezTo>
                  <a:lnTo>
                    <a:pt x="96" y="455"/>
                  </a:lnTo>
                  <a:cubicBezTo>
                    <a:pt x="77" y="433"/>
                    <a:pt x="62" y="408"/>
                    <a:pt x="51" y="381"/>
                  </a:cubicBezTo>
                  <a:lnTo>
                    <a:pt x="20" y="393"/>
                  </a:lnTo>
                  <a:cubicBezTo>
                    <a:pt x="34" y="431"/>
                    <a:pt x="56" y="464"/>
                    <a:pt x="85" y="492"/>
                  </a:cubicBezTo>
                  <a:lnTo>
                    <a:pt x="562" y="970"/>
                  </a:lnTo>
                  <a:lnTo>
                    <a:pt x="574" y="982"/>
                  </a:lnTo>
                  <a:lnTo>
                    <a:pt x="654" y="902"/>
                  </a:lnTo>
                  <a:lnTo>
                    <a:pt x="630" y="878"/>
                  </a:lnTo>
                  <a:lnTo>
                    <a:pt x="574" y="934"/>
                  </a:lnTo>
                  <a:lnTo>
                    <a:pt x="129" y="488"/>
                  </a:lnTo>
                  <a:lnTo>
                    <a:pt x="1021" y="488"/>
                  </a:lnTo>
                  <a:lnTo>
                    <a:pt x="703" y="805"/>
                  </a:lnTo>
                  <a:lnTo>
                    <a:pt x="727" y="830"/>
                  </a:lnTo>
                  <a:lnTo>
                    <a:pt x="1038" y="520"/>
                  </a:lnTo>
                  <a:cubicBezTo>
                    <a:pt x="1098" y="461"/>
                    <a:pt x="1150" y="370"/>
                    <a:pt x="1150" y="288"/>
                  </a:cubicBezTo>
                  <a:cubicBezTo>
                    <a:pt x="1150" y="218"/>
                    <a:pt x="1124" y="150"/>
                    <a:pt x="1065" y="8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6" name="Google Shape;1796;p70"/>
            <p:cNvSpPr/>
            <p:nvPr/>
          </p:nvSpPr>
          <p:spPr>
            <a:xfrm>
              <a:off x="1905932" y="2858265"/>
              <a:ext cx="13508" cy="13802"/>
            </a:xfrm>
            <a:custGeom>
              <a:avLst/>
              <a:gdLst/>
              <a:ahLst/>
              <a:cxnLst/>
              <a:rect l="l" t="t" r="r" b="b"/>
              <a:pathLst>
                <a:path w="46" h="47" extrusionOk="0">
                  <a:moveTo>
                    <a:pt x="32" y="0"/>
                  </a:moveTo>
                  <a:cubicBezTo>
                    <a:pt x="22" y="5"/>
                    <a:pt x="12" y="11"/>
                    <a:pt x="0" y="18"/>
                  </a:cubicBezTo>
                  <a:lnTo>
                    <a:pt x="19" y="47"/>
                  </a:lnTo>
                  <a:cubicBezTo>
                    <a:pt x="29" y="40"/>
                    <a:pt x="38" y="35"/>
                    <a:pt x="46" y="31"/>
                  </a:cubicBezTo>
                  <a:lnTo>
                    <a:pt x="32"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7" name="Google Shape;1797;p70"/>
            <p:cNvSpPr/>
            <p:nvPr/>
          </p:nvSpPr>
          <p:spPr>
            <a:xfrm>
              <a:off x="1890075" y="2870011"/>
              <a:ext cx="13802" cy="14095"/>
            </a:xfrm>
            <a:custGeom>
              <a:avLst/>
              <a:gdLst/>
              <a:ahLst/>
              <a:cxnLst/>
              <a:rect l="l" t="t" r="r" b="b"/>
              <a:pathLst>
                <a:path w="47" h="48" extrusionOk="0">
                  <a:moveTo>
                    <a:pt x="47" y="25"/>
                  </a:moveTo>
                  <a:lnTo>
                    <a:pt x="26" y="0"/>
                  </a:lnTo>
                  <a:cubicBezTo>
                    <a:pt x="21" y="4"/>
                    <a:pt x="12" y="12"/>
                    <a:pt x="8" y="16"/>
                  </a:cubicBezTo>
                  <a:lnTo>
                    <a:pt x="0" y="24"/>
                  </a:lnTo>
                  <a:lnTo>
                    <a:pt x="24" y="48"/>
                  </a:lnTo>
                  <a:lnTo>
                    <a:pt x="32" y="40"/>
                  </a:lnTo>
                  <a:cubicBezTo>
                    <a:pt x="36" y="36"/>
                    <a:pt x="43" y="29"/>
                    <a:pt x="47" y="2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798" name="Google Shape;1798;p70"/>
            <p:cNvSpPr/>
            <p:nvPr/>
          </p:nvSpPr>
          <p:spPr>
            <a:xfrm>
              <a:off x="2046298" y="3079091"/>
              <a:ext cx="13802" cy="13802"/>
            </a:xfrm>
            <a:custGeom>
              <a:avLst/>
              <a:gdLst/>
              <a:ahLst/>
              <a:cxnLst/>
              <a:rect l="l" t="t" r="r" b="b"/>
              <a:pathLst>
                <a:path w="47" h="47" extrusionOk="0">
                  <a:moveTo>
                    <a:pt x="0" y="23"/>
                  </a:moveTo>
                  <a:lnTo>
                    <a:pt x="23" y="0"/>
                  </a:lnTo>
                  <a:lnTo>
                    <a:pt x="47" y="23"/>
                  </a:lnTo>
                  <a:lnTo>
                    <a:pt x="24" y="47"/>
                  </a:lnTo>
                  <a:lnTo>
                    <a:pt x="0" y="2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799" name="Google Shape;1799;p70"/>
          <p:cNvGrpSpPr/>
          <p:nvPr/>
        </p:nvGrpSpPr>
        <p:grpSpPr>
          <a:xfrm>
            <a:off x="1133627" y="2811281"/>
            <a:ext cx="337700" cy="317438"/>
            <a:chOff x="1133627" y="2811281"/>
            <a:chExt cx="337700" cy="317438"/>
          </a:xfrm>
        </p:grpSpPr>
        <p:sp>
          <p:nvSpPr>
            <p:cNvPr id="1800" name="Google Shape;1800;p70"/>
            <p:cNvSpPr/>
            <p:nvPr/>
          </p:nvSpPr>
          <p:spPr>
            <a:xfrm>
              <a:off x="1319803" y="3058242"/>
              <a:ext cx="10865" cy="10865"/>
            </a:xfrm>
            <a:custGeom>
              <a:avLst/>
              <a:gdLst/>
              <a:ahLst/>
              <a:cxnLst/>
              <a:rect l="l" t="t" r="r" b="b"/>
              <a:pathLst>
                <a:path w="37" h="37" extrusionOk="0">
                  <a:moveTo>
                    <a:pt x="0" y="3"/>
                  </a:moveTo>
                  <a:lnTo>
                    <a:pt x="33" y="0"/>
                  </a:lnTo>
                  <a:lnTo>
                    <a:pt x="37" y="33"/>
                  </a:lnTo>
                  <a:lnTo>
                    <a:pt x="4" y="37"/>
                  </a:lnTo>
                  <a:lnTo>
                    <a:pt x="0" y="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01" name="Google Shape;1801;p70"/>
            <p:cNvSpPr/>
            <p:nvPr/>
          </p:nvSpPr>
          <p:spPr>
            <a:xfrm>
              <a:off x="1133627" y="2811281"/>
              <a:ext cx="337700" cy="317438"/>
            </a:xfrm>
            <a:custGeom>
              <a:avLst/>
              <a:gdLst/>
              <a:ahLst/>
              <a:cxnLst/>
              <a:rect l="l" t="t" r="r" b="b"/>
              <a:pathLst>
                <a:path w="1150" h="1081" extrusionOk="0">
                  <a:moveTo>
                    <a:pt x="1150" y="522"/>
                  </a:moveTo>
                  <a:cubicBezTo>
                    <a:pt x="1149" y="426"/>
                    <a:pt x="1111" y="335"/>
                    <a:pt x="1043" y="267"/>
                  </a:cubicBezTo>
                  <a:lnTo>
                    <a:pt x="912" y="136"/>
                  </a:lnTo>
                  <a:lnTo>
                    <a:pt x="878" y="136"/>
                  </a:lnTo>
                  <a:lnTo>
                    <a:pt x="878" y="102"/>
                  </a:lnTo>
                  <a:cubicBezTo>
                    <a:pt x="860" y="85"/>
                    <a:pt x="840" y="69"/>
                    <a:pt x="818" y="56"/>
                  </a:cubicBezTo>
                  <a:lnTo>
                    <a:pt x="801" y="85"/>
                  </a:lnTo>
                  <a:cubicBezTo>
                    <a:pt x="816" y="94"/>
                    <a:pt x="831" y="105"/>
                    <a:pt x="845" y="117"/>
                  </a:cubicBezTo>
                  <a:lnTo>
                    <a:pt x="845" y="169"/>
                  </a:lnTo>
                  <a:lnTo>
                    <a:pt x="898" y="169"/>
                  </a:lnTo>
                  <a:lnTo>
                    <a:pt x="1019" y="291"/>
                  </a:lnTo>
                  <a:cubicBezTo>
                    <a:pt x="1077" y="349"/>
                    <a:pt x="1111" y="425"/>
                    <a:pt x="1115" y="506"/>
                  </a:cubicBezTo>
                  <a:cubicBezTo>
                    <a:pt x="1054" y="503"/>
                    <a:pt x="995" y="483"/>
                    <a:pt x="943" y="448"/>
                  </a:cubicBezTo>
                  <a:lnTo>
                    <a:pt x="943" y="407"/>
                  </a:lnTo>
                  <a:lnTo>
                    <a:pt x="894" y="407"/>
                  </a:lnTo>
                  <a:lnTo>
                    <a:pt x="741" y="254"/>
                  </a:lnTo>
                  <a:cubicBezTo>
                    <a:pt x="689" y="202"/>
                    <a:pt x="656" y="134"/>
                    <a:pt x="647" y="61"/>
                  </a:cubicBezTo>
                  <a:lnTo>
                    <a:pt x="966" y="380"/>
                  </a:lnTo>
                  <a:lnTo>
                    <a:pt x="990" y="357"/>
                  </a:lnTo>
                  <a:lnTo>
                    <a:pt x="671" y="38"/>
                  </a:lnTo>
                  <a:cubicBezTo>
                    <a:pt x="705" y="43"/>
                    <a:pt x="738" y="53"/>
                    <a:pt x="769" y="67"/>
                  </a:cubicBezTo>
                  <a:lnTo>
                    <a:pt x="783" y="37"/>
                  </a:lnTo>
                  <a:cubicBezTo>
                    <a:pt x="730" y="11"/>
                    <a:pt x="670" y="0"/>
                    <a:pt x="611" y="1"/>
                  </a:cubicBezTo>
                  <a:lnTo>
                    <a:pt x="611" y="51"/>
                  </a:lnTo>
                  <a:cubicBezTo>
                    <a:pt x="600" y="37"/>
                    <a:pt x="588" y="23"/>
                    <a:pt x="575" y="11"/>
                  </a:cubicBezTo>
                  <a:cubicBezTo>
                    <a:pt x="562" y="23"/>
                    <a:pt x="550" y="36"/>
                    <a:pt x="540" y="50"/>
                  </a:cubicBezTo>
                  <a:lnTo>
                    <a:pt x="539" y="1"/>
                  </a:lnTo>
                  <a:cubicBezTo>
                    <a:pt x="440" y="-2"/>
                    <a:pt x="344" y="34"/>
                    <a:pt x="272" y="102"/>
                  </a:cubicBezTo>
                  <a:lnTo>
                    <a:pt x="272" y="136"/>
                  </a:lnTo>
                  <a:lnTo>
                    <a:pt x="239" y="136"/>
                  </a:lnTo>
                  <a:lnTo>
                    <a:pt x="182" y="192"/>
                  </a:lnTo>
                  <a:lnTo>
                    <a:pt x="206" y="216"/>
                  </a:lnTo>
                  <a:lnTo>
                    <a:pt x="253" y="169"/>
                  </a:lnTo>
                  <a:lnTo>
                    <a:pt x="306" y="169"/>
                  </a:lnTo>
                  <a:lnTo>
                    <a:pt x="306" y="117"/>
                  </a:lnTo>
                  <a:cubicBezTo>
                    <a:pt x="355" y="74"/>
                    <a:pt x="415" y="47"/>
                    <a:pt x="479" y="38"/>
                  </a:cubicBezTo>
                  <a:lnTo>
                    <a:pt x="160" y="357"/>
                  </a:lnTo>
                  <a:lnTo>
                    <a:pt x="184" y="380"/>
                  </a:lnTo>
                  <a:lnTo>
                    <a:pt x="503" y="61"/>
                  </a:lnTo>
                  <a:cubicBezTo>
                    <a:pt x="494" y="134"/>
                    <a:pt x="461" y="202"/>
                    <a:pt x="409" y="254"/>
                  </a:cubicBezTo>
                  <a:lnTo>
                    <a:pt x="256" y="407"/>
                  </a:lnTo>
                  <a:lnTo>
                    <a:pt x="207" y="407"/>
                  </a:lnTo>
                  <a:lnTo>
                    <a:pt x="207" y="448"/>
                  </a:lnTo>
                  <a:cubicBezTo>
                    <a:pt x="156" y="483"/>
                    <a:pt x="97" y="503"/>
                    <a:pt x="35" y="506"/>
                  </a:cubicBezTo>
                  <a:cubicBezTo>
                    <a:pt x="39" y="425"/>
                    <a:pt x="73" y="349"/>
                    <a:pt x="131" y="291"/>
                  </a:cubicBezTo>
                  <a:lnTo>
                    <a:pt x="181" y="241"/>
                  </a:lnTo>
                  <a:lnTo>
                    <a:pt x="157" y="217"/>
                  </a:lnTo>
                  <a:lnTo>
                    <a:pt x="107" y="267"/>
                  </a:lnTo>
                  <a:cubicBezTo>
                    <a:pt x="35" y="339"/>
                    <a:pt x="-3" y="438"/>
                    <a:pt x="0" y="540"/>
                  </a:cubicBezTo>
                  <a:cubicBezTo>
                    <a:pt x="87" y="543"/>
                    <a:pt x="171" y="518"/>
                    <a:pt x="240" y="466"/>
                  </a:cubicBezTo>
                  <a:lnTo>
                    <a:pt x="240" y="440"/>
                  </a:lnTo>
                  <a:lnTo>
                    <a:pt x="270" y="440"/>
                  </a:lnTo>
                  <a:lnTo>
                    <a:pt x="330" y="381"/>
                  </a:lnTo>
                  <a:cubicBezTo>
                    <a:pt x="349" y="425"/>
                    <a:pt x="393" y="456"/>
                    <a:pt x="443" y="456"/>
                  </a:cubicBezTo>
                  <a:lnTo>
                    <a:pt x="456" y="456"/>
                  </a:lnTo>
                  <a:lnTo>
                    <a:pt x="456" y="497"/>
                  </a:lnTo>
                  <a:cubicBezTo>
                    <a:pt x="456" y="556"/>
                    <a:pt x="471" y="614"/>
                    <a:pt x="498" y="666"/>
                  </a:cubicBezTo>
                  <a:lnTo>
                    <a:pt x="454" y="1081"/>
                  </a:lnTo>
                  <a:lnTo>
                    <a:pt x="693" y="1081"/>
                  </a:lnTo>
                  <a:lnTo>
                    <a:pt x="675" y="908"/>
                  </a:lnTo>
                  <a:lnTo>
                    <a:pt x="641" y="912"/>
                  </a:lnTo>
                  <a:lnTo>
                    <a:pt x="651" y="999"/>
                  </a:lnTo>
                  <a:lnTo>
                    <a:pt x="513" y="848"/>
                  </a:lnTo>
                  <a:lnTo>
                    <a:pt x="527" y="712"/>
                  </a:lnTo>
                  <a:cubicBezTo>
                    <a:pt x="541" y="731"/>
                    <a:pt x="558" y="749"/>
                    <a:pt x="575" y="765"/>
                  </a:cubicBezTo>
                  <a:cubicBezTo>
                    <a:pt x="591" y="750"/>
                    <a:pt x="607" y="733"/>
                    <a:pt x="620" y="715"/>
                  </a:cubicBezTo>
                  <a:lnTo>
                    <a:pt x="630" y="811"/>
                  </a:lnTo>
                  <a:lnTo>
                    <a:pt x="664" y="807"/>
                  </a:lnTo>
                  <a:lnTo>
                    <a:pt x="649" y="669"/>
                  </a:lnTo>
                  <a:cubicBezTo>
                    <a:pt x="670" y="629"/>
                    <a:pt x="684" y="586"/>
                    <a:pt x="689" y="542"/>
                  </a:cubicBezTo>
                  <a:lnTo>
                    <a:pt x="670" y="523"/>
                  </a:lnTo>
                  <a:lnTo>
                    <a:pt x="692" y="502"/>
                  </a:lnTo>
                  <a:lnTo>
                    <a:pt x="692" y="456"/>
                  </a:lnTo>
                  <a:lnTo>
                    <a:pt x="706" y="456"/>
                  </a:lnTo>
                  <a:cubicBezTo>
                    <a:pt x="756" y="456"/>
                    <a:pt x="801" y="425"/>
                    <a:pt x="819" y="380"/>
                  </a:cubicBezTo>
                  <a:lnTo>
                    <a:pt x="880" y="440"/>
                  </a:lnTo>
                  <a:lnTo>
                    <a:pt x="910" y="440"/>
                  </a:lnTo>
                  <a:lnTo>
                    <a:pt x="910" y="466"/>
                  </a:lnTo>
                  <a:cubicBezTo>
                    <a:pt x="979" y="518"/>
                    <a:pt x="1063" y="543"/>
                    <a:pt x="1150" y="540"/>
                  </a:cubicBezTo>
                  <a:lnTo>
                    <a:pt x="1150" y="522"/>
                  </a:lnTo>
                  <a:moveTo>
                    <a:pt x="649" y="1047"/>
                  </a:moveTo>
                  <a:lnTo>
                    <a:pt x="491" y="1047"/>
                  </a:lnTo>
                  <a:lnTo>
                    <a:pt x="508" y="893"/>
                  </a:lnTo>
                  <a:lnTo>
                    <a:pt x="649" y="1047"/>
                  </a:lnTo>
                  <a:moveTo>
                    <a:pt x="727" y="287"/>
                  </a:moveTo>
                  <a:lnTo>
                    <a:pt x="727" y="302"/>
                  </a:lnTo>
                  <a:cubicBezTo>
                    <a:pt x="727" y="325"/>
                    <a:pt x="712" y="344"/>
                    <a:pt x="692" y="352"/>
                  </a:cubicBezTo>
                  <a:lnTo>
                    <a:pt x="692" y="277"/>
                  </a:lnTo>
                  <a:cubicBezTo>
                    <a:pt x="692" y="267"/>
                    <a:pt x="691" y="257"/>
                    <a:pt x="690" y="247"/>
                  </a:cubicBezTo>
                  <a:cubicBezTo>
                    <a:pt x="699" y="258"/>
                    <a:pt x="727" y="287"/>
                    <a:pt x="727" y="287"/>
                  </a:cubicBezTo>
                  <a:moveTo>
                    <a:pt x="456" y="280"/>
                  </a:moveTo>
                  <a:lnTo>
                    <a:pt x="456" y="351"/>
                  </a:lnTo>
                  <a:cubicBezTo>
                    <a:pt x="436" y="343"/>
                    <a:pt x="422" y="324"/>
                    <a:pt x="422" y="302"/>
                  </a:cubicBezTo>
                  <a:lnTo>
                    <a:pt x="422" y="289"/>
                  </a:lnTo>
                  <a:cubicBezTo>
                    <a:pt x="434" y="277"/>
                    <a:pt x="446" y="264"/>
                    <a:pt x="457" y="251"/>
                  </a:cubicBezTo>
                  <a:cubicBezTo>
                    <a:pt x="456" y="261"/>
                    <a:pt x="456" y="270"/>
                    <a:pt x="456" y="280"/>
                  </a:cubicBezTo>
                  <a:moveTo>
                    <a:pt x="460" y="422"/>
                  </a:moveTo>
                  <a:lnTo>
                    <a:pt x="443" y="422"/>
                  </a:lnTo>
                  <a:cubicBezTo>
                    <a:pt x="402" y="422"/>
                    <a:pt x="366" y="393"/>
                    <a:pt x="357" y="354"/>
                  </a:cubicBezTo>
                  <a:lnTo>
                    <a:pt x="390" y="320"/>
                  </a:lnTo>
                  <a:cubicBezTo>
                    <a:pt x="398" y="354"/>
                    <a:pt x="424" y="380"/>
                    <a:pt x="458" y="387"/>
                  </a:cubicBezTo>
                  <a:lnTo>
                    <a:pt x="477" y="405"/>
                  </a:lnTo>
                  <a:lnTo>
                    <a:pt x="460" y="422"/>
                  </a:lnTo>
                  <a:moveTo>
                    <a:pt x="622" y="523"/>
                  </a:moveTo>
                  <a:lnTo>
                    <a:pt x="653" y="554"/>
                  </a:lnTo>
                  <a:cubicBezTo>
                    <a:pt x="643" y="614"/>
                    <a:pt x="616" y="671"/>
                    <a:pt x="575" y="717"/>
                  </a:cubicBezTo>
                  <a:cubicBezTo>
                    <a:pt x="520" y="657"/>
                    <a:pt x="489" y="578"/>
                    <a:pt x="489" y="497"/>
                  </a:cubicBezTo>
                  <a:lnTo>
                    <a:pt x="489" y="441"/>
                  </a:lnTo>
                  <a:lnTo>
                    <a:pt x="524" y="405"/>
                  </a:lnTo>
                  <a:lnTo>
                    <a:pt x="489" y="370"/>
                  </a:lnTo>
                  <a:lnTo>
                    <a:pt x="489" y="280"/>
                  </a:lnTo>
                  <a:cubicBezTo>
                    <a:pt x="489" y="207"/>
                    <a:pt x="514" y="136"/>
                    <a:pt x="558" y="79"/>
                  </a:cubicBezTo>
                  <a:lnTo>
                    <a:pt x="558" y="540"/>
                  </a:lnTo>
                  <a:lnTo>
                    <a:pt x="592" y="540"/>
                  </a:lnTo>
                  <a:lnTo>
                    <a:pt x="592" y="80"/>
                  </a:lnTo>
                  <a:cubicBezTo>
                    <a:pt x="635" y="136"/>
                    <a:pt x="658" y="205"/>
                    <a:pt x="658" y="277"/>
                  </a:cubicBezTo>
                  <a:lnTo>
                    <a:pt x="658" y="488"/>
                  </a:lnTo>
                  <a:lnTo>
                    <a:pt x="622" y="523"/>
                  </a:lnTo>
                  <a:moveTo>
                    <a:pt x="706" y="422"/>
                  </a:moveTo>
                  <a:lnTo>
                    <a:pt x="692" y="422"/>
                  </a:lnTo>
                  <a:lnTo>
                    <a:pt x="692" y="387"/>
                  </a:lnTo>
                  <a:cubicBezTo>
                    <a:pt x="725" y="380"/>
                    <a:pt x="752" y="353"/>
                    <a:pt x="759" y="319"/>
                  </a:cubicBezTo>
                  <a:lnTo>
                    <a:pt x="792" y="353"/>
                  </a:lnTo>
                  <a:cubicBezTo>
                    <a:pt x="783" y="393"/>
                    <a:pt x="747" y="422"/>
                    <a:pt x="706" y="42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02" name="Google Shape;1802;p70"/>
            <p:cNvSpPr/>
            <p:nvPr/>
          </p:nvSpPr>
          <p:spPr>
            <a:xfrm>
              <a:off x="1297191" y="2979543"/>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03" name="Google Shape;1803;p70"/>
            <p:cNvSpPr/>
            <p:nvPr/>
          </p:nvSpPr>
          <p:spPr>
            <a:xfrm>
              <a:off x="1166222" y="2923456"/>
              <a:ext cx="14095" cy="13802"/>
            </a:xfrm>
            <a:custGeom>
              <a:avLst/>
              <a:gdLst/>
              <a:ahLst/>
              <a:cxnLst/>
              <a:rect l="l" t="t" r="r" b="b"/>
              <a:pathLst>
                <a:path w="48" h="47" extrusionOk="0">
                  <a:moveTo>
                    <a:pt x="0" y="23"/>
                  </a:moveTo>
                  <a:lnTo>
                    <a:pt x="24" y="0"/>
                  </a:lnTo>
                  <a:lnTo>
                    <a:pt x="48" y="23"/>
                  </a:lnTo>
                  <a:lnTo>
                    <a:pt x="24" y="47"/>
                  </a:lnTo>
                  <a:lnTo>
                    <a:pt x="0" y="2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04" name="Google Shape;1804;p70"/>
            <p:cNvSpPr/>
            <p:nvPr/>
          </p:nvSpPr>
          <p:spPr>
            <a:xfrm>
              <a:off x="1424636" y="2923162"/>
              <a:ext cx="14095" cy="14095"/>
            </a:xfrm>
            <a:custGeom>
              <a:avLst/>
              <a:gdLst/>
              <a:ahLst/>
              <a:cxnLst/>
              <a:rect l="l" t="t" r="r" b="b"/>
              <a:pathLst>
                <a:path w="48" h="48" extrusionOk="0">
                  <a:moveTo>
                    <a:pt x="0" y="24"/>
                  </a:moveTo>
                  <a:lnTo>
                    <a:pt x="24" y="0"/>
                  </a:lnTo>
                  <a:lnTo>
                    <a:pt x="48"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05" name="Google Shape;1805;p70"/>
          <p:cNvGrpSpPr/>
          <p:nvPr/>
        </p:nvGrpSpPr>
        <p:grpSpPr>
          <a:xfrm>
            <a:off x="6231427" y="2297978"/>
            <a:ext cx="337700" cy="277794"/>
            <a:chOff x="6231427" y="2297978"/>
            <a:chExt cx="337700" cy="277794"/>
          </a:xfrm>
        </p:grpSpPr>
        <p:sp>
          <p:nvSpPr>
            <p:cNvPr id="1806" name="Google Shape;1806;p70"/>
            <p:cNvSpPr/>
            <p:nvPr/>
          </p:nvSpPr>
          <p:spPr>
            <a:xfrm>
              <a:off x="6231427" y="2407803"/>
              <a:ext cx="70183" cy="9984"/>
            </a:xfrm>
            <a:custGeom>
              <a:avLst/>
              <a:gdLst/>
              <a:ahLst/>
              <a:cxnLst/>
              <a:rect l="l" t="t" r="r" b="b"/>
              <a:pathLst>
                <a:path w="239" h="34" extrusionOk="0">
                  <a:moveTo>
                    <a:pt x="0" y="0"/>
                  </a:moveTo>
                  <a:lnTo>
                    <a:pt x="239" y="0"/>
                  </a:lnTo>
                  <a:lnTo>
                    <a:pt x="239"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07" name="Google Shape;1807;p70"/>
            <p:cNvSpPr/>
            <p:nvPr/>
          </p:nvSpPr>
          <p:spPr>
            <a:xfrm>
              <a:off x="6548571" y="2496780"/>
              <a:ext cx="20556" cy="9984"/>
            </a:xfrm>
            <a:custGeom>
              <a:avLst/>
              <a:gdLst/>
              <a:ahLst/>
              <a:cxnLst/>
              <a:rect l="l" t="t" r="r" b="b"/>
              <a:pathLst>
                <a:path w="70" h="34" extrusionOk="0">
                  <a:moveTo>
                    <a:pt x="0" y="0"/>
                  </a:moveTo>
                  <a:lnTo>
                    <a:pt x="70" y="0"/>
                  </a:lnTo>
                  <a:lnTo>
                    <a:pt x="70"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08" name="Google Shape;1808;p70"/>
            <p:cNvSpPr/>
            <p:nvPr/>
          </p:nvSpPr>
          <p:spPr>
            <a:xfrm>
              <a:off x="6528896" y="249678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09" name="Google Shape;1809;p70"/>
            <p:cNvSpPr/>
            <p:nvPr/>
          </p:nvSpPr>
          <p:spPr>
            <a:xfrm>
              <a:off x="6231427" y="2536423"/>
              <a:ext cx="198509" cy="9691"/>
            </a:xfrm>
            <a:custGeom>
              <a:avLst/>
              <a:gdLst/>
              <a:ahLst/>
              <a:cxnLst/>
              <a:rect l="l" t="t" r="r" b="b"/>
              <a:pathLst>
                <a:path w="676" h="33" extrusionOk="0">
                  <a:moveTo>
                    <a:pt x="0" y="0"/>
                  </a:moveTo>
                  <a:lnTo>
                    <a:pt x="676" y="0"/>
                  </a:lnTo>
                  <a:lnTo>
                    <a:pt x="676"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0" name="Google Shape;1810;p70"/>
            <p:cNvSpPr/>
            <p:nvPr/>
          </p:nvSpPr>
          <p:spPr>
            <a:xfrm>
              <a:off x="6439920" y="2536423"/>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1" name="Google Shape;1811;p70"/>
            <p:cNvSpPr/>
            <p:nvPr/>
          </p:nvSpPr>
          <p:spPr>
            <a:xfrm>
              <a:off x="6350943" y="2566082"/>
              <a:ext cx="218184" cy="9691"/>
            </a:xfrm>
            <a:custGeom>
              <a:avLst/>
              <a:gdLst/>
              <a:ahLst/>
              <a:cxnLst/>
              <a:rect l="l" t="t" r="r" b="b"/>
              <a:pathLst>
                <a:path w="743" h="33" extrusionOk="0">
                  <a:moveTo>
                    <a:pt x="0" y="0"/>
                  </a:moveTo>
                  <a:lnTo>
                    <a:pt x="743" y="0"/>
                  </a:lnTo>
                  <a:lnTo>
                    <a:pt x="74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2" name="Google Shape;1812;p70"/>
            <p:cNvSpPr/>
            <p:nvPr/>
          </p:nvSpPr>
          <p:spPr>
            <a:xfrm>
              <a:off x="6330975" y="2566082"/>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3" name="Google Shape;1813;p70"/>
            <p:cNvSpPr/>
            <p:nvPr/>
          </p:nvSpPr>
          <p:spPr>
            <a:xfrm>
              <a:off x="6231427" y="2297978"/>
              <a:ext cx="337700" cy="208787"/>
            </a:xfrm>
            <a:custGeom>
              <a:avLst/>
              <a:gdLst/>
              <a:ahLst/>
              <a:cxnLst/>
              <a:rect l="l" t="t" r="r" b="b"/>
              <a:pathLst>
                <a:path w="1150" h="711" extrusionOk="0">
                  <a:moveTo>
                    <a:pt x="1150" y="269"/>
                  </a:moveTo>
                  <a:lnTo>
                    <a:pt x="985" y="150"/>
                  </a:lnTo>
                  <a:lnTo>
                    <a:pt x="965" y="177"/>
                  </a:lnTo>
                  <a:lnTo>
                    <a:pt x="1098" y="273"/>
                  </a:lnTo>
                  <a:lnTo>
                    <a:pt x="453" y="273"/>
                  </a:lnTo>
                  <a:lnTo>
                    <a:pt x="777" y="41"/>
                  </a:lnTo>
                  <a:lnTo>
                    <a:pt x="936" y="156"/>
                  </a:lnTo>
                  <a:lnTo>
                    <a:pt x="955" y="128"/>
                  </a:lnTo>
                  <a:lnTo>
                    <a:pt x="777" y="0"/>
                  </a:lnTo>
                  <a:lnTo>
                    <a:pt x="425" y="251"/>
                  </a:lnTo>
                  <a:lnTo>
                    <a:pt x="346" y="172"/>
                  </a:lnTo>
                  <a:lnTo>
                    <a:pt x="0" y="172"/>
                  </a:lnTo>
                  <a:lnTo>
                    <a:pt x="0" y="206"/>
                  </a:lnTo>
                  <a:lnTo>
                    <a:pt x="332" y="206"/>
                  </a:lnTo>
                  <a:lnTo>
                    <a:pt x="400" y="273"/>
                  </a:lnTo>
                  <a:lnTo>
                    <a:pt x="0" y="273"/>
                  </a:lnTo>
                  <a:lnTo>
                    <a:pt x="0" y="307"/>
                  </a:lnTo>
                  <a:lnTo>
                    <a:pt x="602" y="307"/>
                  </a:lnTo>
                  <a:lnTo>
                    <a:pt x="668" y="374"/>
                  </a:lnTo>
                  <a:lnTo>
                    <a:pt x="272" y="374"/>
                  </a:lnTo>
                  <a:lnTo>
                    <a:pt x="272" y="408"/>
                  </a:lnTo>
                  <a:lnTo>
                    <a:pt x="435" y="408"/>
                  </a:lnTo>
                  <a:lnTo>
                    <a:pt x="368" y="475"/>
                  </a:lnTo>
                  <a:lnTo>
                    <a:pt x="0" y="475"/>
                  </a:lnTo>
                  <a:lnTo>
                    <a:pt x="0" y="509"/>
                  </a:lnTo>
                  <a:lnTo>
                    <a:pt x="736" y="509"/>
                  </a:lnTo>
                  <a:lnTo>
                    <a:pt x="670" y="576"/>
                  </a:lnTo>
                  <a:lnTo>
                    <a:pt x="0" y="576"/>
                  </a:lnTo>
                  <a:lnTo>
                    <a:pt x="0" y="610"/>
                  </a:lnTo>
                  <a:lnTo>
                    <a:pt x="468" y="610"/>
                  </a:lnTo>
                  <a:lnTo>
                    <a:pt x="400" y="677"/>
                  </a:lnTo>
                  <a:lnTo>
                    <a:pt x="0" y="677"/>
                  </a:lnTo>
                  <a:lnTo>
                    <a:pt x="0" y="711"/>
                  </a:lnTo>
                  <a:lnTo>
                    <a:pt x="980" y="711"/>
                  </a:lnTo>
                  <a:lnTo>
                    <a:pt x="980" y="677"/>
                  </a:lnTo>
                  <a:lnTo>
                    <a:pt x="448" y="677"/>
                  </a:lnTo>
                  <a:lnTo>
                    <a:pt x="515" y="610"/>
                  </a:lnTo>
                  <a:lnTo>
                    <a:pt x="1150" y="610"/>
                  </a:lnTo>
                  <a:lnTo>
                    <a:pt x="1150" y="576"/>
                  </a:lnTo>
                  <a:lnTo>
                    <a:pt x="717" y="576"/>
                  </a:lnTo>
                  <a:lnTo>
                    <a:pt x="783" y="509"/>
                  </a:lnTo>
                  <a:lnTo>
                    <a:pt x="1150" y="509"/>
                  </a:lnTo>
                  <a:lnTo>
                    <a:pt x="1150" y="475"/>
                  </a:lnTo>
                  <a:lnTo>
                    <a:pt x="416" y="475"/>
                  </a:lnTo>
                  <a:lnTo>
                    <a:pt x="483" y="408"/>
                  </a:lnTo>
                  <a:lnTo>
                    <a:pt x="1150" y="408"/>
                  </a:lnTo>
                  <a:lnTo>
                    <a:pt x="1150" y="374"/>
                  </a:lnTo>
                  <a:lnTo>
                    <a:pt x="716" y="374"/>
                  </a:lnTo>
                  <a:lnTo>
                    <a:pt x="649" y="307"/>
                  </a:lnTo>
                  <a:lnTo>
                    <a:pt x="1150" y="307"/>
                  </a:lnTo>
                  <a:lnTo>
                    <a:pt x="1150" y="26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4" name="Google Shape;1814;p70"/>
            <p:cNvSpPr/>
            <p:nvPr/>
          </p:nvSpPr>
          <p:spPr>
            <a:xfrm>
              <a:off x="6446967" y="2324700"/>
              <a:ext cx="13802" cy="13802"/>
            </a:xfrm>
            <a:custGeom>
              <a:avLst/>
              <a:gdLst/>
              <a:ahLst/>
              <a:cxnLst/>
              <a:rect l="l" t="t" r="r" b="b"/>
              <a:pathLst>
                <a:path w="47" h="47" extrusionOk="0">
                  <a:moveTo>
                    <a:pt x="27" y="0"/>
                  </a:moveTo>
                  <a:lnTo>
                    <a:pt x="47" y="28"/>
                  </a:lnTo>
                  <a:lnTo>
                    <a:pt x="19" y="47"/>
                  </a:lnTo>
                  <a:lnTo>
                    <a:pt x="0" y="20"/>
                  </a:lnTo>
                  <a:lnTo>
                    <a:pt x="27"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5" name="Google Shape;1815;p70"/>
            <p:cNvSpPr/>
            <p:nvPr/>
          </p:nvSpPr>
          <p:spPr>
            <a:xfrm>
              <a:off x="6430817" y="2336152"/>
              <a:ext cx="13802" cy="13802"/>
            </a:xfrm>
            <a:custGeom>
              <a:avLst/>
              <a:gdLst/>
              <a:ahLst/>
              <a:cxnLst/>
              <a:rect l="l" t="t" r="r" b="b"/>
              <a:pathLst>
                <a:path w="47" h="47" extrusionOk="0">
                  <a:moveTo>
                    <a:pt x="27" y="0"/>
                  </a:moveTo>
                  <a:lnTo>
                    <a:pt x="47" y="28"/>
                  </a:lnTo>
                  <a:lnTo>
                    <a:pt x="19" y="47"/>
                  </a:lnTo>
                  <a:lnTo>
                    <a:pt x="0" y="20"/>
                  </a:lnTo>
                  <a:lnTo>
                    <a:pt x="27"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16" name="Google Shape;1816;p70"/>
          <p:cNvGrpSpPr/>
          <p:nvPr/>
        </p:nvGrpSpPr>
        <p:grpSpPr>
          <a:xfrm>
            <a:off x="6231427" y="1765881"/>
            <a:ext cx="337700" cy="256946"/>
            <a:chOff x="6231427" y="1765881"/>
            <a:chExt cx="337700" cy="256946"/>
          </a:xfrm>
        </p:grpSpPr>
        <p:sp>
          <p:nvSpPr>
            <p:cNvPr id="1817" name="Google Shape;1817;p70"/>
            <p:cNvSpPr/>
            <p:nvPr/>
          </p:nvSpPr>
          <p:spPr>
            <a:xfrm>
              <a:off x="6340959" y="2012842"/>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8" name="Google Shape;1818;p70"/>
            <p:cNvSpPr/>
            <p:nvPr/>
          </p:nvSpPr>
          <p:spPr>
            <a:xfrm>
              <a:off x="6405269" y="185456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19" name="Google Shape;1819;p70"/>
            <p:cNvSpPr/>
            <p:nvPr/>
          </p:nvSpPr>
          <p:spPr>
            <a:xfrm>
              <a:off x="6435221" y="1894207"/>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0" name="Google Shape;1820;p70"/>
            <p:cNvSpPr/>
            <p:nvPr/>
          </p:nvSpPr>
          <p:spPr>
            <a:xfrm>
              <a:off x="6435221" y="1933556"/>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1" name="Google Shape;1821;p70"/>
            <p:cNvSpPr/>
            <p:nvPr/>
          </p:nvSpPr>
          <p:spPr>
            <a:xfrm>
              <a:off x="6415253" y="1914175"/>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2" name="Google Shape;1822;p70"/>
            <p:cNvSpPr/>
            <p:nvPr/>
          </p:nvSpPr>
          <p:spPr>
            <a:xfrm>
              <a:off x="6454602" y="1914175"/>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3" name="Google Shape;1823;p70"/>
            <p:cNvSpPr/>
            <p:nvPr/>
          </p:nvSpPr>
          <p:spPr>
            <a:xfrm>
              <a:off x="6509809" y="1962040"/>
              <a:ext cx="14095" cy="14095"/>
            </a:xfrm>
            <a:custGeom>
              <a:avLst/>
              <a:gdLst/>
              <a:ahLst/>
              <a:cxnLst/>
              <a:rect l="l" t="t" r="r" b="b"/>
              <a:pathLst>
                <a:path w="48" h="48" extrusionOk="0">
                  <a:moveTo>
                    <a:pt x="0" y="24"/>
                  </a:moveTo>
                  <a:lnTo>
                    <a:pt x="24" y="0"/>
                  </a:lnTo>
                  <a:lnTo>
                    <a:pt x="48" y="24"/>
                  </a:lnTo>
                  <a:lnTo>
                    <a:pt x="24" y="48"/>
                  </a:lnTo>
                  <a:lnTo>
                    <a:pt x="0" y="2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4" name="Google Shape;1824;p70"/>
            <p:cNvSpPr/>
            <p:nvPr/>
          </p:nvSpPr>
          <p:spPr>
            <a:xfrm>
              <a:off x="6231427" y="1765881"/>
              <a:ext cx="337700" cy="256946"/>
            </a:xfrm>
            <a:custGeom>
              <a:avLst/>
              <a:gdLst/>
              <a:ahLst/>
              <a:cxnLst/>
              <a:rect l="l" t="t" r="r" b="b"/>
              <a:pathLst>
                <a:path w="1150" h="875" extrusionOk="0">
                  <a:moveTo>
                    <a:pt x="1099" y="740"/>
                  </a:moveTo>
                  <a:cubicBezTo>
                    <a:pt x="1094" y="740"/>
                    <a:pt x="1089" y="741"/>
                    <a:pt x="1084" y="743"/>
                  </a:cubicBezTo>
                  <a:cubicBezTo>
                    <a:pt x="1106" y="704"/>
                    <a:pt x="1101" y="654"/>
                    <a:pt x="1068" y="621"/>
                  </a:cubicBezTo>
                  <a:cubicBezTo>
                    <a:pt x="1028" y="582"/>
                    <a:pt x="964" y="582"/>
                    <a:pt x="925" y="621"/>
                  </a:cubicBezTo>
                  <a:lnTo>
                    <a:pt x="912" y="634"/>
                  </a:lnTo>
                  <a:lnTo>
                    <a:pt x="912" y="596"/>
                  </a:lnTo>
                  <a:lnTo>
                    <a:pt x="953" y="556"/>
                  </a:lnTo>
                  <a:lnTo>
                    <a:pt x="1047" y="556"/>
                  </a:lnTo>
                  <a:lnTo>
                    <a:pt x="1047" y="522"/>
                  </a:lnTo>
                  <a:lnTo>
                    <a:pt x="986" y="522"/>
                  </a:lnTo>
                  <a:lnTo>
                    <a:pt x="1020" y="488"/>
                  </a:lnTo>
                  <a:lnTo>
                    <a:pt x="1114" y="488"/>
                  </a:lnTo>
                  <a:lnTo>
                    <a:pt x="1114" y="455"/>
                  </a:lnTo>
                  <a:lnTo>
                    <a:pt x="1046" y="455"/>
                  </a:lnTo>
                  <a:cubicBezTo>
                    <a:pt x="1069" y="419"/>
                    <a:pt x="1081" y="378"/>
                    <a:pt x="1081" y="336"/>
                  </a:cubicBezTo>
                  <a:lnTo>
                    <a:pt x="1047" y="336"/>
                  </a:lnTo>
                  <a:cubicBezTo>
                    <a:pt x="1047" y="383"/>
                    <a:pt x="1029" y="428"/>
                    <a:pt x="997" y="463"/>
                  </a:cubicBezTo>
                  <a:lnTo>
                    <a:pt x="997" y="369"/>
                  </a:lnTo>
                  <a:lnTo>
                    <a:pt x="964" y="369"/>
                  </a:lnTo>
                  <a:lnTo>
                    <a:pt x="964" y="497"/>
                  </a:lnTo>
                  <a:lnTo>
                    <a:pt x="912" y="548"/>
                  </a:lnTo>
                  <a:lnTo>
                    <a:pt x="912" y="403"/>
                  </a:lnTo>
                  <a:lnTo>
                    <a:pt x="879" y="403"/>
                  </a:lnTo>
                  <a:lnTo>
                    <a:pt x="879" y="473"/>
                  </a:lnTo>
                  <a:lnTo>
                    <a:pt x="792" y="400"/>
                  </a:lnTo>
                  <a:cubicBezTo>
                    <a:pt x="744" y="360"/>
                    <a:pt x="676" y="360"/>
                    <a:pt x="629" y="400"/>
                  </a:cubicBezTo>
                  <a:lnTo>
                    <a:pt x="542" y="473"/>
                  </a:lnTo>
                  <a:lnTo>
                    <a:pt x="542" y="308"/>
                  </a:lnTo>
                  <a:lnTo>
                    <a:pt x="582" y="269"/>
                  </a:lnTo>
                  <a:lnTo>
                    <a:pt x="626" y="269"/>
                  </a:lnTo>
                  <a:lnTo>
                    <a:pt x="626" y="201"/>
                  </a:lnTo>
                  <a:lnTo>
                    <a:pt x="794" y="201"/>
                  </a:lnTo>
                  <a:lnTo>
                    <a:pt x="794" y="269"/>
                  </a:lnTo>
                  <a:lnTo>
                    <a:pt x="839" y="269"/>
                  </a:lnTo>
                  <a:lnTo>
                    <a:pt x="879" y="308"/>
                  </a:lnTo>
                  <a:lnTo>
                    <a:pt x="879" y="369"/>
                  </a:lnTo>
                  <a:lnTo>
                    <a:pt x="912" y="369"/>
                  </a:lnTo>
                  <a:lnTo>
                    <a:pt x="912" y="294"/>
                  </a:lnTo>
                  <a:lnTo>
                    <a:pt x="853" y="235"/>
                  </a:lnTo>
                  <a:lnTo>
                    <a:pt x="828" y="235"/>
                  </a:lnTo>
                  <a:lnTo>
                    <a:pt x="828" y="201"/>
                  </a:lnTo>
                  <a:lnTo>
                    <a:pt x="861" y="201"/>
                  </a:lnTo>
                  <a:lnTo>
                    <a:pt x="861" y="42"/>
                  </a:lnTo>
                  <a:lnTo>
                    <a:pt x="819" y="0"/>
                  </a:lnTo>
                  <a:lnTo>
                    <a:pt x="600" y="0"/>
                  </a:lnTo>
                  <a:lnTo>
                    <a:pt x="558" y="42"/>
                  </a:lnTo>
                  <a:lnTo>
                    <a:pt x="558" y="201"/>
                  </a:lnTo>
                  <a:lnTo>
                    <a:pt x="592" y="201"/>
                  </a:lnTo>
                  <a:lnTo>
                    <a:pt x="592" y="235"/>
                  </a:lnTo>
                  <a:lnTo>
                    <a:pt x="568" y="235"/>
                  </a:lnTo>
                  <a:lnTo>
                    <a:pt x="508" y="294"/>
                  </a:lnTo>
                  <a:lnTo>
                    <a:pt x="508" y="622"/>
                  </a:lnTo>
                  <a:lnTo>
                    <a:pt x="405" y="534"/>
                  </a:lnTo>
                  <a:cubicBezTo>
                    <a:pt x="358" y="495"/>
                    <a:pt x="289" y="495"/>
                    <a:pt x="242" y="534"/>
                  </a:cubicBezTo>
                  <a:lnTo>
                    <a:pt x="37" y="707"/>
                  </a:lnTo>
                  <a:lnTo>
                    <a:pt x="0" y="707"/>
                  </a:lnTo>
                  <a:lnTo>
                    <a:pt x="0" y="724"/>
                  </a:lnTo>
                  <a:cubicBezTo>
                    <a:pt x="0" y="807"/>
                    <a:pt x="68" y="875"/>
                    <a:pt x="152" y="875"/>
                  </a:cubicBezTo>
                  <a:lnTo>
                    <a:pt x="339" y="875"/>
                  </a:lnTo>
                  <a:lnTo>
                    <a:pt x="339" y="841"/>
                  </a:lnTo>
                  <a:lnTo>
                    <a:pt x="152" y="841"/>
                  </a:lnTo>
                  <a:cubicBezTo>
                    <a:pt x="93" y="841"/>
                    <a:pt x="43" y="798"/>
                    <a:pt x="35" y="741"/>
                  </a:cubicBezTo>
                  <a:lnTo>
                    <a:pt x="608" y="741"/>
                  </a:lnTo>
                  <a:cubicBezTo>
                    <a:pt x="599" y="798"/>
                    <a:pt x="550" y="841"/>
                    <a:pt x="491" y="841"/>
                  </a:cubicBezTo>
                  <a:lnTo>
                    <a:pt x="440" y="841"/>
                  </a:lnTo>
                  <a:lnTo>
                    <a:pt x="440" y="875"/>
                  </a:lnTo>
                  <a:lnTo>
                    <a:pt x="491" y="875"/>
                  </a:lnTo>
                  <a:cubicBezTo>
                    <a:pt x="527" y="875"/>
                    <a:pt x="560" y="862"/>
                    <a:pt x="586" y="841"/>
                  </a:cubicBezTo>
                  <a:lnTo>
                    <a:pt x="853" y="841"/>
                  </a:lnTo>
                  <a:lnTo>
                    <a:pt x="880" y="814"/>
                  </a:lnTo>
                  <a:cubicBezTo>
                    <a:pt x="899" y="832"/>
                    <a:pt x="924" y="842"/>
                    <a:pt x="949" y="842"/>
                  </a:cubicBezTo>
                  <a:cubicBezTo>
                    <a:pt x="966" y="842"/>
                    <a:pt x="983" y="837"/>
                    <a:pt x="998" y="829"/>
                  </a:cubicBezTo>
                  <a:cubicBezTo>
                    <a:pt x="1007" y="837"/>
                    <a:pt x="1019" y="842"/>
                    <a:pt x="1032" y="842"/>
                  </a:cubicBezTo>
                  <a:cubicBezTo>
                    <a:pt x="1045" y="842"/>
                    <a:pt x="1056" y="837"/>
                    <a:pt x="1065" y="829"/>
                  </a:cubicBezTo>
                  <a:cubicBezTo>
                    <a:pt x="1074" y="837"/>
                    <a:pt x="1086" y="842"/>
                    <a:pt x="1099" y="842"/>
                  </a:cubicBezTo>
                  <a:cubicBezTo>
                    <a:pt x="1127" y="842"/>
                    <a:pt x="1150" y="819"/>
                    <a:pt x="1150" y="791"/>
                  </a:cubicBezTo>
                  <a:cubicBezTo>
                    <a:pt x="1150" y="763"/>
                    <a:pt x="1127" y="740"/>
                    <a:pt x="1099" y="740"/>
                  </a:cubicBezTo>
                  <a:moveTo>
                    <a:pt x="805" y="34"/>
                  </a:moveTo>
                  <a:lnTo>
                    <a:pt x="828" y="56"/>
                  </a:lnTo>
                  <a:lnTo>
                    <a:pt x="828" y="100"/>
                  </a:lnTo>
                  <a:lnTo>
                    <a:pt x="760" y="100"/>
                  </a:lnTo>
                  <a:lnTo>
                    <a:pt x="760" y="133"/>
                  </a:lnTo>
                  <a:lnTo>
                    <a:pt x="828" y="133"/>
                  </a:lnTo>
                  <a:lnTo>
                    <a:pt x="828" y="167"/>
                  </a:lnTo>
                  <a:lnTo>
                    <a:pt x="592" y="167"/>
                  </a:lnTo>
                  <a:lnTo>
                    <a:pt x="592" y="133"/>
                  </a:lnTo>
                  <a:lnTo>
                    <a:pt x="727" y="133"/>
                  </a:lnTo>
                  <a:lnTo>
                    <a:pt x="727" y="100"/>
                  </a:lnTo>
                  <a:lnTo>
                    <a:pt x="592" y="100"/>
                  </a:lnTo>
                  <a:lnTo>
                    <a:pt x="592" y="56"/>
                  </a:lnTo>
                  <a:lnTo>
                    <a:pt x="615" y="34"/>
                  </a:lnTo>
                  <a:lnTo>
                    <a:pt x="805" y="34"/>
                  </a:lnTo>
                  <a:moveTo>
                    <a:pt x="264" y="560"/>
                  </a:moveTo>
                  <a:cubicBezTo>
                    <a:pt x="298" y="531"/>
                    <a:pt x="349" y="531"/>
                    <a:pt x="383" y="560"/>
                  </a:cubicBezTo>
                  <a:lnTo>
                    <a:pt x="557" y="707"/>
                  </a:lnTo>
                  <a:lnTo>
                    <a:pt x="89" y="707"/>
                  </a:lnTo>
                  <a:lnTo>
                    <a:pt x="264" y="560"/>
                  </a:lnTo>
                  <a:moveTo>
                    <a:pt x="839" y="808"/>
                  </a:moveTo>
                  <a:lnTo>
                    <a:pt x="617" y="808"/>
                  </a:lnTo>
                  <a:cubicBezTo>
                    <a:pt x="633" y="784"/>
                    <a:pt x="643" y="755"/>
                    <a:pt x="643" y="724"/>
                  </a:cubicBezTo>
                  <a:lnTo>
                    <a:pt x="643" y="707"/>
                  </a:lnTo>
                  <a:lnTo>
                    <a:pt x="609" y="707"/>
                  </a:lnTo>
                  <a:lnTo>
                    <a:pt x="542" y="650"/>
                  </a:lnTo>
                  <a:lnTo>
                    <a:pt x="542" y="517"/>
                  </a:lnTo>
                  <a:lnTo>
                    <a:pt x="650" y="425"/>
                  </a:lnTo>
                  <a:cubicBezTo>
                    <a:pt x="685" y="396"/>
                    <a:pt x="735" y="396"/>
                    <a:pt x="770" y="425"/>
                  </a:cubicBezTo>
                  <a:lnTo>
                    <a:pt x="879" y="517"/>
                  </a:lnTo>
                  <a:lnTo>
                    <a:pt x="879" y="667"/>
                  </a:lnTo>
                  <a:cubicBezTo>
                    <a:pt x="859" y="686"/>
                    <a:pt x="848" y="711"/>
                    <a:pt x="848" y="740"/>
                  </a:cubicBezTo>
                  <a:cubicBezTo>
                    <a:pt x="848" y="757"/>
                    <a:pt x="852" y="773"/>
                    <a:pt x="859" y="788"/>
                  </a:cubicBezTo>
                  <a:lnTo>
                    <a:pt x="839" y="808"/>
                  </a:lnTo>
                  <a:moveTo>
                    <a:pt x="901" y="788"/>
                  </a:moveTo>
                  <a:cubicBezTo>
                    <a:pt x="875" y="762"/>
                    <a:pt x="875" y="719"/>
                    <a:pt x="901" y="693"/>
                  </a:cubicBezTo>
                  <a:lnTo>
                    <a:pt x="949" y="645"/>
                  </a:lnTo>
                  <a:cubicBezTo>
                    <a:pt x="975" y="619"/>
                    <a:pt x="1018" y="619"/>
                    <a:pt x="1044" y="645"/>
                  </a:cubicBezTo>
                  <a:cubicBezTo>
                    <a:pt x="1071" y="672"/>
                    <a:pt x="1070" y="716"/>
                    <a:pt x="1043" y="742"/>
                  </a:cubicBezTo>
                  <a:cubicBezTo>
                    <a:pt x="1009" y="734"/>
                    <a:pt x="976" y="765"/>
                    <a:pt x="982" y="799"/>
                  </a:cubicBezTo>
                  <a:cubicBezTo>
                    <a:pt x="956" y="814"/>
                    <a:pt x="923" y="810"/>
                    <a:pt x="901" y="788"/>
                  </a:cubicBezTo>
                  <a:moveTo>
                    <a:pt x="1032" y="808"/>
                  </a:moveTo>
                  <a:cubicBezTo>
                    <a:pt x="1023" y="808"/>
                    <a:pt x="1015" y="800"/>
                    <a:pt x="1015" y="791"/>
                  </a:cubicBezTo>
                  <a:cubicBezTo>
                    <a:pt x="1015" y="782"/>
                    <a:pt x="1023" y="774"/>
                    <a:pt x="1032" y="774"/>
                  </a:cubicBezTo>
                  <a:cubicBezTo>
                    <a:pt x="1041" y="774"/>
                    <a:pt x="1049" y="782"/>
                    <a:pt x="1049" y="791"/>
                  </a:cubicBezTo>
                  <a:cubicBezTo>
                    <a:pt x="1049" y="800"/>
                    <a:pt x="1041" y="808"/>
                    <a:pt x="1032" y="808"/>
                  </a:cubicBezTo>
                  <a:moveTo>
                    <a:pt x="1099" y="808"/>
                  </a:moveTo>
                  <a:cubicBezTo>
                    <a:pt x="1090" y="808"/>
                    <a:pt x="1082" y="800"/>
                    <a:pt x="1082" y="791"/>
                  </a:cubicBezTo>
                  <a:cubicBezTo>
                    <a:pt x="1082" y="782"/>
                    <a:pt x="1090" y="774"/>
                    <a:pt x="1099" y="774"/>
                  </a:cubicBezTo>
                  <a:cubicBezTo>
                    <a:pt x="1109" y="774"/>
                    <a:pt x="1116" y="782"/>
                    <a:pt x="1116" y="791"/>
                  </a:cubicBezTo>
                  <a:cubicBezTo>
                    <a:pt x="1116" y="800"/>
                    <a:pt x="1109" y="808"/>
                    <a:pt x="1099" y="808"/>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5" name="Google Shape;1825;p70"/>
            <p:cNvSpPr/>
            <p:nvPr/>
          </p:nvSpPr>
          <p:spPr>
            <a:xfrm>
              <a:off x="6266665" y="1993167"/>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6" name="Google Shape;1826;p70"/>
            <p:cNvSpPr/>
            <p:nvPr/>
          </p:nvSpPr>
          <p:spPr>
            <a:xfrm>
              <a:off x="6286340" y="1993167"/>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7" name="Google Shape;1827;p70"/>
            <p:cNvSpPr/>
            <p:nvPr/>
          </p:nvSpPr>
          <p:spPr>
            <a:xfrm>
              <a:off x="6321284" y="193385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8" name="Google Shape;1828;p70"/>
            <p:cNvSpPr/>
            <p:nvPr/>
          </p:nvSpPr>
          <p:spPr>
            <a:xfrm>
              <a:off x="6301316" y="195352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29" name="Google Shape;1829;p70"/>
            <p:cNvSpPr/>
            <p:nvPr/>
          </p:nvSpPr>
          <p:spPr>
            <a:xfrm>
              <a:off x="6340959" y="195352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30" name="Google Shape;1830;p70"/>
          <p:cNvGrpSpPr/>
          <p:nvPr/>
        </p:nvGrpSpPr>
        <p:grpSpPr>
          <a:xfrm>
            <a:off x="5511098" y="2259509"/>
            <a:ext cx="337700" cy="337407"/>
            <a:chOff x="5511098" y="2259509"/>
            <a:chExt cx="337700" cy="337407"/>
          </a:xfrm>
        </p:grpSpPr>
        <p:sp>
          <p:nvSpPr>
            <p:cNvPr id="1831" name="Google Shape;1831;p70"/>
            <p:cNvSpPr/>
            <p:nvPr/>
          </p:nvSpPr>
          <p:spPr>
            <a:xfrm>
              <a:off x="5798290" y="2586931"/>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2" name="Google Shape;1832;p70"/>
            <p:cNvSpPr/>
            <p:nvPr/>
          </p:nvSpPr>
          <p:spPr>
            <a:xfrm>
              <a:off x="5511098" y="2259509"/>
              <a:ext cx="337700" cy="337407"/>
            </a:xfrm>
            <a:custGeom>
              <a:avLst/>
              <a:gdLst/>
              <a:ahLst/>
              <a:cxnLst/>
              <a:rect l="l" t="t" r="r" b="b"/>
              <a:pathLst>
                <a:path w="1150" h="1149" extrusionOk="0">
                  <a:moveTo>
                    <a:pt x="1149" y="911"/>
                  </a:moveTo>
                  <a:cubicBezTo>
                    <a:pt x="1149" y="867"/>
                    <a:pt x="1120" y="830"/>
                    <a:pt x="1081" y="816"/>
                  </a:cubicBezTo>
                  <a:lnTo>
                    <a:pt x="1081" y="727"/>
                  </a:lnTo>
                  <a:cubicBezTo>
                    <a:pt x="1120" y="720"/>
                    <a:pt x="1150" y="685"/>
                    <a:pt x="1150" y="643"/>
                  </a:cubicBezTo>
                  <a:cubicBezTo>
                    <a:pt x="1150" y="595"/>
                    <a:pt x="1112" y="557"/>
                    <a:pt x="1064" y="557"/>
                  </a:cubicBezTo>
                  <a:cubicBezTo>
                    <a:pt x="1017" y="557"/>
                    <a:pt x="978" y="595"/>
                    <a:pt x="978" y="643"/>
                  </a:cubicBezTo>
                  <a:cubicBezTo>
                    <a:pt x="978" y="685"/>
                    <a:pt x="1007" y="720"/>
                    <a:pt x="1046" y="727"/>
                  </a:cubicBezTo>
                  <a:cubicBezTo>
                    <a:pt x="1046" y="727"/>
                    <a:pt x="1047" y="810"/>
                    <a:pt x="1046" y="810"/>
                  </a:cubicBezTo>
                  <a:cubicBezTo>
                    <a:pt x="1002" y="810"/>
                    <a:pt x="963" y="839"/>
                    <a:pt x="950" y="881"/>
                  </a:cubicBezTo>
                  <a:cubicBezTo>
                    <a:pt x="936" y="877"/>
                    <a:pt x="921" y="877"/>
                    <a:pt x="907" y="881"/>
                  </a:cubicBezTo>
                  <a:cubicBezTo>
                    <a:pt x="881" y="811"/>
                    <a:pt x="810" y="810"/>
                    <a:pt x="810" y="810"/>
                  </a:cubicBezTo>
                  <a:lnTo>
                    <a:pt x="810" y="708"/>
                  </a:lnTo>
                  <a:lnTo>
                    <a:pt x="876" y="708"/>
                  </a:lnTo>
                  <a:lnTo>
                    <a:pt x="876" y="776"/>
                  </a:lnTo>
                  <a:lnTo>
                    <a:pt x="910" y="776"/>
                  </a:lnTo>
                  <a:lnTo>
                    <a:pt x="910" y="705"/>
                  </a:lnTo>
                  <a:cubicBezTo>
                    <a:pt x="929" y="698"/>
                    <a:pt x="944" y="679"/>
                    <a:pt x="944" y="657"/>
                  </a:cubicBezTo>
                  <a:cubicBezTo>
                    <a:pt x="944" y="629"/>
                    <a:pt x="921" y="606"/>
                    <a:pt x="893" y="606"/>
                  </a:cubicBezTo>
                  <a:lnTo>
                    <a:pt x="810" y="606"/>
                  </a:lnTo>
                  <a:cubicBezTo>
                    <a:pt x="809" y="580"/>
                    <a:pt x="798" y="554"/>
                    <a:pt x="779" y="535"/>
                  </a:cubicBezTo>
                  <a:cubicBezTo>
                    <a:pt x="768" y="525"/>
                    <a:pt x="756" y="517"/>
                    <a:pt x="743" y="513"/>
                  </a:cubicBezTo>
                  <a:lnTo>
                    <a:pt x="743" y="439"/>
                  </a:lnTo>
                  <a:lnTo>
                    <a:pt x="810" y="439"/>
                  </a:lnTo>
                  <a:lnTo>
                    <a:pt x="810" y="405"/>
                  </a:lnTo>
                  <a:lnTo>
                    <a:pt x="742" y="405"/>
                  </a:lnTo>
                  <a:cubicBezTo>
                    <a:pt x="696" y="405"/>
                    <a:pt x="658" y="367"/>
                    <a:pt x="658" y="321"/>
                  </a:cubicBezTo>
                  <a:cubicBezTo>
                    <a:pt x="658" y="274"/>
                    <a:pt x="696" y="237"/>
                    <a:pt x="742" y="237"/>
                  </a:cubicBezTo>
                  <a:cubicBezTo>
                    <a:pt x="783" y="236"/>
                    <a:pt x="816" y="266"/>
                    <a:pt x="826" y="305"/>
                  </a:cubicBezTo>
                  <a:cubicBezTo>
                    <a:pt x="860" y="299"/>
                    <a:pt x="892" y="317"/>
                    <a:pt x="893" y="355"/>
                  </a:cubicBezTo>
                  <a:lnTo>
                    <a:pt x="893" y="372"/>
                  </a:lnTo>
                  <a:lnTo>
                    <a:pt x="962" y="372"/>
                  </a:lnTo>
                  <a:cubicBezTo>
                    <a:pt x="971" y="372"/>
                    <a:pt x="978" y="378"/>
                    <a:pt x="978" y="388"/>
                  </a:cubicBezTo>
                  <a:cubicBezTo>
                    <a:pt x="978" y="397"/>
                    <a:pt x="971" y="405"/>
                    <a:pt x="962" y="405"/>
                  </a:cubicBezTo>
                  <a:lnTo>
                    <a:pt x="843" y="405"/>
                  </a:lnTo>
                  <a:lnTo>
                    <a:pt x="843" y="439"/>
                  </a:lnTo>
                  <a:lnTo>
                    <a:pt x="876" y="439"/>
                  </a:lnTo>
                  <a:lnTo>
                    <a:pt x="876" y="540"/>
                  </a:lnTo>
                  <a:lnTo>
                    <a:pt x="910" y="540"/>
                  </a:lnTo>
                  <a:lnTo>
                    <a:pt x="910" y="439"/>
                  </a:lnTo>
                  <a:lnTo>
                    <a:pt x="945" y="439"/>
                  </a:lnTo>
                  <a:lnTo>
                    <a:pt x="945" y="473"/>
                  </a:lnTo>
                  <a:lnTo>
                    <a:pt x="978" y="473"/>
                  </a:lnTo>
                  <a:lnTo>
                    <a:pt x="978" y="436"/>
                  </a:lnTo>
                  <a:cubicBezTo>
                    <a:pt x="998" y="429"/>
                    <a:pt x="1012" y="410"/>
                    <a:pt x="1012" y="388"/>
                  </a:cubicBezTo>
                  <a:cubicBezTo>
                    <a:pt x="1012" y="361"/>
                    <a:pt x="989" y="338"/>
                    <a:pt x="962" y="338"/>
                  </a:cubicBezTo>
                  <a:lnTo>
                    <a:pt x="925" y="338"/>
                  </a:lnTo>
                  <a:cubicBezTo>
                    <a:pt x="918" y="301"/>
                    <a:pt x="887" y="273"/>
                    <a:pt x="848" y="271"/>
                  </a:cubicBezTo>
                  <a:cubicBezTo>
                    <a:pt x="844" y="262"/>
                    <a:pt x="839" y="254"/>
                    <a:pt x="833" y="246"/>
                  </a:cubicBezTo>
                  <a:cubicBezTo>
                    <a:pt x="870" y="171"/>
                    <a:pt x="798" y="83"/>
                    <a:pt x="717" y="104"/>
                  </a:cubicBezTo>
                  <a:cubicBezTo>
                    <a:pt x="697" y="43"/>
                    <a:pt x="639" y="0"/>
                    <a:pt x="573" y="0"/>
                  </a:cubicBezTo>
                  <a:cubicBezTo>
                    <a:pt x="507" y="0"/>
                    <a:pt x="450" y="43"/>
                    <a:pt x="429" y="104"/>
                  </a:cubicBezTo>
                  <a:cubicBezTo>
                    <a:pt x="367" y="88"/>
                    <a:pt x="304" y="138"/>
                    <a:pt x="304" y="202"/>
                  </a:cubicBezTo>
                  <a:lnTo>
                    <a:pt x="288" y="202"/>
                  </a:lnTo>
                  <a:cubicBezTo>
                    <a:pt x="260" y="202"/>
                    <a:pt x="237" y="225"/>
                    <a:pt x="237" y="253"/>
                  </a:cubicBezTo>
                  <a:cubicBezTo>
                    <a:pt x="237" y="275"/>
                    <a:pt x="252" y="294"/>
                    <a:pt x="271" y="301"/>
                  </a:cubicBezTo>
                  <a:lnTo>
                    <a:pt x="271" y="405"/>
                  </a:lnTo>
                  <a:lnTo>
                    <a:pt x="305" y="405"/>
                  </a:lnTo>
                  <a:lnTo>
                    <a:pt x="305" y="304"/>
                  </a:lnTo>
                  <a:lnTo>
                    <a:pt x="373" y="304"/>
                  </a:lnTo>
                  <a:lnTo>
                    <a:pt x="373" y="270"/>
                  </a:lnTo>
                  <a:lnTo>
                    <a:pt x="288" y="270"/>
                  </a:lnTo>
                  <a:cubicBezTo>
                    <a:pt x="279" y="270"/>
                    <a:pt x="271" y="262"/>
                    <a:pt x="271" y="253"/>
                  </a:cubicBezTo>
                  <a:cubicBezTo>
                    <a:pt x="271" y="243"/>
                    <a:pt x="279" y="236"/>
                    <a:pt x="288" y="236"/>
                  </a:cubicBezTo>
                  <a:lnTo>
                    <a:pt x="343" y="236"/>
                  </a:lnTo>
                  <a:lnTo>
                    <a:pt x="339" y="216"/>
                  </a:lnTo>
                  <a:cubicBezTo>
                    <a:pt x="327" y="163"/>
                    <a:pt x="386" y="117"/>
                    <a:pt x="434" y="142"/>
                  </a:cubicBezTo>
                  <a:lnTo>
                    <a:pt x="453" y="151"/>
                  </a:lnTo>
                  <a:cubicBezTo>
                    <a:pt x="470" y="-5"/>
                    <a:pt x="677" y="-5"/>
                    <a:pt x="693" y="151"/>
                  </a:cubicBezTo>
                  <a:lnTo>
                    <a:pt x="713" y="142"/>
                  </a:lnTo>
                  <a:cubicBezTo>
                    <a:pt x="764" y="116"/>
                    <a:pt x="824" y="167"/>
                    <a:pt x="806" y="222"/>
                  </a:cubicBezTo>
                  <a:cubicBezTo>
                    <a:pt x="788" y="210"/>
                    <a:pt x="765" y="203"/>
                    <a:pt x="742" y="203"/>
                  </a:cubicBezTo>
                  <a:cubicBezTo>
                    <a:pt x="695" y="203"/>
                    <a:pt x="655" y="230"/>
                    <a:pt x="636" y="270"/>
                  </a:cubicBezTo>
                  <a:lnTo>
                    <a:pt x="406" y="270"/>
                  </a:lnTo>
                  <a:lnTo>
                    <a:pt x="406" y="304"/>
                  </a:lnTo>
                  <a:lnTo>
                    <a:pt x="473" y="304"/>
                  </a:lnTo>
                  <a:lnTo>
                    <a:pt x="473" y="398"/>
                  </a:lnTo>
                  <a:cubicBezTo>
                    <a:pt x="455" y="383"/>
                    <a:pt x="432" y="373"/>
                    <a:pt x="408" y="373"/>
                  </a:cubicBezTo>
                  <a:cubicBezTo>
                    <a:pt x="381" y="372"/>
                    <a:pt x="355" y="382"/>
                    <a:pt x="336" y="401"/>
                  </a:cubicBezTo>
                  <a:cubicBezTo>
                    <a:pt x="317" y="420"/>
                    <a:pt x="306" y="446"/>
                    <a:pt x="305" y="472"/>
                  </a:cubicBezTo>
                  <a:lnTo>
                    <a:pt x="222" y="472"/>
                  </a:lnTo>
                  <a:cubicBezTo>
                    <a:pt x="194" y="472"/>
                    <a:pt x="171" y="495"/>
                    <a:pt x="171" y="523"/>
                  </a:cubicBezTo>
                  <a:cubicBezTo>
                    <a:pt x="171" y="545"/>
                    <a:pt x="185" y="564"/>
                    <a:pt x="205" y="571"/>
                  </a:cubicBezTo>
                  <a:lnTo>
                    <a:pt x="205" y="641"/>
                  </a:lnTo>
                  <a:lnTo>
                    <a:pt x="239" y="641"/>
                  </a:lnTo>
                  <a:lnTo>
                    <a:pt x="239" y="574"/>
                  </a:lnTo>
                  <a:lnTo>
                    <a:pt x="305" y="574"/>
                  </a:lnTo>
                  <a:lnTo>
                    <a:pt x="305" y="615"/>
                  </a:lnTo>
                  <a:cubicBezTo>
                    <a:pt x="305" y="685"/>
                    <a:pt x="362" y="743"/>
                    <a:pt x="432" y="743"/>
                  </a:cubicBezTo>
                  <a:lnTo>
                    <a:pt x="473" y="743"/>
                  </a:lnTo>
                  <a:lnTo>
                    <a:pt x="473" y="879"/>
                  </a:lnTo>
                  <a:cubicBezTo>
                    <a:pt x="460" y="877"/>
                    <a:pt x="447" y="878"/>
                    <a:pt x="435" y="881"/>
                  </a:cubicBezTo>
                  <a:cubicBezTo>
                    <a:pt x="422" y="839"/>
                    <a:pt x="384" y="810"/>
                    <a:pt x="339" y="810"/>
                  </a:cubicBezTo>
                  <a:cubicBezTo>
                    <a:pt x="294" y="810"/>
                    <a:pt x="255" y="839"/>
                    <a:pt x="242" y="881"/>
                  </a:cubicBezTo>
                  <a:cubicBezTo>
                    <a:pt x="228" y="877"/>
                    <a:pt x="212" y="877"/>
                    <a:pt x="198" y="881"/>
                  </a:cubicBezTo>
                  <a:cubicBezTo>
                    <a:pt x="185" y="840"/>
                    <a:pt x="148" y="810"/>
                    <a:pt x="103" y="810"/>
                  </a:cubicBezTo>
                  <a:lnTo>
                    <a:pt x="103" y="727"/>
                  </a:lnTo>
                  <a:cubicBezTo>
                    <a:pt x="143" y="720"/>
                    <a:pt x="172" y="685"/>
                    <a:pt x="172" y="643"/>
                  </a:cubicBezTo>
                  <a:cubicBezTo>
                    <a:pt x="172" y="595"/>
                    <a:pt x="134" y="557"/>
                    <a:pt x="86" y="557"/>
                  </a:cubicBezTo>
                  <a:cubicBezTo>
                    <a:pt x="39" y="557"/>
                    <a:pt x="0" y="595"/>
                    <a:pt x="0" y="643"/>
                  </a:cubicBezTo>
                  <a:cubicBezTo>
                    <a:pt x="0" y="685"/>
                    <a:pt x="30" y="720"/>
                    <a:pt x="70" y="727"/>
                  </a:cubicBezTo>
                  <a:lnTo>
                    <a:pt x="70" y="815"/>
                  </a:lnTo>
                  <a:cubicBezTo>
                    <a:pt x="29" y="828"/>
                    <a:pt x="0" y="866"/>
                    <a:pt x="0" y="911"/>
                  </a:cubicBezTo>
                  <a:lnTo>
                    <a:pt x="0" y="1149"/>
                  </a:lnTo>
                  <a:lnTo>
                    <a:pt x="944" y="1149"/>
                  </a:lnTo>
                  <a:lnTo>
                    <a:pt x="944" y="1116"/>
                  </a:lnTo>
                  <a:lnTo>
                    <a:pt x="34" y="1116"/>
                  </a:lnTo>
                  <a:lnTo>
                    <a:pt x="34" y="1080"/>
                  </a:lnTo>
                  <a:lnTo>
                    <a:pt x="1115" y="1080"/>
                  </a:lnTo>
                  <a:lnTo>
                    <a:pt x="1115" y="1116"/>
                  </a:lnTo>
                  <a:lnTo>
                    <a:pt x="1045" y="1116"/>
                  </a:lnTo>
                  <a:lnTo>
                    <a:pt x="1045" y="1149"/>
                  </a:lnTo>
                  <a:lnTo>
                    <a:pt x="1149" y="1149"/>
                  </a:lnTo>
                  <a:lnTo>
                    <a:pt x="1149" y="911"/>
                  </a:lnTo>
                  <a:moveTo>
                    <a:pt x="1064" y="590"/>
                  </a:moveTo>
                  <a:cubicBezTo>
                    <a:pt x="1093" y="590"/>
                    <a:pt x="1116" y="614"/>
                    <a:pt x="1116" y="643"/>
                  </a:cubicBezTo>
                  <a:cubicBezTo>
                    <a:pt x="1116" y="666"/>
                    <a:pt x="1101" y="685"/>
                    <a:pt x="1081" y="693"/>
                  </a:cubicBezTo>
                  <a:lnTo>
                    <a:pt x="1081" y="643"/>
                  </a:lnTo>
                  <a:lnTo>
                    <a:pt x="1047" y="643"/>
                  </a:lnTo>
                  <a:lnTo>
                    <a:pt x="1047" y="693"/>
                  </a:lnTo>
                  <a:cubicBezTo>
                    <a:pt x="1026" y="685"/>
                    <a:pt x="1011" y="666"/>
                    <a:pt x="1011" y="643"/>
                  </a:cubicBezTo>
                  <a:cubicBezTo>
                    <a:pt x="1011" y="614"/>
                    <a:pt x="1035" y="590"/>
                    <a:pt x="1064" y="590"/>
                  </a:cubicBezTo>
                  <a:moveTo>
                    <a:pt x="776" y="816"/>
                  </a:moveTo>
                  <a:cubicBezTo>
                    <a:pt x="747" y="826"/>
                    <a:pt x="724" y="850"/>
                    <a:pt x="714" y="881"/>
                  </a:cubicBezTo>
                  <a:cubicBezTo>
                    <a:pt x="701" y="877"/>
                    <a:pt x="688" y="877"/>
                    <a:pt x="675" y="880"/>
                  </a:cubicBezTo>
                  <a:lnTo>
                    <a:pt x="675" y="708"/>
                  </a:lnTo>
                  <a:lnTo>
                    <a:pt x="709" y="708"/>
                  </a:lnTo>
                  <a:lnTo>
                    <a:pt x="709" y="776"/>
                  </a:lnTo>
                  <a:lnTo>
                    <a:pt x="743" y="776"/>
                  </a:lnTo>
                  <a:lnTo>
                    <a:pt x="743" y="708"/>
                  </a:lnTo>
                  <a:lnTo>
                    <a:pt x="776" y="708"/>
                  </a:lnTo>
                  <a:lnTo>
                    <a:pt x="776" y="816"/>
                  </a:lnTo>
                  <a:moveTo>
                    <a:pt x="776" y="609"/>
                  </a:moveTo>
                  <a:lnTo>
                    <a:pt x="776" y="640"/>
                  </a:lnTo>
                  <a:lnTo>
                    <a:pt x="893" y="640"/>
                  </a:lnTo>
                  <a:cubicBezTo>
                    <a:pt x="902" y="640"/>
                    <a:pt x="910" y="647"/>
                    <a:pt x="910" y="657"/>
                  </a:cubicBezTo>
                  <a:cubicBezTo>
                    <a:pt x="910" y="666"/>
                    <a:pt x="902" y="674"/>
                    <a:pt x="893" y="674"/>
                  </a:cubicBezTo>
                  <a:lnTo>
                    <a:pt x="608" y="674"/>
                  </a:lnTo>
                  <a:cubicBezTo>
                    <a:pt x="563" y="673"/>
                    <a:pt x="563" y="607"/>
                    <a:pt x="608" y="606"/>
                  </a:cubicBezTo>
                  <a:cubicBezTo>
                    <a:pt x="618" y="606"/>
                    <a:pt x="632" y="613"/>
                    <a:pt x="640" y="616"/>
                  </a:cubicBezTo>
                  <a:lnTo>
                    <a:pt x="643" y="596"/>
                  </a:lnTo>
                  <a:cubicBezTo>
                    <a:pt x="660" y="515"/>
                    <a:pt x="774" y="527"/>
                    <a:pt x="776" y="609"/>
                  </a:cubicBezTo>
                  <a:moveTo>
                    <a:pt x="709" y="434"/>
                  </a:moveTo>
                  <a:lnTo>
                    <a:pt x="709" y="507"/>
                  </a:lnTo>
                  <a:cubicBezTo>
                    <a:pt x="697" y="507"/>
                    <a:pt x="686" y="509"/>
                    <a:pt x="675" y="513"/>
                  </a:cubicBezTo>
                  <a:lnTo>
                    <a:pt x="675" y="418"/>
                  </a:lnTo>
                  <a:cubicBezTo>
                    <a:pt x="685" y="425"/>
                    <a:pt x="697" y="431"/>
                    <a:pt x="709" y="434"/>
                  </a:cubicBezTo>
                  <a:moveTo>
                    <a:pt x="625" y="304"/>
                  </a:moveTo>
                  <a:cubicBezTo>
                    <a:pt x="621" y="331"/>
                    <a:pt x="628" y="360"/>
                    <a:pt x="641" y="382"/>
                  </a:cubicBezTo>
                  <a:lnTo>
                    <a:pt x="641" y="533"/>
                  </a:lnTo>
                  <a:cubicBezTo>
                    <a:pt x="630" y="544"/>
                    <a:pt x="620" y="557"/>
                    <a:pt x="615" y="573"/>
                  </a:cubicBezTo>
                  <a:cubicBezTo>
                    <a:pt x="575" y="568"/>
                    <a:pt x="540" y="600"/>
                    <a:pt x="540" y="640"/>
                  </a:cubicBezTo>
                  <a:cubicBezTo>
                    <a:pt x="540" y="677"/>
                    <a:pt x="571" y="708"/>
                    <a:pt x="608" y="708"/>
                  </a:cubicBezTo>
                  <a:lnTo>
                    <a:pt x="641" y="708"/>
                  </a:lnTo>
                  <a:lnTo>
                    <a:pt x="641" y="835"/>
                  </a:lnTo>
                  <a:cubicBezTo>
                    <a:pt x="623" y="819"/>
                    <a:pt x="601" y="810"/>
                    <a:pt x="575" y="810"/>
                  </a:cubicBezTo>
                  <a:cubicBezTo>
                    <a:pt x="550" y="810"/>
                    <a:pt x="524" y="820"/>
                    <a:pt x="506" y="837"/>
                  </a:cubicBezTo>
                  <a:lnTo>
                    <a:pt x="506" y="574"/>
                  </a:lnTo>
                  <a:lnTo>
                    <a:pt x="507" y="574"/>
                  </a:lnTo>
                  <a:cubicBezTo>
                    <a:pt x="544" y="574"/>
                    <a:pt x="574" y="543"/>
                    <a:pt x="574" y="506"/>
                  </a:cubicBezTo>
                  <a:cubicBezTo>
                    <a:pt x="574" y="469"/>
                    <a:pt x="544" y="438"/>
                    <a:pt x="507" y="438"/>
                  </a:cubicBezTo>
                  <a:lnTo>
                    <a:pt x="506" y="438"/>
                  </a:lnTo>
                  <a:lnTo>
                    <a:pt x="506" y="304"/>
                  </a:lnTo>
                  <a:lnTo>
                    <a:pt x="625" y="304"/>
                  </a:lnTo>
                  <a:moveTo>
                    <a:pt x="406" y="574"/>
                  </a:moveTo>
                  <a:lnTo>
                    <a:pt x="473" y="574"/>
                  </a:lnTo>
                  <a:lnTo>
                    <a:pt x="473" y="641"/>
                  </a:lnTo>
                  <a:lnTo>
                    <a:pt x="439" y="641"/>
                  </a:lnTo>
                  <a:cubicBezTo>
                    <a:pt x="421" y="641"/>
                    <a:pt x="406" y="626"/>
                    <a:pt x="406" y="607"/>
                  </a:cubicBezTo>
                  <a:lnTo>
                    <a:pt x="406" y="574"/>
                  </a:lnTo>
                  <a:moveTo>
                    <a:pt x="222" y="506"/>
                  </a:moveTo>
                  <a:lnTo>
                    <a:pt x="339" y="506"/>
                  </a:lnTo>
                  <a:cubicBezTo>
                    <a:pt x="338" y="477"/>
                    <a:pt x="336" y="448"/>
                    <a:pt x="360" y="426"/>
                  </a:cubicBezTo>
                  <a:cubicBezTo>
                    <a:pt x="396" y="388"/>
                    <a:pt x="464" y="410"/>
                    <a:pt x="471" y="462"/>
                  </a:cubicBezTo>
                  <a:lnTo>
                    <a:pt x="475" y="482"/>
                  </a:lnTo>
                  <a:lnTo>
                    <a:pt x="494" y="474"/>
                  </a:lnTo>
                  <a:cubicBezTo>
                    <a:pt x="544" y="455"/>
                    <a:pt x="560" y="537"/>
                    <a:pt x="507" y="540"/>
                  </a:cubicBezTo>
                  <a:lnTo>
                    <a:pt x="222" y="540"/>
                  </a:lnTo>
                  <a:cubicBezTo>
                    <a:pt x="212" y="540"/>
                    <a:pt x="205" y="532"/>
                    <a:pt x="205" y="523"/>
                  </a:cubicBezTo>
                  <a:cubicBezTo>
                    <a:pt x="205" y="513"/>
                    <a:pt x="212" y="506"/>
                    <a:pt x="222" y="506"/>
                  </a:cubicBezTo>
                  <a:moveTo>
                    <a:pt x="432" y="709"/>
                  </a:moveTo>
                  <a:cubicBezTo>
                    <a:pt x="380" y="709"/>
                    <a:pt x="338" y="667"/>
                    <a:pt x="338" y="615"/>
                  </a:cubicBezTo>
                  <a:lnTo>
                    <a:pt x="338" y="574"/>
                  </a:lnTo>
                  <a:lnTo>
                    <a:pt x="372" y="574"/>
                  </a:lnTo>
                  <a:lnTo>
                    <a:pt x="372" y="607"/>
                  </a:lnTo>
                  <a:cubicBezTo>
                    <a:pt x="372" y="644"/>
                    <a:pt x="402" y="675"/>
                    <a:pt x="439" y="675"/>
                  </a:cubicBezTo>
                  <a:lnTo>
                    <a:pt x="473" y="675"/>
                  </a:lnTo>
                  <a:lnTo>
                    <a:pt x="473" y="709"/>
                  </a:lnTo>
                  <a:lnTo>
                    <a:pt x="432" y="709"/>
                  </a:lnTo>
                  <a:moveTo>
                    <a:pt x="34" y="643"/>
                  </a:moveTo>
                  <a:cubicBezTo>
                    <a:pt x="34" y="614"/>
                    <a:pt x="57" y="590"/>
                    <a:pt x="86" y="590"/>
                  </a:cubicBezTo>
                  <a:cubicBezTo>
                    <a:pt x="115" y="590"/>
                    <a:pt x="139" y="614"/>
                    <a:pt x="139" y="643"/>
                  </a:cubicBezTo>
                  <a:cubicBezTo>
                    <a:pt x="139" y="666"/>
                    <a:pt x="124" y="686"/>
                    <a:pt x="103" y="693"/>
                  </a:cubicBezTo>
                  <a:lnTo>
                    <a:pt x="103" y="643"/>
                  </a:lnTo>
                  <a:lnTo>
                    <a:pt x="69" y="643"/>
                  </a:lnTo>
                  <a:lnTo>
                    <a:pt x="69" y="693"/>
                  </a:lnTo>
                  <a:cubicBezTo>
                    <a:pt x="49" y="686"/>
                    <a:pt x="34" y="666"/>
                    <a:pt x="34" y="643"/>
                  </a:cubicBezTo>
                  <a:moveTo>
                    <a:pt x="34" y="911"/>
                  </a:moveTo>
                  <a:cubicBezTo>
                    <a:pt x="34" y="874"/>
                    <a:pt x="64" y="843"/>
                    <a:pt x="101" y="843"/>
                  </a:cubicBezTo>
                  <a:cubicBezTo>
                    <a:pt x="138" y="843"/>
                    <a:pt x="166" y="871"/>
                    <a:pt x="169" y="906"/>
                  </a:cubicBezTo>
                  <a:lnTo>
                    <a:pt x="170" y="935"/>
                  </a:lnTo>
                  <a:cubicBezTo>
                    <a:pt x="185" y="926"/>
                    <a:pt x="204" y="912"/>
                    <a:pt x="221" y="912"/>
                  </a:cubicBezTo>
                  <a:cubicBezTo>
                    <a:pt x="239" y="912"/>
                    <a:pt x="256" y="924"/>
                    <a:pt x="270" y="932"/>
                  </a:cubicBezTo>
                  <a:lnTo>
                    <a:pt x="272" y="905"/>
                  </a:lnTo>
                  <a:cubicBezTo>
                    <a:pt x="275" y="870"/>
                    <a:pt x="304" y="843"/>
                    <a:pt x="339" y="843"/>
                  </a:cubicBezTo>
                  <a:cubicBezTo>
                    <a:pt x="374" y="843"/>
                    <a:pt x="403" y="871"/>
                    <a:pt x="406" y="906"/>
                  </a:cubicBezTo>
                  <a:lnTo>
                    <a:pt x="408" y="933"/>
                  </a:lnTo>
                  <a:cubicBezTo>
                    <a:pt x="422" y="925"/>
                    <a:pt x="440" y="912"/>
                    <a:pt x="457" y="912"/>
                  </a:cubicBezTo>
                  <a:cubicBezTo>
                    <a:pt x="475" y="912"/>
                    <a:pt x="492" y="924"/>
                    <a:pt x="505" y="932"/>
                  </a:cubicBezTo>
                  <a:lnTo>
                    <a:pt x="508" y="905"/>
                  </a:lnTo>
                  <a:cubicBezTo>
                    <a:pt x="510" y="870"/>
                    <a:pt x="541" y="843"/>
                    <a:pt x="575" y="843"/>
                  </a:cubicBezTo>
                  <a:cubicBezTo>
                    <a:pt x="610" y="843"/>
                    <a:pt x="639" y="871"/>
                    <a:pt x="642" y="906"/>
                  </a:cubicBezTo>
                  <a:lnTo>
                    <a:pt x="644" y="933"/>
                  </a:lnTo>
                  <a:cubicBezTo>
                    <a:pt x="658" y="925"/>
                    <a:pt x="676" y="912"/>
                    <a:pt x="693" y="912"/>
                  </a:cubicBezTo>
                  <a:cubicBezTo>
                    <a:pt x="710" y="912"/>
                    <a:pt x="728" y="924"/>
                    <a:pt x="741" y="932"/>
                  </a:cubicBezTo>
                  <a:lnTo>
                    <a:pt x="743" y="905"/>
                  </a:lnTo>
                  <a:cubicBezTo>
                    <a:pt x="746" y="871"/>
                    <a:pt x="777" y="843"/>
                    <a:pt x="811" y="843"/>
                  </a:cubicBezTo>
                  <a:cubicBezTo>
                    <a:pt x="846" y="843"/>
                    <a:pt x="875" y="871"/>
                    <a:pt x="878" y="906"/>
                  </a:cubicBezTo>
                  <a:lnTo>
                    <a:pt x="880" y="933"/>
                  </a:lnTo>
                  <a:cubicBezTo>
                    <a:pt x="894" y="925"/>
                    <a:pt x="912" y="912"/>
                    <a:pt x="929" y="912"/>
                  </a:cubicBezTo>
                  <a:cubicBezTo>
                    <a:pt x="946" y="912"/>
                    <a:pt x="964" y="924"/>
                    <a:pt x="977" y="932"/>
                  </a:cubicBezTo>
                  <a:lnTo>
                    <a:pt x="979" y="905"/>
                  </a:lnTo>
                  <a:cubicBezTo>
                    <a:pt x="982" y="871"/>
                    <a:pt x="1012" y="843"/>
                    <a:pt x="1046" y="843"/>
                  </a:cubicBezTo>
                  <a:cubicBezTo>
                    <a:pt x="1084" y="843"/>
                    <a:pt x="1114" y="874"/>
                    <a:pt x="1114" y="911"/>
                  </a:cubicBezTo>
                  <a:lnTo>
                    <a:pt x="1114" y="1046"/>
                  </a:lnTo>
                  <a:lnTo>
                    <a:pt x="34" y="1046"/>
                  </a:lnTo>
                  <a:lnTo>
                    <a:pt x="34" y="911"/>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3" name="Google Shape;1833;p70"/>
            <p:cNvSpPr/>
            <p:nvPr/>
          </p:nvSpPr>
          <p:spPr>
            <a:xfrm>
              <a:off x="5659980" y="228417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4" name="Google Shape;1834;p70"/>
            <p:cNvSpPr/>
            <p:nvPr/>
          </p:nvSpPr>
          <p:spPr>
            <a:xfrm>
              <a:off x="5620631" y="230913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5" name="Google Shape;1835;p70"/>
            <p:cNvSpPr/>
            <p:nvPr/>
          </p:nvSpPr>
          <p:spPr>
            <a:xfrm>
              <a:off x="5714306" y="234378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6" name="Google Shape;1836;p70"/>
            <p:cNvSpPr/>
            <p:nvPr/>
          </p:nvSpPr>
          <p:spPr>
            <a:xfrm>
              <a:off x="5531654" y="2522034"/>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7" name="Google Shape;1837;p70"/>
            <p:cNvSpPr/>
            <p:nvPr/>
          </p:nvSpPr>
          <p:spPr>
            <a:xfrm>
              <a:off x="5669964" y="2522034"/>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38" name="Google Shape;1838;p70"/>
            <p:cNvSpPr/>
            <p:nvPr/>
          </p:nvSpPr>
          <p:spPr>
            <a:xfrm>
              <a:off x="5808568" y="2522034"/>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39" name="Google Shape;1839;p70"/>
          <p:cNvGrpSpPr/>
          <p:nvPr/>
        </p:nvGrpSpPr>
        <p:grpSpPr>
          <a:xfrm>
            <a:off x="5501995" y="1738572"/>
            <a:ext cx="337407" cy="321255"/>
            <a:chOff x="5501995" y="1738572"/>
            <a:chExt cx="337407" cy="321255"/>
          </a:xfrm>
        </p:grpSpPr>
        <p:sp>
          <p:nvSpPr>
            <p:cNvPr id="1840" name="Google Shape;1840;p70"/>
            <p:cNvSpPr/>
            <p:nvPr/>
          </p:nvSpPr>
          <p:spPr>
            <a:xfrm>
              <a:off x="5512860" y="1802881"/>
              <a:ext cx="326542" cy="227287"/>
            </a:xfrm>
            <a:custGeom>
              <a:avLst/>
              <a:gdLst/>
              <a:ahLst/>
              <a:cxnLst/>
              <a:rect l="l" t="t" r="r" b="b"/>
              <a:pathLst>
                <a:path w="1112" h="774" extrusionOk="0">
                  <a:moveTo>
                    <a:pt x="1112" y="723"/>
                  </a:moveTo>
                  <a:cubicBezTo>
                    <a:pt x="1112" y="696"/>
                    <a:pt x="1089" y="673"/>
                    <a:pt x="1061" y="673"/>
                  </a:cubicBezTo>
                  <a:cubicBezTo>
                    <a:pt x="1033" y="673"/>
                    <a:pt x="1009" y="650"/>
                    <a:pt x="1009" y="621"/>
                  </a:cubicBezTo>
                  <a:lnTo>
                    <a:pt x="1009" y="420"/>
                  </a:lnTo>
                  <a:cubicBezTo>
                    <a:pt x="1009" y="355"/>
                    <a:pt x="956" y="303"/>
                    <a:pt x="891" y="303"/>
                  </a:cubicBezTo>
                  <a:lnTo>
                    <a:pt x="863" y="303"/>
                  </a:lnTo>
                  <a:cubicBezTo>
                    <a:pt x="833" y="282"/>
                    <a:pt x="796" y="269"/>
                    <a:pt x="757" y="269"/>
                  </a:cubicBezTo>
                  <a:lnTo>
                    <a:pt x="358" y="269"/>
                  </a:lnTo>
                  <a:lnTo>
                    <a:pt x="303" y="229"/>
                  </a:lnTo>
                  <a:lnTo>
                    <a:pt x="303" y="50"/>
                  </a:lnTo>
                  <a:cubicBezTo>
                    <a:pt x="303" y="22"/>
                    <a:pt x="281" y="0"/>
                    <a:pt x="253" y="0"/>
                  </a:cubicBezTo>
                  <a:cubicBezTo>
                    <a:pt x="226" y="0"/>
                    <a:pt x="202" y="22"/>
                    <a:pt x="202" y="50"/>
                  </a:cubicBezTo>
                  <a:lnTo>
                    <a:pt x="202" y="50"/>
                  </a:lnTo>
                  <a:lnTo>
                    <a:pt x="101" y="50"/>
                  </a:lnTo>
                  <a:cubicBezTo>
                    <a:pt x="101" y="22"/>
                    <a:pt x="78" y="0"/>
                    <a:pt x="50" y="0"/>
                  </a:cubicBezTo>
                  <a:cubicBezTo>
                    <a:pt x="22" y="0"/>
                    <a:pt x="0" y="22"/>
                    <a:pt x="0" y="50"/>
                  </a:cubicBezTo>
                  <a:lnTo>
                    <a:pt x="0" y="315"/>
                  </a:lnTo>
                  <a:lnTo>
                    <a:pt x="50" y="332"/>
                  </a:lnTo>
                  <a:lnTo>
                    <a:pt x="50" y="421"/>
                  </a:lnTo>
                  <a:lnTo>
                    <a:pt x="84" y="421"/>
                  </a:lnTo>
                  <a:lnTo>
                    <a:pt x="84" y="358"/>
                  </a:lnTo>
                  <a:cubicBezTo>
                    <a:pt x="103" y="373"/>
                    <a:pt x="128" y="389"/>
                    <a:pt x="151" y="389"/>
                  </a:cubicBezTo>
                  <a:cubicBezTo>
                    <a:pt x="188" y="389"/>
                    <a:pt x="232" y="347"/>
                    <a:pt x="245" y="334"/>
                  </a:cubicBezTo>
                  <a:lnTo>
                    <a:pt x="303" y="315"/>
                  </a:lnTo>
                  <a:lnTo>
                    <a:pt x="303" y="270"/>
                  </a:lnTo>
                  <a:lnTo>
                    <a:pt x="337" y="295"/>
                  </a:lnTo>
                  <a:lnTo>
                    <a:pt x="337" y="386"/>
                  </a:lnTo>
                  <a:cubicBezTo>
                    <a:pt x="337" y="442"/>
                    <a:pt x="291" y="488"/>
                    <a:pt x="236" y="488"/>
                  </a:cubicBezTo>
                  <a:lnTo>
                    <a:pt x="236" y="522"/>
                  </a:lnTo>
                  <a:cubicBezTo>
                    <a:pt x="310" y="522"/>
                    <a:pt x="371" y="461"/>
                    <a:pt x="371" y="386"/>
                  </a:cubicBezTo>
                  <a:lnTo>
                    <a:pt x="371" y="303"/>
                  </a:lnTo>
                  <a:lnTo>
                    <a:pt x="471" y="303"/>
                  </a:lnTo>
                  <a:lnTo>
                    <a:pt x="471" y="377"/>
                  </a:lnTo>
                  <a:cubicBezTo>
                    <a:pt x="471" y="425"/>
                    <a:pt x="460" y="473"/>
                    <a:pt x="439" y="515"/>
                  </a:cubicBezTo>
                  <a:lnTo>
                    <a:pt x="469" y="530"/>
                  </a:lnTo>
                  <a:cubicBezTo>
                    <a:pt x="492" y="483"/>
                    <a:pt x="505" y="430"/>
                    <a:pt x="505" y="377"/>
                  </a:cubicBezTo>
                  <a:lnTo>
                    <a:pt x="505" y="303"/>
                  </a:lnTo>
                  <a:lnTo>
                    <a:pt x="606" y="303"/>
                  </a:lnTo>
                  <a:lnTo>
                    <a:pt x="606" y="372"/>
                  </a:lnTo>
                  <a:cubicBezTo>
                    <a:pt x="606" y="421"/>
                    <a:pt x="600" y="470"/>
                    <a:pt x="586" y="517"/>
                  </a:cubicBezTo>
                  <a:lnTo>
                    <a:pt x="619" y="526"/>
                  </a:lnTo>
                  <a:cubicBezTo>
                    <a:pt x="633" y="476"/>
                    <a:pt x="640" y="424"/>
                    <a:pt x="640" y="372"/>
                  </a:cubicBezTo>
                  <a:lnTo>
                    <a:pt x="640" y="303"/>
                  </a:lnTo>
                  <a:lnTo>
                    <a:pt x="757" y="303"/>
                  </a:lnTo>
                  <a:cubicBezTo>
                    <a:pt x="840" y="303"/>
                    <a:pt x="907" y="370"/>
                    <a:pt x="907" y="453"/>
                  </a:cubicBezTo>
                  <a:lnTo>
                    <a:pt x="907" y="624"/>
                  </a:lnTo>
                  <a:cubicBezTo>
                    <a:pt x="907" y="688"/>
                    <a:pt x="855" y="740"/>
                    <a:pt x="791" y="740"/>
                  </a:cubicBezTo>
                  <a:lnTo>
                    <a:pt x="608" y="740"/>
                  </a:lnTo>
                  <a:cubicBezTo>
                    <a:pt x="615" y="721"/>
                    <a:pt x="633" y="707"/>
                    <a:pt x="655" y="707"/>
                  </a:cubicBezTo>
                  <a:cubicBezTo>
                    <a:pt x="656" y="707"/>
                    <a:pt x="806" y="707"/>
                    <a:pt x="807" y="707"/>
                  </a:cubicBezTo>
                  <a:lnTo>
                    <a:pt x="807" y="673"/>
                  </a:lnTo>
                  <a:cubicBezTo>
                    <a:pt x="780" y="673"/>
                    <a:pt x="755" y="663"/>
                    <a:pt x="736" y="644"/>
                  </a:cubicBezTo>
                  <a:cubicBezTo>
                    <a:pt x="725" y="633"/>
                    <a:pt x="717" y="620"/>
                    <a:pt x="712" y="606"/>
                  </a:cubicBezTo>
                  <a:lnTo>
                    <a:pt x="735" y="606"/>
                  </a:lnTo>
                  <a:cubicBezTo>
                    <a:pt x="762" y="606"/>
                    <a:pt x="788" y="613"/>
                    <a:pt x="811" y="626"/>
                  </a:cubicBezTo>
                  <a:lnTo>
                    <a:pt x="828" y="596"/>
                  </a:lnTo>
                  <a:cubicBezTo>
                    <a:pt x="800" y="580"/>
                    <a:pt x="767" y="572"/>
                    <a:pt x="735" y="572"/>
                  </a:cubicBezTo>
                  <a:lnTo>
                    <a:pt x="707" y="572"/>
                  </a:lnTo>
                  <a:lnTo>
                    <a:pt x="707" y="537"/>
                  </a:lnTo>
                  <a:cubicBezTo>
                    <a:pt x="707" y="526"/>
                    <a:pt x="709" y="515"/>
                    <a:pt x="712" y="505"/>
                  </a:cubicBezTo>
                  <a:lnTo>
                    <a:pt x="735" y="505"/>
                  </a:lnTo>
                  <a:cubicBezTo>
                    <a:pt x="777" y="505"/>
                    <a:pt x="816" y="521"/>
                    <a:pt x="845" y="550"/>
                  </a:cubicBezTo>
                  <a:lnTo>
                    <a:pt x="869" y="526"/>
                  </a:lnTo>
                  <a:cubicBezTo>
                    <a:pt x="833" y="490"/>
                    <a:pt x="784" y="470"/>
                    <a:pt x="732" y="471"/>
                  </a:cubicBezTo>
                  <a:cubicBezTo>
                    <a:pt x="750" y="450"/>
                    <a:pt x="777" y="437"/>
                    <a:pt x="807" y="437"/>
                  </a:cubicBezTo>
                  <a:lnTo>
                    <a:pt x="807" y="404"/>
                  </a:lnTo>
                  <a:cubicBezTo>
                    <a:pt x="774" y="404"/>
                    <a:pt x="745" y="415"/>
                    <a:pt x="722" y="434"/>
                  </a:cubicBezTo>
                  <a:cubicBezTo>
                    <a:pt x="723" y="413"/>
                    <a:pt x="723" y="372"/>
                    <a:pt x="723" y="372"/>
                  </a:cubicBezTo>
                  <a:lnTo>
                    <a:pt x="723" y="338"/>
                  </a:lnTo>
                  <a:lnTo>
                    <a:pt x="689" y="338"/>
                  </a:lnTo>
                  <a:lnTo>
                    <a:pt x="689" y="372"/>
                  </a:lnTo>
                  <a:cubicBezTo>
                    <a:pt x="689" y="372"/>
                    <a:pt x="689" y="458"/>
                    <a:pt x="680" y="496"/>
                  </a:cubicBezTo>
                  <a:cubicBezTo>
                    <a:pt x="675" y="509"/>
                    <a:pt x="673" y="523"/>
                    <a:pt x="673" y="537"/>
                  </a:cubicBezTo>
                  <a:lnTo>
                    <a:pt x="673" y="573"/>
                  </a:lnTo>
                  <a:cubicBezTo>
                    <a:pt x="673" y="611"/>
                    <a:pt x="689" y="648"/>
                    <a:pt x="718" y="673"/>
                  </a:cubicBezTo>
                  <a:lnTo>
                    <a:pt x="655" y="673"/>
                  </a:lnTo>
                  <a:cubicBezTo>
                    <a:pt x="615" y="673"/>
                    <a:pt x="581" y="702"/>
                    <a:pt x="573" y="740"/>
                  </a:cubicBezTo>
                  <a:lnTo>
                    <a:pt x="521" y="740"/>
                  </a:lnTo>
                  <a:lnTo>
                    <a:pt x="521" y="774"/>
                  </a:lnTo>
                  <a:lnTo>
                    <a:pt x="1112" y="774"/>
                  </a:lnTo>
                  <a:lnTo>
                    <a:pt x="1112" y="723"/>
                  </a:lnTo>
                  <a:moveTo>
                    <a:pt x="269" y="50"/>
                  </a:moveTo>
                  <a:lnTo>
                    <a:pt x="269" y="79"/>
                  </a:lnTo>
                  <a:cubicBezTo>
                    <a:pt x="260" y="70"/>
                    <a:pt x="243" y="61"/>
                    <a:pt x="236" y="58"/>
                  </a:cubicBezTo>
                  <a:cubicBezTo>
                    <a:pt x="236" y="48"/>
                    <a:pt x="234" y="33"/>
                    <a:pt x="253" y="33"/>
                  </a:cubicBezTo>
                  <a:cubicBezTo>
                    <a:pt x="262" y="33"/>
                    <a:pt x="269" y="41"/>
                    <a:pt x="269" y="50"/>
                  </a:cubicBezTo>
                  <a:moveTo>
                    <a:pt x="150" y="108"/>
                  </a:moveTo>
                  <a:lnTo>
                    <a:pt x="111" y="84"/>
                  </a:lnTo>
                  <a:lnTo>
                    <a:pt x="190" y="84"/>
                  </a:lnTo>
                  <a:lnTo>
                    <a:pt x="150" y="108"/>
                  </a:lnTo>
                  <a:moveTo>
                    <a:pt x="50" y="33"/>
                  </a:moveTo>
                  <a:cubicBezTo>
                    <a:pt x="59" y="33"/>
                    <a:pt x="67" y="41"/>
                    <a:pt x="67" y="50"/>
                  </a:cubicBezTo>
                  <a:lnTo>
                    <a:pt x="67" y="58"/>
                  </a:lnTo>
                  <a:cubicBezTo>
                    <a:pt x="55" y="63"/>
                    <a:pt x="43" y="70"/>
                    <a:pt x="34" y="79"/>
                  </a:cubicBezTo>
                  <a:lnTo>
                    <a:pt x="34" y="50"/>
                  </a:lnTo>
                  <a:cubicBezTo>
                    <a:pt x="34" y="41"/>
                    <a:pt x="41" y="33"/>
                    <a:pt x="50" y="33"/>
                  </a:cubicBezTo>
                  <a:moveTo>
                    <a:pt x="269" y="291"/>
                  </a:moveTo>
                  <a:lnTo>
                    <a:pt x="226" y="305"/>
                  </a:lnTo>
                  <a:cubicBezTo>
                    <a:pt x="207" y="325"/>
                    <a:pt x="171" y="355"/>
                    <a:pt x="151" y="355"/>
                  </a:cubicBezTo>
                  <a:cubicBezTo>
                    <a:pt x="130" y="355"/>
                    <a:pt x="94" y="324"/>
                    <a:pt x="77" y="305"/>
                  </a:cubicBezTo>
                  <a:lnTo>
                    <a:pt x="34" y="291"/>
                  </a:lnTo>
                  <a:lnTo>
                    <a:pt x="34" y="151"/>
                  </a:lnTo>
                  <a:lnTo>
                    <a:pt x="58" y="166"/>
                  </a:lnTo>
                  <a:lnTo>
                    <a:pt x="76" y="137"/>
                  </a:lnTo>
                  <a:lnTo>
                    <a:pt x="45" y="118"/>
                  </a:lnTo>
                  <a:cubicBezTo>
                    <a:pt x="50" y="109"/>
                    <a:pt x="58" y="101"/>
                    <a:pt x="67" y="96"/>
                  </a:cubicBezTo>
                  <a:lnTo>
                    <a:pt x="150" y="148"/>
                  </a:lnTo>
                  <a:lnTo>
                    <a:pt x="236" y="95"/>
                  </a:lnTo>
                  <a:cubicBezTo>
                    <a:pt x="245" y="101"/>
                    <a:pt x="253" y="109"/>
                    <a:pt x="258" y="118"/>
                  </a:cubicBezTo>
                  <a:lnTo>
                    <a:pt x="227" y="137"/>
                  </a:lnTo>
                  <a:lnTo>
                    <a:pt x="245" y="166"/>
                  </a:lnTo>
                  <a:lnTo>
                    <a:pt x="269" y="151"/>
                  </a:lnTo>
                  <a:lnTo>
                    <a:pt x="269" y="291"/>
                  </a:lnTo>
                  <a:moveTo>
                    <a:pt x="1043" y="739"/>
                  </a:moveTo>
                  <a:lnTo>
                    <a:pt x="1043" y="705"/>
                  </a:lnTo>
                  <a:cubicBezTo>
                    <a:pt x="1057" y="708"/>
                    <a:pt x="1077" y="703"/>
                    <a:pt x="1078" y="723"/>
                  </a:cubicBezTo>
                  <a:cubicBezTo>
                    <a:pt x="1077" y="743"/>
                    <a:pt x="1057" y="741"/>
                    <a:pt x="1043" y="739"/>
                  </a:cubicBezTo>
                  <a:moveTo>
                    <a:pt x="941" y="488"/>
                  </a:moveTo>
                  <a:lnTo>
                    <a:pt x="975" y="488"/>
                  </a:lnTo>
                  <a:lnTo>
                    <a:pt x="975" y="522"/>
                  </a:lnTo>
                  <a:lnTo>
                    <a:pt x="941" y="522"/>
                  </a:lnTo>
                  <a:lnTo>
                    <a:pt x="941" y="488"/>
                  </a:lnTo>
                  <a:moveTo>
                    <a:pt x="979" y="645"/>
                  </a:moveTo>
                  <a:lnTo>
                    <a:pt x="950" y="667"/>
                  </a:lnTo>
                  <a:cubicBezTo>
                    <a:pt x="944" y="653"/>
                    <a:pt x="941" y="638"/>
                    <a:pt x="941" y="622"/>
                  </a:cubicBezTo>
                  <a:lnTo>
                    <a:pt x="975" y="622"/>
                  </a:lnTo>
                  <a:cubicBezTo>
                    <a:pt x="975" y="630"/>
                    <a:pt x="977" y="638"/>
                    <a:pt x="979" y="645"/>
                  </a:cubicBezTo>
                  <a:moveTo>
                    <a:pt x="941" y="555"/>
                  </a:moveTo>
                  <a:lnTo>
                    <a:pt x="975" y="555"/>
                  </a:lnTo>
                  <a:lnTo>
                    <a:pt x="975" y="589"/>
                  </a:lnTo>
                  <a:lnTo>
                    <a:pt x="941" y="589"/>
                  </a:lnTo>
                  <a:lnTo>
                    <a:pt x="941" y="555"/>
                  </a:lnTo>
                  <a:moveTo>
                    <a:pt x="1010" y="690"/>
                  </a:moveTo>
                  <a:lnTo>
                    <a:pt x="1010" y="729"/>
                  </a:lnTo>
                  <a:cubicBezTo>
                    <a:pt x="993" y="721"/>
                    <a:pt x="979" y="710"/>
                    <a:pt x="968" y="696"/>
                  </a:cubicBezTo>
                  <a:lnTo>
                    <a:pt x="995" y="676"/>
                  </a:lnTo>
                  <a:cubicBezTo>
                    <a:pt x="999" y="681"/>
                    <a:pt x="1004" y="685"/>
                    <a:pt x="1010" y="690"/>
                  </a:cubicBezTo>
                  <a:moveTo>
                    <a:pt x="962" y="376"/>
                  </a:moveTo>
                  <a:lnTo>
                    <a:pt x="929" y="388"/>
                  </a:lnTo>
                  <a:cubicBezTo>
                    <a:pt x="922" y="369"/>
                    <a:pt x="912" y="352"/>
                    <a:pt x="899" y="337"/>
                  </a:cubicBezTo>
                  <a:cubicBezTo>
                    <a:pt x="926" y="339"/>
                    <a:pt x="949" y="354"/>
                    <a:pt x="962" y="376"/>
                  </a:cubicBezTo>
                  <a:moveTo>
                    <a:pt x="974" y="408"/>
                  </a:moveTo>
                  <a:cubicBezTo>
                    <a:pt x="976" y="416"/>
                    <a:pt x="975" y="445"/>
                    <a:pt x="975" y="454"/>
                  </a:cubicBezTo>
                  <a:lnTo>
                    <a:pt x="941" y="454"/>
                  </a:lnTo>
                  <a:lnTo>
                    <a:pt x="941" y="453"/>
                  </a:lnTo>
                  <a:cubicBezTo>
                    <a:pt x="941" y="442"/>
                    <a:pt x="940" y="431"/>
                    <a:pt x="938" y="420"/>
                  </a:cubicBezTo>
                  <a:lnTo>
                    <a:pt x="974" y="408"/>
                  </a:lnTo>
                  <a:moveTo>
                    <a:pt x="886" y="740"/>
                  </a:moveTo>
                  <a:cubicBezTo>
                    <a:pt x="902" y="727"/>
                    <a:pt x="915" y="710"/>
                    <a:pt x="925" y="692"/>
                  </a:cubicBezTo>
                  <a:cubicBezTo>
                    <a:pt x="935" y="711"/>
                    <a:pt x="948" y="727"/>
                    <a:pt x="965" y="740"/>
                  </a:cubicBezTo>
                  <a:lnTo>
                    <a:pt x="886" y="74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1" name="Google Shape;1841;p70"/>
            <p:cNvSpPr/>
            <p:nvPr/>
          </p:nvSpPr>
          <p:spPr>
            <a:xfrm>
              <a:off x="5646178" y="202018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2" name="Google Shape;1842;p70"/>
            <p:cNvSpPr/>
            <p:nvPr/>
          </p:nvSpPr>
          <p:spPr>
            <a:xfrm>
              <a:off x="5501995" y="1936199"/>
              <a:ext cx="143890" cy="93969"/>
            </a:xfrm>
            <a:custGeom>
              <a:avLst/>
              <a:gdLst/>
              <a:ahLst/>
              <a:cxnLst/>
              <a:rect l="l" t="t" r="r" b="b"/>
              <a:pathLst>
                <a:path w="490" h="320" extrusionOk="0">
                  <a:moveTo>
                    <a:pt x="457" y="286"/>
                  </a:moveTo>
                  <a:lnTo>
                    <a:pt x="389" y="286"/>
                  </a:lnTo>
                  <a:lnTo>
                    <a:pt x="389" y="212"/>
                  </a:lnTo>
                  <a:cubicBezTo>
                    <a:pt x="432" y="188"/>
                    <a:pt x="467" y="153"/>
                    <a:pt x="490" y="109"/>
                  </a:cubicBezTo>
                  <a:lnTo>
                    <a:pt x="490" y="107"/>
                  </a:lnTo>
                  <a:lnTo>
                    <a:pt x="461" y="92"/>
                  </a:lnTo>
                  <a:lnTo>
                    <a:pt x="460" y="93"/>
                  </a:lnTo>
                  <a:cubicBezTo>
                    <a:pt x="441" y="128"/>
                    <a:pt x="415" y="157"/>
                    <a:pt x="381" y="178"/>
                  </a:cubicBezTo>
                  <a:lnTo>
                    <a:pt x="347" y="83"/>
                  </a:lnTo>
                  <a:lnTo>
                    <a:pt x="316" y="95"/>
                  </a:lnTo>
                  <a:lnTo>
                    <a:pt x="316" y="95"/>
                  </a:lnTo>
                  <a:lnTo>
                    <a:pt x="316" y="95"/>
                  </a:lnTo>
                  <a:cubicBezTo>
                    <a:pt x="301" y="126"/>
                    <a:pt x="273" y="146"/>
                    <a:pt x="240" y="151"/>
                  </a:cubicBezTo>
                  <a:lnTo>
                    <a:pt x="245" y="185"/>
                  </a:lnTo>
                  <a:cubicBezTo>
                    <a:pt x="279" y="180"/>
                    <a:pt x="309" y="162"/>
                    <a:pt x="330" y="135"/>
                  </a:cubicBezTo>
                  <a:lnTo>
                    <a:pt x="355" y="205"/>
                  </a:lnTo>
                  <a:lnTo>
                    <a:pt x="355" y="286"/>
                  </a:lnTo>
                  <a:lnTo>
                    <a:pt x="123" y="286"/>
                  </a:lnTo>
                  <a:cubicBezTo>
                    <a:pt x="130" y="267"/>
                    <a:pt x="148" y="253"/>
                    <a:pt x="170" y="253"/>
                  </a:cubicBezTo>
                  <a:lnTo>
                    <a:pt x="288" y="253"/>
                  </a:lnTo>
                  <a:lnTo>
                    <a:pt x="288" y="219"/>
                  </a:lnTo>
                  <a:lnTo>
                    <a:pt x="243" y="219"/>
                  </a:lnTo>
                  <a:cubicBezTo>
                    <a:pt x="171" y="178"/>
                    <a:pt x="120" y="113"/>
                    <a:pt x="121" y="27"/>
                  </a:cubicBezTo>
                  <a:lnTo>
                    <a:pt x="121" y="0"/>
                  </a:lnTo>
                  <a:lnTo>
                    <a:pt x="87" y="0"/>
                  </a:lnTo>
                  <a:lnTo>
                    <a:pt x="87" y="27"/>
                  </a:lnTo>
                  <a:cubicBezTo>
                    <a:pt x="87" y="102"/>
                    <a:pt x="122" y="174"/>
                    <a:pt x="183" y="219"/>
                  </a:cubicBezTo>
                  <a:lnTo>
                    <a:pt x="83" y="219"/>
                  </a:lnTo>
                  <a:cubicBezTo>
                    <a:pt x="43" y="219"/>
                    <a:pt x="7" y="248"/>
                    <a:pt x="0" y="286"/>
                  </a:cubicBezTo>
                  <a:cubicBezTo>
                    <a:pt x="0" y="286"/>
                    <a:pt x="-1" y="317"/>
                    <a:pt x="0" y="320"/>
                  </a:cubicBezTo>
                  <a:lnTo>
                    <a:pt x="457" y="320"/>
                  </a:lnTo>
                  <a:lnTo>
                    <a:pt x="457" y="286"/>
                  </a:lnTo>
                  <a:moveTo>
                    <a:pt x="83" y="253"/>
                  </a:moveTo>
                  <a:lnTo>
                    <a:pt x="103" y="253"/>
                  </a:lnTo>
                  <a:cubicBezTo>
                    <a:pt x="96" y="262"/>
                    <a:pt x="90" y="274"/>
                    <a:pt x="88" y="286"/>
                  </a:cubicBezTo>
                  <a:lnTo>
                    <a:pt x="36" y="286"/>
                  </a:lnTo>
                  <a:cubicBezTo>
                    <a:pt x="43" y="267"/>
                    <a:pt x="61" y="253"/>
                    <a:pt x="83" y="253"/>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3" name="Google Shape;1843;p70"/>
            <p:cNvSpPr/>
            <p:nvPr/>
          </p:nvSpPr>
          <p:spPr>
            <a:xfrm>
              <a:off x="5621218" y="2049842"/>
              <a:ext cx="218184" cy="9984"/>
            </a:xfrm>
            <a:custGeom>
              <a:avLst/>
              <a:gdLst/>
              <a:ahLst/>
              <a:cxnLst/>
              <a:rect l="l" t="t" r="r" b="b"/>
              <a:pathLst>
                <a:path w="743" h="34" extrusionOk="0">
                  <a:moveTo>
                    <a:pt x="0" y="0"/>
                  </a:moveTo>
                  <a:lnTo>
                    <a:pt x="743" y="0"/>
                  </a:lnTo>
                  <a:lnTo>
                    <a:pt x="74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4" name="Google Shape;1844;p70"/>
            <p:cNvSpPr/>
            <p:nvPr/>
          </p:nvSpPr>
          <p:spPr>
            <a:xfrm>
              <a:off x="5567186" y="185720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5" name="Google Shape;1845;p70"/>
            <p:cNvSpPr/>
            <p:nvPr/>
          </p:nvSpPr>
          <p:spPr>
            <a:xfrm>
              <a:off x="5537527" y="185720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6" name="Google Shape;1846;p70"/>
            <p:cNvSpPr/>
            <p:nvPr/>
          </p:nvSpPr>
          <p:spPr>
            <a:xfrm>
              <a:off x="5542519" y="1876881"/>
              <a:ext cx="29659" cy="19968"/>
            </a:xfrm>
            <a:custGeom>
              <a:avLst/>
              <a:gdLst/>
              <a:ahLst/>
              <a:cxnLst/>
              <a:rect l="l" t="t" r="r" b="b"/>
              <a:pathLst>
                <a:path w="101" h="68" extrusionOk="0">
                  <a:moveTo>
                    <a:pt x="33" y="34"/>
                  </a:moveTo>
                  <a:lnTo>
                    <a:pt x="33" y="68"/>
                  </a:lnTo>
                  <a:lnTo>
                    <a:pt x="67" y="68"/>
                  </a:lnTo>
                  <a:lnTo>
                    <a:pt x="67" y="34"/>
                  </a:lnTo>
                  <a:lnTo>
                    <a:pt x="101" y="34"/>
                  </a:lnTo>
                  <a:lnTo>
                    <a:pt x="101" y="0"/>
                  </a:lnTo>
                  <a:lnTo>
                    <a:pt x="0" y="0"/>
                  </a:lnTo>
                  <a:lnTo>
                    <a:pt x="0" y="34"/>
                  </a:lnTo>
                  <a:lnTo>
                    <a:pt x="33" y="3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7" name="Google Shape;1847;p70"/>
            <p:cNvSpPr/>
            <p:nvPr/>
          </p:nvSpPr>
          <p:spPr>
            <a:xfrm>
              <a:off x="5571297" y="1914469"/>
              <a:ext cx="31714" cy="26429"/>
            </a:xfrm>
            <a:custGeom>
              <a:avLst/>
              <a:gdLst/>
              <a:ahLst/>
              <a:cxnLst/>
              <a:rect l="l" t="t" r="r" b="b"/>
              <a:pathLst>
                <a:path w="108" h="90" extrusionOk="0">
                  <a:moveTo>
                    <a:pt x="77" y="0"/>
                  </a:moveTo>
                  <a:cubicBezTo>
                    <a:pt x="63" y="30"/>
                    <a:pt x="34" y="51"/>
                    <a:pt x="0" y="56"/>
                  </a:cubicBezTo>
                  <a:lnTo>
                    <a:pt x="5" y="90"/>
                  </a:lnTo>
                  <a:cubicBezTo>
                    <a:pt x="50" y="83"/>
                    <a:pt x="88" y="55"/>
                    <a:pt x="108" y="14"/>
                  </a:cubicBezTo>
                  <a:lnTo>
                    <a:pt x="77"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8" name="Google Shape;1848;p70"/>
            <p:cNvSpPr/>
            <p:nvPr/>
          </p:nvSpPr>
          <p:spPr>
            <a:xfrm>
              <a:off x="5618869" y="1902135"/>
              <a:ext cx="22318" cy="56969"/>
            </a:xfrm>
            <a:custGeom>
              <a:avLst/>
              <a:gdLst/>
              <a:ahLst/>
              <a:cxnLst/>
              <a:rect l="l" t="t" r="r" b="b"/>
              <a:pathLst>
                <a:path w="76" h="194" extrusionOk="0">
                  <a:moveTo>
                    <a:pt x="76" y="48"/>
                  </a:moveTo>
                  <a:lnTo>
                    <a:pt x="76" y="0"/>
                  </a:lnTo>
                  <a:lnTo>
                    <a:pt x="43" y="0"/>
                  </a:lnTo>
                  <a:lnTo>
                    <a:pt x="43" y="48"/>
                  </a:lnTo>
                  <a:cubicBezTo>
                    <a:pt x="43" y="93"/>
                    <a:pt x="28" y="137"/>
                    <a:pt x="0" y="173"/>
                  </a:cubicBezTo>
                  <a:lnTo>
                    <a:pt x="26" y="194"/>
                  </a:lnTo>
                  <a:cubicBezTo>
                    <a:pt x="59" y="152"/>
                    <a:pt x="76" y="100"/>
                    <a:pt x="76" y="48"/>
                  </a:cubicBezTo>
                  <a:close/>
                </a:path>
              </a:pathLst>
            </a:custGeom>
            <a:solidFill>
              <a:schemeClr val="dk1"/>
            </a:solidFill>
            <a:ln>
              <a:noFill/>
            </a:ln>
          </p:spPr>
          <p:txBody>
            <a:bodyPr spcFirstLastPara="1" wrap="square" lIns="90000" tIns="24825" rIns="90000" bIns="24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49" name="Google Shape;1849;p70"/>
            <p:cNvSpPr/>
            <p:nvPr/>
          </p:nvSpPr>
          <p:spPr>
            <a:xfrm>
              <a:off x="5666147" y="1902135"/>
              <a:ext cx="14683" cy="46691"/>
            </a:xfrm>
            <a:custGeom>
              <a:avLst/>
              <a:gdLst/>
              <a:ahLst/>
              <a:cxnLst/>
              <a:rect l="l" t="t" r="r" b="b"/>
              <a:pathLst>
                <a:path w="50" h="159" extrusionOk="0">
                  <a:moveTo>
                    <a:pt x="50" y="0"/>
                  </a:moveTo>
                  <a:lnTo>
                    <a:pt x="16" y="0"/>
                  </a:lnTo>
                  <a:lnTo>
                    <a:pt x="16" y="22"/>
                  </a:lnTo>
                  <a:cubicBezTo>
                    <a:pt x="16" y="65"/>
                    <a:pt x="11" y="109"/>
                    <a:pt x="0" y="151"/>
                  </a:cubicBezTo>
                  <a:lnTo>
                    <a:pt x="33" y="159"/>
                  </a:lnTo>
                  <a:cubicBezTo>
                    <a:pt x="44" y="114"/>
                    <a:pt x="50" y="68"/>
                    <a:pt x="50" y="22"/>
                  </a:cubicBezTo>
                  <a:lnTo>
                    <a:pt x="50" y="0"/>
                  </a:lnTo>
                  <a:close/>
                </a:path>
              </a:pathLst>
            </a:custGeom>
            <a:solidFill>
              <a:schemeClr val="dk1"/>
            </a:solidFill>
            <a:ln>
              <a:noFill/>
            </a:ln>
          </p:spPr>
          <p:txBody>
            <a:bodyPr spcFirstLastPara="1" wrap="square" lIns="90000" tIns="12225" rIns="90000" bIns="122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0" name="Google Shape;1850;p70"/>
            <p:cNvSpPr/>
            <p:nvPr/>
          </p:nvSpPr>
          <p:spPr>
            <a:xfrm>
              <a:off x="5601543" y="2049842"/>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1" name="Google Shape;1851;p70"/>
            <p:cNvSpPr/>
            <p:nvPr/>
          </p:nvSpPr>
          <p:spPr>
            <a:xfrm>
              <a:off x="5720179" y="1738572"/>
              <a:ext cx="98667" cy="58731"/>
            </a:xfrm>
            <a:custGeom>
              <a:avLst/>
              <a:gdLst/>
              <a:ahLst/>
              <a:cxnLst/>
              <a:rect l="l" t="t" r="r" b="b"/>
              <a:pathLst>
                <a:path w="336" h="200" extrusionOk="0">
                  <a:moveTo>
                    <a:pt x="51" y="200"/>
                  </a:moveTo>
                  <a:lnTo>
                    <a:pt x="235" y="200"/>
                  </a:lnTo>
                  <a:cubicBezTo>
                    <a:pt x="290" y="200"/>
                    <a:pt x="336" y="155"/>
                    <a:pt x="336" y="100"/>
                  </a:cubicBezTo>
                  <a:cubicBezTo>
                    <a:pt x="330" y="-33"/>
                    <a:pt x="142" y="-33"/>
                    <a:pt x="135" y="99"/>
                  </a:cubicBezTo>
                  <a:lnTo>
                    <a:pt x="51" y="99"/>
                  </a:lnTo>
                  <a:cubicBezTo>
                    <a:pt x="-16" y="99"/>
                    <a:pt x="-18" y="200"/>
                    <a:pt x="51" y="200"/>
                  </a:cubicBezTo>
                  <a:moveTo>
                    <a:pt x="51" y="132"/>
                  </a:moveTo>
                  <a:lnTo>
                    <a:pt x="168" y="132"/>
                  </a:lnTo>
                  <a:lnTo>
                    <a:pt x="168" y="101"/>
                  </a:lnTo>
                  <a:cubicBezTo>
                    <a:pt x="171" y="12"/>
                    <a:pt x="298" y="10"/>
                    <a:pt x="302" y="100"/>
                  </a:cubicBezTo>
                  <a:cubicBezTo>
                    <a:pt x="302" y="136"/>
                    <a:pt x="272" y="166"/>
                    <a:pt x="235" y="166"/>
                  </a:cubicBezTo>
                  <a:lnTo>
                    <a:pt x="51" y="166"/>
                  </a:lnTo>
                  <a:cubicBezTo>
                    <a:pt x="29" y="166"/>
                    <a:pt x="29" y="133"/>
                    <a:pt x="51" y="132"/>
                  </a:cubicBezTo>
                  <a:close/>
                </a:path>
              </a:pathLst>
            </a:custGeom>
            <a:solidFill>
              <a:schemeClr val="dk1"/>
            </a:solidFill>
            <a:ln>
              <a:noFill/>
            </a:ln>
          </p:spPr>
          <p:txBody>
            <a:bodyPr spcFirstLastPara="1" wrap="square" lIns="90000" tIns="27000" rIns="90000" bIns="27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2" name="Google Shape;1852;p70"/>
            <p:cNvSpPr/>
            <p:nvPr/>
          </p:nvSpPr>
          <p:spPr>
            <a:xfrm>
              <a:off x="5788893" y="1762945"/>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3" name="Google Shape;1853;p70"/>
            <p:cNvSpPr/>
            <p:nvPr/>
          </p:nvSpPr>
          <p:spPr>
            <a:xfrm>
              <a:off x="5653520" y="1963215"/>
              <a:ext cx="37000" cy="36707"/>
            </a:xfrm>
            <a:custGeom>
              <a:avLst/>
              <a:gdLst/>
              <a:ahLst/>
              <a:cxnLst/>
              <a:rect l="l" t="t" r="r" b="b"/>
              <a:pathLst>
                <a:path w="126" h="125" extrusionOk="0">
                  <a:moveTo>
                    <a:pt x="16" y="125"/>
                  </a:moveTo>
                  <a:lnTo>
                    <a:pt x="16" y="125"/>
                  </a:lnTo>
                  <a:moveTo>
                    <a:pt x="126" y="15"/>
                  </a:moveTo>
                  <a:lnTo>
                    <a:pt x="96" y="0"/>
                  </a:lnTo>
                  <a:cubicBezTo>
                    <a:pt x="75" y="41"/>
                    <a:pt x="42" y="74"/>
                    <a:pt x="0" y="95"/>
                  </a:cubicBezTo>
                  <a:lnTo>
                    <a:pt x="16" y="125"/>
                  </a:lnTo>
                  <a:cubicBezTo>
                    <a:pt x="63" y="101"/>
                    <a:pt x="102" y="63"/>
                    <a:pt x="126" y="15"/>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54" name="Google Shape;1854;p70"/>
          <p:cNvGrpSpPr/>
          <p:nvPr/>
        </p:nvGrpSpPr>
        <p:grpSpPr>
          <a:xfrm>
            <a:off x="4762873" y="2292986"/>
            <a:ext cx="337407" cy="268986"/>
            <a:chOff x="4762873" y="2292986"/>
            <a:chExt cx="337407" cy="268986"/>
          </a:xfrm>
        </p:grpSpPr>
        <p:sp>
          <p:nvSpPr>
            <p:cNvPr id="1855" name="Google Shape;1855;p70"/>
            <p:cNvSpPr/>
            <p:nvPr/>
          </p:nvSpPr>
          <p:spPr>
            <a:xfrm>
              <a:off x="4762873" y="2292986"/>
              <a:ext cx="337407" cy="268986"/>
            </a:xfrm>
            <a:custGeom>
              <a:avLst/>
              <a:gdLst/>
              <a:ahLst/>
              <a:cxnLst/>
              <a:rect l="l" t="t" r="r" b="b"/>
              <a:pathLst>
                <a:path w="1149" h="916" extrusionOk="0">
                  <a:moveTo>
                    <a:pt x="1107" y="489"/>
                  </a:moveTo>
                  <a:lnTo>
                    <a:pt x="1149" y="431"/>
                  </a:lnTo>
                  <a:lnTo>
                    <a:pt x="1099" y="379"/>
                  </a:lnTo>
                  <a:lnTo>
                    <a:pt x="1123" y="311"/>
                  </a:lnTo>
                  <a:lnTo>
                    <a:pt x="1060" y="275"/>
                  </a:lnTo>
                  <a:lnTo>
                    <a:pt x="1064" y="203"/>
                  </a:lnTo>
                  <a:lnTo>
                    <a:pt x="1013" y="192"/>
                  </a:lnTo>
                  <a:cubicBezTo>
                    <a:pt x="1066" y="142"/>
                    <a:pt x="1097" y="73"/>
                    <a:pt x="1097" y="0"/>
                  </a:cubicBezTo>
                  <a:lnTo>
                    <a:pt x="1063" y="0"/>
                  </a:lnTo>
                  <a:cubicBezTo>
                    <a:pt x="1063" y="64"/>
                    <a:pt x="1036" y="124"/>
                    <a:pt x="989" y="168"/>
                  </a:cubicBezTo>
                  <a:lnTo>
                    <a:pt x="978" y="117"/>
                  </a:lnTo>
                  <a:lnTo>
                    <a:pt x="906" y="121"/>
                  </a:lnTo>
                  <a:lnTo>
                    <a:pt x="870" y="58"/>
                  </a:lnTo>
                  <a:lnTo>
                    <a:pt x="802" y="82"/>
                  </a:lnTo>
                  <a:lnTo>
                    <a:pt x="750" y="32"/>
                  </a:lnTo>
                  <a:lnTo>
                    <a:pt x="692" y="75"/>
                  </a:lnTo>
                  <a:lnTo>
                    <a:pt x="628" y="41"/>
                  </a:lnTo>
                  <a:lnTo>
                    <a:pt x="584" y="98"/>
                  </a:lnTo>
                  <a:lnTo>
                    <a:pt x="513" y="83"/>
                  </a:lnTo>
                  <a:lnTo>
                    <a:pt x="487" y="151"/>
                  </a:lnTo>
                  <a:lnTo>
                    <a:pt x="415" y="157"/>
                  </a:lnTo>
                  <a:lnTo>
                    <a:pt x="409" y="229"/>
                  </a:lnTo>
                  <a:lnTo>
                    <a:pt x="342" y="255"/>
                  </a:lnTo>
                  <a:lnTo>
                    <a:pt x="356" y="326"/>
                  </a:lnTo>
                  <a:lnTo>
                    <a:pt x="299" y="370"/>
                  </a:lnTo>
                  <a:lnTo>
                    <a:pt x="333" y="434"/>
                  </a:lnTo>
                  <a:lnTo>
                    <a:pt x="290" y="492"/>
                  </a:lnTo>
                  <a:lnTo>
                    <a:pt x="321" y="523"/>
                  </a:lnTo>
                  <a:lnTo>
                    <a:pt x="37" y="523"/>
                  </a:lnTo>
                  <a:lnTo>
                    <a:pt x="0" y="611"/>
                  </a:lnTo>
                  <a:lnTo>
                    <a:pt x="60" y="651"/>
                  </a:lnTo>
                  <a:lnTo>
                    <a:pt x="51" y="723"/>
                  </a:lnTo>
                  <a:lnTo>
                    <a:pt x="120" y="744"/>
                  </a:lnTo>
                  <a:lnTo>
                    <a:pt x="131" y="815"/>
                  </a:lnTo>
                  <a:lnTo>
                    <a:pt x="203" y="816"/>
                  </a:lnTo>
                  <a:lnTo>
                    <a:pt x="234" y="882"/>
                  </a:lnTo>
                  <a:lnTo>
                    <a:pt x="303" y="862"/>
                  </a:lnTo>
                  <a:lnTo>
                    <a:pt x="351" y="916"/>
                  </a:lnTo>
                  <a:lnTo>
                    <a:pt x="413" y="878"/>
                  </a:lnTo>
                  <a:lnTo>
                    <a:pt x="474" y="916"/>
                  </a:lnTo>
                  <a:lnTo>
                    <a:pt x="522" y="862"/>
                  </a:lnTo>
                  <a:lnTo>
                    <a:pt x="592" y="882"/>
                  </a:lnTo>
                  <a:lnTo>
                    <a:pt x="622" y="816"/>
                  </a:lnTo>
                  <a:lnTo>
                    <a:pt x="695" y="815"/>
                  </a:lnTo>
                  <a:lnTo>
                    <a:pt x="706" y="744"/>
                  </a:lnTo>
                  <a:lnTo>
                    <a:pt x="775" y="723"/>
                  </a:lnTo>
                  <a:lnTo>
                    <a:pt x="766" y="651"/>
                  </a:lnTo>
                  <a:lnTo>
                    <a:pt x="826" y="611"/>
                  </a:lnTo>
                  <a:lnTo>
                    <a:pt x="818" y="594"/>
                  </a:lnTo>
                  <a:lnTo>
                    <a:pt x="846" y="587"/>
                  </a:lnTo>
                  <a:lnTo>
                    <a:pt x="862" y="517"/>
                  </a:lnTo>
                  <a:lnTo>
                    <a:pt x="930" y="491"/>
                  </a:lnTo>
                  <a:lnTo>
                    <a:pt x="936" y="419"/>
                  </a:lnTo>
                  <a:lnTo>
                    <a:pt x="998" y="383"/>
                  </a:lnTo>
                  <a:lnTo>
                    <a:pt x="989" y="302"/>
                  </a:lnTo>
                  <a:lnTo>
                    <a:pt x="956" y="306"/>
                  </a:lnTo>
                  <a:lnTo>
                    <a:pt x="962" y="365"/>
                  </a:lnTo>
                  <a:lnTo>
                    <a:pt x="904" y="399"/>
                  </a:lnTo>
                  <a:lnTo>
                    <a:pt x="898" y="468"/>
                  </a:lnTo>
                  <a:lnTo>
                    <a:pt x="833" y="492"/>
                  </a:lnTo>
                  <a:lnTo>
                    <a:pt x="818" y="559"/>
                  </a:lnTo>
                  <a:lnTo>
                    <a:pt x="805" y="562"/>
                  </a:lnTo>
                  <a:lnTo>
                    <a:pt x="788" y="523"/>
                  </a:lnTo>
                  <a:lnTo>
                    <a:pt x="483" y="523"/>
                  </a:lnTo>
                  <a:lnTo>
                    <a:pt x="514" y="501"/>
                  </a:lnTo>
                  <a:lnTo>
                    <a:pt x="520" y="433"/>
                  </a:lnTo>
                  <a:lnTo>
                    <a:pt x="584" y="409"/>
                  </a:lnTo>
                  <a:lnTo>
                    <a:pt x="600" y="342"/>
                  </a:lnTo>
                  <a:lnTo>
                    <a:pt x="667" y="326"/>
                  </a:lnTo>
                  <a:lnTo>
                    <a:pt x="692" y="262"/>
                  </a:lnTo>
                  <a:lnTo>
                    <a:pt x="760" y="256"/>
                  </a:lnTo>
                  <a:lnTo>
                    <a:pt x="795" y="197"/>
                  </a:lnTo>
                  <a:lnTo>
                    <a:pt x="854" y="203"/>
                  </a:lnTo>
                  <a:lnTo>
                    <a:pt x="857" y="170"/>
                  </a:lnTo>
                  <a:lnTo>
                    <a:pt x="777" y="161"/>
                  </a:lnTo>
                  <a:lnTo>
                    <a:pt x="740" y="224"/>
                  </a:lnTo>
                  <a:lnTo>
                    <a:pt x="668" y="230"/>
                  </a:lnTo>
                  <a:lnTo>
                    <a:pt x="642" y="297"/>
                  </a:lnTo>
                  <a:lnTo>
                    <a:pt x="572" y="314"/>
                  </a:lnTo>
                  <a:lnTo>
                    <a:pt x="555" y="384"/>
                  </a:lnTo>
                  <a:lnTo>
                    <a:pt x="488" y="410"/>
                  </a:lnTo>
                  <a:lnTo>
                    <a:pt x="482" y="482"/>
                  </a:lnTo>
                  <a:lnTo>
                    <a:pt x="424" y="523"/>
                  </a:lnTo>
                  <a:lnTo>
                    <a:pt x="368" y="523"/>
                  </a:lnTo>
                  <a:lnTo>
                    <a:pt x="334" y="489"/>
                  </a:lnTo>
                  <a:lnTo>
                    <a:pt x="373" y="437"/>
                  </a:lnTo>
                  <a:lnTo>
                    <a:pt x="342" y="379"/>
                  </a:lnTo>
                  <a:lnTo>
                    <a:pt x="393" y="340"/>
                  </a:lnTo>
                  <a:lnTo>
                    <a:pt x="380" y="276"/>
                  </a:lnTo>
                  <a:lnTo>
                    <a:pt x="441" y="253"/>
                  </a:lnTo>
                  <a:lnTo>
                    <a:pt x="446" y="188"/>
                  </a:lnTo>
                  <a:lnTo>
                    <a:pt x="511" y="183"/>
                  </a:lnTo>
                  <a:lnTo>
                    <a:pt x="534" y="122"/>
                  </a:lnTo>
                  <a:lnTo>
                    <a:pt x="598" y="135"/>
                  </a:lnTo>
                  <a:lnTo>
                    <a:pt x="638" y="84"/>
                  </a:lnTo>
                  <a:lnTo>
                    <a:pt x="695" y="114"/>
                  </a:lnTo>
                  <a:lnTo>
                    <a:pt x="747" y="76"/>
                  </a:lnTo>
                  <a:lnTo>
                    <a:pt x="794" y="121"/>
                  </a:lnTo>
                  <a:lnTo>
                    <a:pt x="855" y="99"/>
                  </a:lnTo>
                  <a:lnTo>
                    <a:pt x="886" y="156"/>
                  </a:lnTo>
                  <a:lnTo>
                    <a:pt x="951" y="152"/>
                  </a:lnTo>
                  <a:lnTo>
                    <a:pt x="966" y="215"/>
                  </a:lnTo>
                  <a:lnTo>
                    <a:pt x="1029" y="230"/>
                  </a:lnTo>
                  <a:lnTo>
                    <a:pt x="1025" y="295"/>
                  </a:lnTo>
                  <a:lnTo>
                    <a:pt x="1082" y="326"/>
                  </a:lnTo>
                  <a:lnTo>
                    <a:pt x="1060" y="387"/>
                  </a:lnTo>
                  <a:lnTo>
                    <a:pt x="1105" y="434"/>
                  </a:lnTo>
                  <a:lnTo>
                    <a:pt x="1067" y="486"/>
                  </a:lnTo>
                  <a:lnTo>
                    <a:pt x="1097" y="544"/>
                  </a:lnTo>
                  <a:lnTo>
                    <a:pt x="1046" y="583"/>
                  </a:lnTo>
                  <a:lnTo>
                    <a:pt x="1059" y="647"/>
                  </a:lnTo>
                  <a:lnTo>
                    <a:pt x="998" y="670"/>
                  </a:lnTo>
                  <a:lnTo>
                    <a:pt x="993" y="735"/>
                  </a:lnTo>
                  <a:lnTo>
                    <a:pt x="928" y="740"/>
                  </a:lnTo>
                  <a:lnTo>
                    <a:pt x="905" y="800"/>
                  </a:lnTo>
                  <a:lnTo>
                    <a:pt x="841" y="787"/>
                  </a:lnTo>
                  <a:lnTo>
                    <a:pt x="802" y="839"/>
                  </a:lnTo>
                  <a:lnTo>
                    <a:pt x="745" y="808"/>
                  </a:lnTo>
                  <a:lnTo>
                    <a:pt x="681" y="855"/>
                  </a:lnTo>
                  <a:lnTo>
                    <a:pt x="701" y="882"/>
                  </a:lnTo>
                  <a:lnTo>
                    <a:pt x="747" y="848"/>
                  </a:lnTo>
                  <a:lnTo>
                    <a:pt x="811" y="882"/>
                  </a:lnTo>
                  <a:lnTo>
                    <a:pt x="855" y="825"/>
                  </a:lnTo>
                  <a:lnTo>
                    <a:pt x="926" y="839"/>
                  </a:lnTo>
                  <a:lnTo>
                    <a:pt x="952" y="772"/>
                  </a:lnTo>
                  <a:lnTo>
                    <a:pt x="1024" y="766"/>
                  </a:lnTo>
                  <a:lnTo>
                    <a:pt x="1030" y="694"/>
                  </a:lnTo>
                  <a:lnTo>
                    <a:pt x="1098" y="668"/>
                  </a:lnTo>
                  <a:lnTo>
                    <a:pt x="1083" y="597"/>
                  </a:lnTo>
                  <a:lnTo>
                    <a:pt x="1140" y="553"/>
                  </a:lnTo>
                  <a:lnTo>
                    <a:pt x="1107" y="489"/>
                  </a:lnTo>
                  <a:moveTo>
                    <a:pt x="586" y="625"/>
                  </a:moveTo>
                  <a:lnTo>
                    <a:pt x="550" y="662"/>
                  </a:lnTo>
                  <a:cubicBezTo>
                    <a:pt x="535" y="677"/>
                    <a:pt x="513" y="680"/>
                    <a:pt x="494" y="672"/>
                  </a:cubicBezTo>
                  <a:cubicBezTo>
                    <a:pt x="494" y="668"/>
                    <a:pt x="495" y="663"/>
                    <a:pt x="495" y="659"/>
                  </a:cubicBezTo>
                  <a:lnTo>
                    <a:pt x="495" y="608"/>
                  </a:lnTo>
                  <a:cubicBezTo>
                    <a:pt x="495" y="589"/>
                    <a:pt x="489" y="571"/>
                    <a:pt x="478" y="557"/>
                  </a:cubicBezTo>
                  <a:lnTo>
                    <a:pt x="589" y="557"/>
                  </a:lnTo>
                  <a:cubicBezTo>
                    <a:pt x="606" y="577"/>
                    <a:pt x="605" y="607"/>
                    <a:pt x="586" y="625"/>
                  </a:cubicBezTo>
                  <a:moveTo>
                    <a:pt x="461" y="608"/>
                  </a:moveTo>
                  <a:lnTo>
                    <a:pt x="461" y="659"/>
                  </a:lnTo>
                  <a:cubicBezTo>
                    <a:pt x="461" y="687"/>
                    <a:pt x="438" y="710"/>
                    <a:pt x="410" y="710"/>
                  </a:cubicBezTo>
                  <a:cubicBezTo>
                    <a:pt x="383" y="710"/>
                    <a:pt x="360" y="687"/>
                    <a:pt x="360" y="659"/>
                  </a:cubicBezTo>
                  <a:lnTo>
                    <a:pt x="360" y="608"/>
                  </a:lnTo>
                  <a:cubicBezTo>
                    <a:pt x="360" y="580"/>
                    <a:pt x="383" y="557"/>
                    <a:pt x="410" y="557"/>
                  </a:cubicBezTo>
                  <a:cubicBezTo>
                    <a:pt x="438" y="557"/>
                    <a:pt x="461" y="580"/>
                    <a:pt x="461" y="608"/>
                  </a:cubicBezTo>
                  <a:moveTo>
                    <a:pt x="326" y="608"/>
                  </a:moveTo>
                  <a:lnTo>
                    <a:pt x="326" y="659"/>
                  </a:lnTo>
                  <a:cubicBezTo>
                    <a:pt x="326" y="664"/>
                    <a:pt x="326" y="668"/>
                    <a:pt x="327" y="673"/>
                  </a:cubicBezTo>
                  <a:cubicBezTo>
                    <a:pt x="309" y="680"/>
                    <a:pt x="287" y="676"/>
                    <a:pt x="272" y="662"/>
                  </a:cubicBezTo>
                  <a:lnTo>
                    <a:pt x="236" y="625"/>
                  </a:lnTo>
                  <a:cubicBezTo>
                    <a:pt x="217" y="607"/>
                    <a:pt x="216" y="577"/>
                    <a:pt x="233" y="557"/>
                  </a:cubicBezTo>
                  <a:lnTo>
                    <a:pt x="343" y="557"/>
                  </a:lnTo>
                  <a:cubicBezTo>
                    <a:pt x="332" y="571"/>
                    <a:pt x="326" y="589"/>
                    <a:pt x="326" y="608"/>
                  </a:cubicBezTo>
                  <a:moveTo>
                    <a:pt x="784" y="599"/>
                  </a:moveTo>
                  <a:lnTo>
                    <a:pt x="729" y="635"/>
                  </a:lnTo>
                  <a:lnTo>
                    <a:pt x="738" y="699"/>
                  </a:lnTo>
                  <a:lnTo>
                    <a:pt x="676" y="718"/>
                  </a:lnTo>
                  <a:lnTo>
                    <a:pt x="666" y="782"/>
                  </a:lnTo>
                  <a:lnTo>
                    <a:pt x="601" y="783"/>
                  </a:lnTo>
                  <a:lnTo>
                    <a:pt x="573" y="841"/>
                  </a:lnTo>
                  <a:lnTo>
                    <a:pt x="511" y="824"/>
                  </a:lnTo>
                  <a:lnTo>
                    <a:pt x="468" y="872"/>
                  </a:lnTo>
                  <a:lnTo>
                    <a:pt x="413" y="838"/>
                  </a:lnTo>
                  <a:lnTo>
                    <a:pt x="358" y="872"/>
                  </a:lnTo>
                  <a:lnTo>
                    <a:pt x="315" y="824"/>
                  </a:lnTo>
                  <a:lnTo>
                    <a:pt x="252" y="841"/>
                  </a:lnTo>
                  <a:lnTo>
                    <a:pt x="225" y="783"/>
                  </a:lnTo>
                  <a:lnTo>
                    <a:pt x="160" y="782"/>
                  </a:lnTo>
                  <a:lnTo>
                    <a:pt x="150" y="718"/>
                  </a:lnTo>
                  <a:lnTo>
                    <a:pt x="88" y="699"/>
                  </a:lnTo>
                  <a:lnTo>
                    <a:pt x="96" y="635"/>
                  </a:lnTo>
                  <a:lnTo>
                    <a:pt x="42" y="599"/>
                  </a:lnTo>
                  <a:lnTo>
                    <a:pt x="60" y="557"/>
                  </a:lnTo>
                  <a:lnTo>
                    <a:pt x="97" y="557"/>
                  </a:lnTo>
                  <a:cubicBezTo>
                    <a:pt x="107" y="604"/>
                    <a:pt x="128" y="648"/>
                    <a:pt x="158" y="685"/>
                  </a:cubicBezTo>
                  <a:lnTo>
                    <a:pt x="184" y="665"/>
                  </a:lnTo>
                  <a:cubicBezTo>
                    <a:pt x="159" y="633"/>
                    <a:pt x="142" y="596"/>
                    <a:pt x="132" y="557"/>
                  </a:cubicBezTo>
                  <a:lnTo>
                    <a:pt x="194" y="557"/>
                  </a:lnTo>
                  <a:cubicBezTo>
                    <a:pt x="190" y="567"/>
                    <a:pt x="188" y="578"/>
                    <a:pt x="188" y="589"/>
                  </a:cubicBezTo>
                  <a:cubicBezTo>
                    <a:pt x="188" y="612"/>
                    <a:pt x="196" y="633"/>
                    <a:pt x="212" y="649"/>
                  </a:cubicBezTo>
                  <a:lnTo>
                    <a:pt x="249" y="685"/>
                  </a:lnTo>
                  <a:cubicBezTo>
                    <a:pt x="265" y="702"/>
                    <a:pt x="287" y="710"/>
                    <a:pt x="308" y="710"/>
                  </a:cubicBezTo>
                  <a:cubicBezTo>
                    <a:pt x="319" y="710"/>
                    <a:pt x="329" y="708"/>
                    <a:pt x="339" y="704"/>
                  </a:cubicBezTo>
                  <a:cubicBezTo>
                    <a:pt x="354" y="728"/>
                    <a:pt x="381" y="743"/>
                    <a:pt x="410" y="743"/>
                  </a:cubicBezTo>
                  <a:cubicBezTo>
                    <a:pt x="440" y="743"/>
                    <a:pt x="467" y="728"/>
                    <a:pt x="482" y="704"/>
                  </a:cubicBezTo>
                  <a:cubicBezTo>
                    <a:pt x="492" y="708"/>
                    <a:pt x="503" y="710"/>
                    <a:pt x="514" y="710"/>
                  </a:cubicBezTo>
                  <a:cubicBezTo>
                    <a:pt x="536" y="710"/>
                    <a:pt x="557" y="702"/>
                    <a:pt x="574" y="685"/>
                  </a:cubicBezTo>
                  <a:lnTo>
                    <a:pt x="610" y="649"/>
                  </a:lnTo>
                  <a:cubicBezTo>
                    <a:pt x="626" y="633"/>
                    <a:pt x="635" y="612"/>
                    <a:pt x="635" y="589"/>
                  </a:cubicBezTo>
                  <a:cubicBezTo>
                    <a:pt x="635" y="578"/>
                    <a:pt x="633" y="567"/>
                    <a:pt x="628" y="557"/>
                  </a:cubicBezTo>
                  <a:lnTo>
                    <a:pt x="689" y="557"/>
                  </a:lnTo>
                  <a:cubicBezTo>
                    <a:pt x="658" y="684"/>
                    <a:pt x="544" y="775"/>
                    <a:pt x="410" y="775"/>
                  </a:cubicBezTo>
                  <a:cubicBezTo>
                    <a:pt x="333" y="775"/>
                    <a:pt x="260" y="744"/>
                    <a:pt x="205" y="689"/>
                  </a:cubicBezTo>
                  <a:lnTo>
                    <a:pt x="181" y="712"/>
                  </a:lnTo>
                  <a:cubicBezTo>
                    <a:pt x="242" y="775"/>
                    <a:pt x="323" y="809"/>
                    <a:pt x="410" y="809"/>
                  </a:cubicBezTo>
                  <a:cubicBezTo>
                    <a:pt x="486" y="809"/>
                    <a:pt x="560" y="782"/>
                    <a:pt x="618" y="733"/>
                  </a:cubicBezTo>
                  <a:cubicBezTo>
                    <a:pt x="672" y="687"/>
                    <a:pt x="709" y="625"/>
                    <a:pt x="724" y="557"/>
                  </a:cubicBezTo>
                  <a:lnTo>
                    <a:pt x="766" y="557"/>
                  </a:lnTo>
                  <a:lnTo>
                    <a:pt x="784" y="59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6" name="Google Shape;1856;p70"/>
            <p:cNvSpPr/>
            <p:nvPr/>
          </p:nvSpPr>
          <p:spPr>
            <a:xfrm>
              <a:off x="4878572" y="2471526"/>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7" name="Google Shape;1857;p70"/>
            <p:cNvSpPr/>
            <p:nvPr/>
          </p:nvSpPr>
          <p:spPr>
            <a:xfrm>
              <a:off x="4951398" y="2332629"/>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58" name="Google Shape;1858;p70"/>
            <p:cNvSpPr/>
            <p:nvPr/>
          </p:nvSpPr>
          <p:spPr>
            <a:xfrm>
              <a:off x="4926437" y="2342613"/>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59" name="Google Shape;1859;p70"/>
          <p:cNvGrpSpPr/>
          <p:nvPr/>
        </p:nvGrpSpPr>
        <p:grpSpPr>
          <a:xfrm>
            <a:off x="3308414" y="2292692"/>
            <a:ext cx="337407" cy="269573"/>
            <a:chOff x="3308414" y="2292692"/>
            <a:chExt cx="337407" cy="269573"/>
          </a:xfrm>
        </p:grpSpPr>
        <p:sp>
          <p:nvSpPr>
            <p:cNvPr id="1860" name="Google Shape;1860;p70"/>
            <p:cNvSpPr/>
            <p:nvPr/>
          </p:nvSpPr>
          <p:spPr>
            <a:xfrm>
              <a:off x="3531590" y="2546994"/>
              <a:ext cx="10571" cy="9984"/>
            </a:xfrm>
            <a:custGeom>
              <a:avLst/>
              <a:gdLst/>
              <a:ahLst/>
              <a:cxnLst/>
              <a:rect l="l" t="t" r="r" b="b"/>
              <a:pathLst>
                <a:path w="36" h="34" extrusionOk="0">
                  <a:moveTo>
                    <a:pt x="1" y="0"/>
                  </a:moveTo>
                  <a:lnTo>
                    <a:pt x="0" y="34"/>
                  </a:lnTo>
                  <a:cubicBezTo>
                    <a:pt x="5" y="34"/>
                    <a:pt x="11" y="34"/>
                    <a:pt x="17" y="34"/>
                  </a:cubicBezTo>
                  <a:cubicBezTo>
                    <a:pt x="23" y="34"/>
                    <a:pt x="29" y="34"/>
                    <a:pt x="36" y="33"/>
                  </a:cubicBezTo>
                  <a:lnTo>
                    <a:pt x="34" y="0"/>
                  </a:lnTo>
                  <a:cubicBezTo>
                    <a:pt x="23" y="0"/>
                    <a:pt x="12" y="0"/>
                    <a:pt x="1" y="0"/>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1" name="Google Shape;1861;p70"/>
            <p:cNvSpPr/>
            <p:nvPr/>
          </p:nvSpPr>
          <p:spPr>
            <a:xfrm>
              <a:off x="3437034" y="2445097"/>
              <a:ext cx="9397" cy="7929"/>
            </a:xfrm>
            <a:custGeom>
              <a:avLst/>
              <a:gdLst/>
              <a:ahLst/>
              <a:cxnLst/>
              <a:rect l="l" t="t" r="r" b="b"/>
              <a:pathLst>
                <a:path w="32" h="27" extrusionOk="0">
                  <a:moveTo>
                    <a:pt x="1" y="27"/>
                  </a:moveTo>
                  <a:cubicBezTo>
                    <a:pt x="0" y="18"/>
                    <a:pt x="0" y="9"/>
                    <a:pt x="0" y="0"/>
                  </a:cubicBezTo>
                  <a:lnTo>
                    <a:pt x="32" y="27"/>
                  </a:lnTo>
                  <a:lnTo>
                    <a:pt x="1" y="2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2" name="Google Shape;1862;p70"/>
            <p:cNvSpPr/>
            <p:nvPr/>
          </p:nvSpPr>
          <p:spPr>
            <a:xfrm>
              <a:off x="3308414" y="2292692"/>
              <a:ext cx="337407" cy="269573"/>
            </a:xfrm>
            <a:custGeom>
              <a:avLst/>
              <a:gdLst/>
              <a:ahLst/>
              <a:cxnLst/>
              <a:rect l="l" t="t" r="r" b="b"/>
              <a:pathLst>
                <a:path w="1149" h="918" extrusionOk="0">
                  <a:moveTo>
                    <a:pt x="1041" y="264"/>
                  </a:moveTo>
                  <a:lnTo>
                    <a:pt x="777" y="0"/>
                  </a:lnTo>
                  <a:lnTo>
                    <a:pt x="513" y="264"/>
                  </a:lnTo>
                  <a:cubicBezTo>
                    <a:pt x="471" y="306"/>
                    <a:pt x="440" y="356"/>
                    <a:pt x="422" y="413"/>
                  </a:cubicBezTo>
                  <a:cubicBezTo>
                    <a:pt x="408" y="456"/>
                    <a:pt x="403" y="501"/>
                    <a:pt x="405" y="546"/>
                  </a:cubicBezTo>
                  <a:lnTo>
                    <a:pt x="372" y="546"/>
                  </a:lnTo>
                  <a:cubicBezTo>
                    <a:pt x="369" y="520"/>
                    <a:pt x="359" y="496"/>
                    <a:pt x="343" y="475"/>
                  </a:cubicBezTo>
                  <a:lnTo>
                    <a:pt x="316" y="496"/>
                  </a:lnTo>
                  <a:cubicBezTo>
                    <a:pt x="328" y="511"/>
                    <a:pt x="335" y="528"/>
                    <a:pt x="338" y="546"/>
                  </a:cubicBezTo>
                  <a:lnTo>
                    <a:pt x="132" y="546"/>
                  </a:lnTo>
                  <a:cubicBezTo>
                    <a:pt x="127" y="546"/>
                    <a:pt x="123" y="547"/>
                    <a:pt x="118" y="547"/>
                  </a:cubicBezTo>
                  <a:cubicBezTo>
                    <a:pt x="126" y="493"/>
                    <a:pt x="172" y="452"/>
                    <a:pt x="228" y="452"/>
                  </a:cubicBezTo>
                  <a:cubicBezTo>
                    <a:pt x="252" y="452"/>
                    <a:pt x="274" y="459"/>
                    <a:pt x="293" y="473"/>
                  </a:cubicBezTo>
                  <a:lnTo>
                    <a:pt x="313" y="446"/>
                  </a:lnTo>
                  <a:cubicBezTo>
                    <a:pt x="289" y="428"/>
                    <a:pt x="259" y="418"/>
                    <a:pt x="228" y="418"/>
                  </a:cubicBezTo>
                  <a:cubicBezTo>
                    <a:pt x="151" y="418"/>
                    <a:pt x="88" y="479"/>
                    <a:pt x="83" y="555"/>
                  </a:cubicBezTo>
                  <a:cubicBezTo>
                    <a:pt x="27" y="576"/>
                    <a:pt x="-5" y="635"/>
                    <a:pt x="1" y="699"/>
                  </a:cubicBezTo>
                  <a:cubicBezTo>
                    <a:pt x="3" y="723"/>
                    <a:pt x="9" y="749"/>
                    <a:pt x="18" y="771"/>
                  </a:cubicBezTo>
                  <a:lnTo>
                    <a:pt x="50" y="758"/>
                  </a:lnTo>
                  <a:cubicBezTo>
                    <a:pt x="41" y="738"/>
                    <a:pt x="36" y="715"/>
                    <a:pt x="35" y="694"/>
                  </a:cubicBezTo>
                  <a:cubicBezTo>
                    <a:pt x="29" y="635"/>
                    <a:pt x="73" y="579"/>
                    <a:pt x="132" y="580"/>
                  </a:cubicBezTo>
                  <a:lnTo>
                    <a:pt x="475" y="580"/>
                  </a:lnTo>
                  <a:cubicBezTo>
                    <a:pt x="533" y="579"/>
                    <a:pt x="579" y="635"/>
                    <a:pt x="572" y="693"/>
                  </a:cubicBezTo>
                  <a:cubicBezTo>
                    <a:pt x="560" y="801"/>
                    <a:pt x="479" y="885"/>
                    <a:pt x="371" y="884"/>
                  </a:cubicBezTo>
                  <a:lnTo>
                    <a:pt x="236" y="884"/>
                  </a:lnTo>
                  <a:cubicBezTo>
                    <a:pt x="166" y="884"/>
                    <a:pt x="102" y="849"/>
                    <a:pt x="66" y="790"/>
                  </a:cubicBezTo>
                  <a:lnTo>
                    <a:pt x="37" y="807"/>
                  </a:lnTo>
                  <a:cubicBezTo>
                    <a:pt x="80" y="877"/>
                    <a:pt x="154" y="918"/>
                    <a:pt x="236" y="918"/>
                  </a:cubicBezTo>
                  <a:lnTo>
                    <a:pt x="371" y="918"/>
                  </a:lnTo>
                  <a:cubicBezTo>
                    <a:pt x="442" y="918"/>
                    <a:pt x="512" y="884"/>
                    <a:pt x="556" y="827"/>
                  </a:cubicBezTo>
                  <a:cubicBezTo>
                    <a:pt x="605" y="864"/>
                    <a:pt x="663" y="887"/>
                    <a:pt x="723" y="896"/>
                  </a:cubicBezTo>
                  <a:lnTo>
                    <a:pt x="728" y="863"/>
                  </a:lnTo>
                  <a:cubicBezTo>
                    <a:pt x="674" y="855"/>
                    <a:pt x="622" y="834"/>
                    <a:pt x="578" y="801"/>
                  </a:cubicBezTo>
                  <a:lnTo>
                    <a:pt x="659" y="734"/>
                  </a:lnTo>
                  <a:lnTo>
                    <a:pt x="718" y="783"/>
                  </a:lnTo>
                  <a:lnTo>
                    <a:pt x="777" y="734"/>
                  </a:lnTo>
                  <a:lnTo>
                    <a:pt x="836" y="783"/>
                  </a:lnTo>
                  <a:lnTo>
                    <a:pt x="896" y="734"/>
                  </a:lnTo>
                  <a:lnTo>
                    <a:pt x="955" y="783"/>
                  </a:lnTo>
                  <a:lnTo>
                    <a:pt x="1014" y="734"/>
                  </a:lnTo>
                  <a:lnTo>
                    <a:pt x="1033" y="750"/>
                  </a:lnTo>
                  <a:cubicBezTo>
                    <a:pt x="980" y="811"/>
                    <a:pt x="907" y="851"/>
                    <a:pt x="827" y="862"/>
                  </a:cubicBezTo>
                  <a:lnTo>
                    <a:pt x="832" y="896"/>
                  </a:lnTo>
                  <a:cubicBezTo>
                    <a:pt x="912" y="884"/>
                    <a:pt x="984" y="848"/>
                    <a:pt x="1041" y="791"/>
                  </a:cubicBezTo>
                  <a:cubicBezTo>
                    <a:pt x="1186" y="645"/>
                    <a:pt x="1186" y="409"/>
                    <a:pt x="1041" y="264"/>
                  </a:cubicBezTo>
                  <a:moveTo>
                    <a:pt x="855" y="126"/>
                  </a:moveTo>
                  <a:lnTo>
                    <a:pt x="836" y="142"/>
                  </a:lnTo>
                  <a:lnTo>
                    <a:pt x="777" y="93"/>
                  </a:lnTo>
                  <a:lnTo>
                    <a:pt x="718" y="142"/>
                  </a:lnTo>
                  <a:lnTo>
                    <a:pt x="699" y="126"/>
                  </a:lnTo>
                  <a:lnTo>
                    <a:pt x="777" y="48"/>
                  </a:lnTo>
                  <a:lnTo>
                    <a:pt x="855" y="126"/>
                  </a:lnTo>
                  <a:moveTo>
                    <a:pt x="718" y="186"/>
                  </a:moveTo>
                  <a:lnTo>
                    <a:pt x="777" y="137"/>
                  </a:lnTo>
                  <a:lnTo>
                    <a:pt x="836" y="186"/>
                  </a:lnTo>
                  <a:lnTo>
                    <a:pt x="879" y="150"/>
                  </a:lnTo>
                  <a:lnTo>
                    <a:pt x="976" y="247"/>
                  </a:lnTo>
                  <a:lnTo>
                    <a:pt x="955" y="265"/>
                  </a:lnTo>
                  <a:lnTo>
                    <a:pt x="896" y="215"/>
                  </a:lnTo>
                  <a:lnTo>
                    <a:pt x="836" y="265"/>
                  </a:lnTo>
                  <a:lnTo>
                    <a:pt x="777" y="215"/>
                  </a:lnTo>
                  <a:lnTo>
                    <a:pt x="718" y="265"/>
                  </a:lnTo>
                  <a:lnTo>
                    <a:pt x="659" y="215"/>
                  </a:lnTo>
                  <a:lnTo>
                    <a:pt x="599" y="265"/>
                  </a:lnTo>
                  <a:lnTo>
                    <a:pt x="578" y="247"/>
                  </a:lnTo>
                  <a:lnTo>
                    <a:pt x="675" y="150"/>
                  </a:lnTo>
                  <a:lnTo>
                    <a:pt x="718" y="186"/>
                  </a:lnTo>
                  <a:moveTo>
                    <a:pt x="537" y="288"/>
                  </a:moveTo>
                  <a:lnTo>
                    <a:pt x="554" y="271"/>
                  </a:lnTo>
                  <a:lnTo>
                    <a:pt x="599" y="309"/>
                  </a:lnTo>
                  <a:lnTo>
                    <a:pt x="659" y="260"/>
                  </a:lnTo>
                  <a:lnTo>
                    <a:pt x="718" y="309"/>
                  </a:lnTo>
                  <a:lnTo>
                    <a:pt x="777" y="260"/>
                  </a:lnTo>
                  <a:lnTo>
                    <a:pt x="836" y="309"/>
                  </a:lnTo>
                  <a:lnTo>
                    <a:pt x="896" y="260"/>
                  </a:lnTo>
                  <a:lnTo>
                    <a:pt x="955" y="309"/>
                  </a:lnTo>
                  <a:lnTo>
                    <a:pt x="1000" y="271"/>
                  </a:lnTo>
                  <a:lnTo>
                    <a:pt x="1017" y="288"/>
                  </a:lnTo>
                  <a:cubicBezTo>
                    <a:pt x="1044" y="315"/>
                    <a:pt x="1066" y="347"/>
                    <a:pt x="1082" y="380"/>
                  </a:cubicBezTo>
                  <a:lnTo>
                    <a:pt x="1067" y="390"/>
                  </a:lnTo>
                  <a:lnTo>
                    <a:pt x="1005" y="338"/>
                  </a:lnTo>
                  <a:lnTo>
                    <a:pt x="946" y="388"/>
                  </a:lnTo>
                  <a:lnTo>
                    <a:pt x="887" y="338"/>
                  </a:lnTo>
                  <a:lnTo>
                    <a:pt x="827" y="388"/>
                  </a:lnTo>
                  <a:lnTo>
                    <a:pt x="777" y="338"/>
                  </a:lnTo>
                  <a:lnTo>
                    <a:pt x="727" y="388"/>
                  </a:lnTo>
                  <a:lnTo>
                    <a:pt x="668" y="338"/>
                  </a:lnTo>
                  <a:lnTo>
                    <a:pt x="608" y="388"/>
                  </a:lnTo>
                  <a:lnTo>
                    <a:pt x="549" y="338"/>
                  </a:lnTo>
                  <a:lnTo>
                    <a:pt x="487" y="390"/>
                  </a:lnTo>
                  <a:lnTo>
                    <a:pt x="471" y="380"/>
                  </a:lnTo>
                  <a:cubicBezTo>
                    <a:pt x="488" y="346"/>
                    <a:pt x="510" y="315"/>
                    <a:pt x="537" y="288"/>
                  </a:cubicBezTo>
                  <a:moveTo>
                    <a:pt x="441" y="478"/>
                  </a:moveTo>
                  <a:cubicBezTo>
                    <a:pt x="445" y="456"/>
                    <a:pt x="450" y="434"/>
                    <a:pt x="458" y="413"/>
                  </a:cubicBezTo>
                  <a:lnTo>
                    <a:pt x="490" y="432"/>
                  </a:lnTo>
                  <a:lnTo>
                    <a:pt x="549" y="383"/>
                  </a:lnTo>
                  <a:lnTo>
                    <a:pt x="608" y="432"/>
                  </a:lnTo>
                  <a:lnTo>
                    <a:pt x="667" y="383"/>
                  </a:lnTo>
                  <a:lnTo>
                    <a:pt x="727" y="432"/>
                  </a:lnTo>
                  <a:lnTo>
                    <a:pt x="777" y="383"/>
                  </a:lnTo>
                  <a:lnTo>
                    <a:pt x="827" y="432"/>
                  </a:lnTo>
                  <a:lnTo>
                    <a:pt x="886" y="383"/>
                  </a:lnTo>
                  <a:lnTo>
                    <a:pt x="946" y="432"/>
                  </a:lnTo>
                  <a:lnTo>
                    <a:pt x="1005" y="383"/>
                  </a:lnTo>
                  <a:lnTo>
                    <a:pt x="1064" y="432"/>
                  </a:lnTo>
                  <a:lnTo>
                    <a:pt x="1096" y="413"/>
                  </a:lnTo>
                  <a:cubicBezTo>
                    <a:pt x="1104" y="434"/>
                    <a:pt x="1109" y="456"/>
                    <a:pt x="1112" y="478"/>
                  </a:cubicBezTo>
                  <a:lnTo>
                    <a:pt x="1073" y="511"/>
                  </a:lnTo>
                  <a:lnTo>
                    <a:pt x="1014" y="461"/>
                  </a:lnTo>
                  <a:lnTo>
                    <a:pt x="955" y="511"/>
                  </a:lnTo>
                  <a:lnTo>
                    <a:pt x="895" y="461"/>
                  </a:lnTo>
                  <a:lnTo>
                    <a:pt x="836" y="511"/>
                  </a:lnTo>
                  <a:lnTo>
                    <a:pt x="777" y="461"/>
                  </a:lnTo>
                  <a:lnTo>
                    <a:pt x="718" y="511"/>
                  </a:lnTo>
                  <a:lnTo>
                    <a:pt x="658" y="461"/>
                  </a:lnTo>
                  <a:lnTo>
                    <a:pt x="599" y="511"/>
                  </a:lnTo>
                  <a:lnTo>
                    <a:pt x="540" y="461"/>
                  </a:lnTo>
                  <a:lnTo>
                    <a:pt x="481" y="511"/>
                  </a:lnTo>
                  <a:lnTo>
                    <a:pt x="441" y="478"/>
                  </a:lnTo>
                  <a:moveTo>
                    <a:pt x="1054" y="723"/>
                  </a:moveTo>
                  <a:lnTo>
                    <a:pt x="1014" y="690"/>
                  </a:lnTo>
                  <a:lnTo>
                    <a:pt x="955" y="739"/>
                  </a:lnTo>
                  <a:lnTo>
                    <a:pt x="895" y="690"/>
                  </a:lnTo>
                  <a:lnTo>
                    <a:pt x="836" y="739"/>
                  </a:lnTo>
                  <a:lnTo>
                    <a:pt x="777" y="690"/>
                  </a:lnTo>
                  <a:lnTo>
                    <a:pt x="718" y="739"/>
                  </a:lnTo>
                  <a:lnTo>
                    <a:pt x="659" y="690"/>
                  </a:lnTo>
                  <a:lnTo>
                    <a:pt x="598" y="740"/>
                  </a:lnTo>
                  <a:cubicBezTo>
                    <a:pt x="604" y="715"/>
                    <a:pt x="609" y="688"/>
                    <a:pt x="606" y="663"/>
                  </a:cubicBezTo>
                  <a:lnTo>
                    <a:pt x="658" y="620"/>
                  </a:lnTo>
                  <a:lnTo>
                    <a:pt x="718" y="669"/>
                  </a:lnTo>
                  <a:lnTo>
                    <a:pt x="777" y="620"/>
                  </a:lnTo>
                  <a:lnTo>
                    <a:pt x="836" y="669"/>
                  </a:lnTo>
                  <a:lnTo>
                    <a:pt x="895" y="620"/>
                  </a:lnTo>
                  <a:lnTo>
                    <a:pt x="955" y="669"/>
                  </a:lnTo>
                  <a:lnTo>
                    <a:pt x="1014" y="620"/>
                  </a:lnTo>
                  <a:lnTo>
                    <a:pt x="1081" y="676"/>
                  </a:lnTo>
                  <a:cubicBezTo>
                    <a:pt x="1074" y="692"/>
                    <a:pt x="1064" y="708"/>
                    <a:pt x="1054" y="723"/>
                  </a:cubicBezTo>
                  <a:moveTo>
                    <a:pt x="1014" y="575"/>
                  </a:moveTo>
                  <a:lnTo>
                    <a:pt x="955" y="625"/>
                  </a:lnTo>
                  <a:lnTo>
                    <a:pt x="895" y="575"/>
                  </a:lnTo>
                  <a:lnTo>
                    <a:pt x="836" y="625"/>
                  </a:lnTo>
                  <a:lnTo>
                    <a:pt x="777" y="575"/>
                  </a:lnTo>
                  <a:lnTo>
                    <a:pt x="718" y="625"/>
                  </a:lnTo>
                  <a:lnTo>
                    <a:pt x="659" y="575"/>
                  </a:lnTo>
                  <a:lnTo>
                    <a:pt x="597" y="627"/>
                  </a:lnTo>
                  <a:cubicBezTo>
                    <a:pt x="592" y="615"/>
                    <a:pt x="584" y="603"/>
                    <a:pt x="575" y="592"/>
                  </a:cubicBezTo>
                  <a:cubicBezTo>
                    <a:pt x="553" y="567"/>
                    <a:pt x="523" y="551"/>
                    <a:pt x="490" y="547"/>
                  </a:cubicBezTo>
                  <a:lnTo>
                    <a:pt x="540" y="505"/>
                  </a:lnTo>
                  <a:lnTo>
                    <a:pt x="599" y="555"/>
                  </a:lnTo>
                  <a:lnTo>
                    <a:pt x="658" y="505"/>
                  </a:lnTo>
                  <a:lnTo>
                    <a:pt x="718" y="555"/>
                  </a:lnTo>
                  <a:lnTo>
                    <a:pt x="777" y="505"/>
                  </a:lnTo>
                  <a:lnTo>
                    <a:pt x="836" y="555"/>
                  </a:lnTo>
                  <a:lnTo>
                    <a:pt x="895" y="505"/>
                  </a:lnTo>
                  <a:lnTo>
                    <a:pt x="955" y="555"/>
                  </a:lnTo>
                  <a:lnTo>
                    <a:pt x="1014" y="505"/>
                  </a:lnTo>
                  <a:lnTo>
                    <a:pt x="1073" y="555"/>
                  </a:lnTo>
                  <a:lnTo>
                    <a:pt x="1116" y="519"/>
                  </a:lnTo>
                  <a:cubicBezTo>
                    <a:pt x="1117" y="561"/>
                    <a:pt x="1110" y="604"/>
                    <a:pt x="1095" y="644"/>
                  </a:cubicBezTo>
                  <a:lnTo>
                    <a:pt x="1014" y="575"/>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3" name="Google Shape;1863;p70"/>
            <p:cNvSpPr/>
            <p:nvPr/>
          </p:nvSpPr>
          <p:spPr>
            <a:xfrm>
              <a:off x="3337779" y="2472700"/>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4" name="Google Shape;1864;p70"/>
            <p:cNvSpPr/>
            <p:nvPr/>
          </p:nvSpPr>
          <p:spPr>
            <a:xfrm>
              <a:off x="3357748" y="2472700"/>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65" name="Google Shape;1865;p70"/>
          <p:cNvGrpSpPr/>
          <p:nvPr/>
        </p:nvGrpSpPr>
        <p:grpSpPr>
          <a:xfrm>
            <a:off x="4796937" y="1725651"/>
            <a:ext cx="306573" cy="337407"/>
            <a:chOff x="4796937" y="1725651"/>
            <a:chExt cx="306573" cy="337407"/>
          </a:xfrm>
        </p:grpSpPr>
        <p:sp>
          <p:nvSpPr>
            <p:cNvPr id="1866" name="Google Shape;1866;p70"/>
            <p:cNvSpPr/>
            <p:nvPr/>
          </p:nvSpPr>
          <p:spPr>
            <a:xfrm>
              <a:off x="4969898" y="1809929"/>
              <a:ext cx="13802" cy="13802"/>
            </a:xfrm>
            <a:custGeom>
              <a:avLst/>
              <a:gdLst/>
              <a:ahLst/>
              <a:cxnLst/>
              <a:rect l="l" t="t" r="r" b="b"/>
              <a:pathLst>
                <a:path w="47" h="47" extrusionOk="0">
                  <a:moveTo>
                    <a:pt x="27" y="0"/>
                  </a:moveTo>
                  <a:lnTo>
                    <a:pt x="47" y="27"/>
                  </a:lnTo>
                  <a:lnTo>
                    <a:pt x="19" y="47"/>
                  </a:lnTo>
                  <a:lnTo>
                    <a:pt x="0" y="19"/>
                  </a:lnTo>
                  <a:lnTo>
                    <a:pt x="27"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7" name="Google Shape;1867;p70"/>
            <p:cNvSpPr/>
            <p:nvPr/>
          </p:nvSpPr>
          <p:spPr>
            <a:xfrm>
              <a:off x="4986048" y="1798183"/>
              <a:ext cx="13802" cy="13802"/>
            </a:xfrm>
            <a:custGeom>
              <a:avLst/>
              <a:gdLst/>
              <a:ahLst/>
              <a:cxnLst/>
              <a:rect l="l" t="t" r="r" b="b"/>
              <a:pathLst>
                <a:path w="47" h="47" extrusionOk="0">
                  <a:moveTo>
                    <a:pt x="0" y="20"/>
                  </a:moveTo>
                  <a:lnTo>
                    <a:pt x="27" y="0"/>
                  </a:lnTo>
                  <a:lnTo>
                    <a:pt x="47" y="27"/>
                  </a:lnTo>
                  <a:lnTo>
                    <a:pt x="19" y="47"/>
                  </a:lnTo>
                  <a:lnTo>
                    <a:pt x="0" y="2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8" name="Google Shape;1868;p70"/>
            <p:cNvSpPr/>
            <p:nvPr/>
          </p:nvSpPr>
          <p:spPr>
            <a:xfrm>
              <a:off x="5009834" y="1745619"/>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69" name="Google Shape;1869;p70"/>
            <p:cNvSpPr/>
            <p:nvPr/>
          </p:nvSpPr>
          <p:spPr>
            <a:xfrm>
              <a:off x="5054176" y="1953231"/>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70" name="Google Shape;1870;p70"/>
            <p:cNvSpPr/>
            <p:nvPr/>
          </p:nvSpPr>
          <p:spPr>
            <a:xfrm>
              <a:off x="4796937" y="1725651"/>
              <a:ext cx="306573" cy="337407"/>
            </a:xfrm>
            <a:custGeom>
              <a:avLst/>
              <a:gdLst/>
              <a:ahLst/>
              <a:cxnLst/>
              <a:rect l="l" t="t" r="r" b="b"/>
              <a:pathLst>
                <a:path w="1044" h="1149" extrusionOk="0">
                  <a:moveTo>
                    <a:pt x="866" y="708"/>
                  </a:moveTo>
                  <a:lnTo>
                    <a:pt x="798" y="640"/>
                  </a:lnTo>
                  <a:lnTo>
                    <a:pt x="724" y="640"/>
                  </a:lnTo>
                  <a:lnTo>
                    <a:pt x="724" y="531"/>
                  </a:lnTo>
                  <a:cubicBezTo>
                    <a:pt x="821" y="502"/>
                    <a:pt x="893" y="412"/>
                    <a:pt x="893" y="305"/>
                  </a:cubicBezTo>
                  <a:lnTo>
                    <a:pt x="893" y="172"/>
                  </a:lnTo>
                  <a:cubicBezTo>
                    <a:pt x="893" y="78"/>
                    <a:pt x="818" y="2"/>
                    <a:pt x="726" y="1"/>
                  </a:cubicBezTo>
                  <a:cubicBezTo>
                    <a:pt x="686" y="1"/>
                    <a:pt x="649" y="14"/>
                    <a:pt x="619" y="38"/>
                  </a:cubicBezTo>
                  <a:lnTo>
                    <a:pt x="580" y="0"/>
                  </a:lnTo>
                  <a:lnTo>
                    <a:pt x="557" y="24"/>
                  </a:lnTo>
                  <a:lnTo>
                    <a:pt x="606" y="73"/>
                  </a:lnTo>
                  <a:lnTo>
                    <a:pt x="687" y="154"/>
                  </a:lnTo>
                  <a:lnTo>
                    <a:pt x="594" y="221"/>
                  </a:lnTo>
                  <a:cubicBezTo>
                    <a:pt x="530" y="145"/>
                    <a:pt x="437" y="102"/>
                    <a:pt x="337" y="102"/>
                  </a:cubicBezTo>
                  <a:cubicBezTo>
                    <a:pt x="151" y="102"/>
                    <a:pt x="0" y="253"/>
                    <a:pt x="0" y="439"/>
                  </a:cubicBezTo>
                  <a:lnTo>
                    <a:pt x="0" y="1149"/>
                  </a:lnTo>
                  <a:lnTo>
                    <a:pt x="33" y="1149"/>
                  </a:lnTo>
                  <a:lnTo>
                    <a:pt x="303" y="889"/>
                  </a:lnTo>
                  <a:lnTo>
                    <a:pt x="303" y="809"/>
                  </a:lnTo>
                  <a:lnTo>
                    <a:pt x="481" y="809"/>
                  </a:lnTo>
                  <a:lnTo>
                    <a:pt x="690" y="1018"/>
                  </a:lnTo>
                  <a:lnTo>
                    <a:pt x="690" y="1147"/>
                  </a:lnTo>
                  <a:lnTo>
                    <a:pt x="724" y="1147"/>
                  </a:lnTo>
                  <a:lnTo>
                    <a:pt x="724" y="1004"/>
                  </a:lnTo>
                  <a:lnTo>
                    <a:pt x="529" y="809"/>
                  </a:lnTo>
                  <a:lnTo>
                    <a:pt x="576" y="809"/>
                  </a:lnTo>
                  <a:lnTo>
                    <a:pt x="759" y="992"/>
                  </a:lnTo>
                  <a:lnTo>
                    <a:pt x="759" y="1147"/>
                  </a:lnTo>
                  <a:lnTo>
                    <a:pt x="793" y="1147"/>
                  </a:lnTo>
                  <a:lnTo>
                    <a:pt x="793" y="978"/>
                  </a:lnTo>
                  <a:lnTo>
                    <a:pt x="624" y="809"/>
                  </a:lnTo>
                  <a:lnTo>
                    <a:pt x="842" y="809"/>
                  </a:lnTo>
                  <a:lnTo>
                    <a:pt x="842" y="775"/>
                  </a:lnTo>
                  <a:lnTo>
                    <a:pt x="303" y="775"/>
                  </a:lnTo>
                  <a:lnTo>
                    <a:pt x="303" y="741"/>
                  </a:lnTo>
                  <a:lnTo>
                    <a:pt x="1010" y="741"/>
                  </a:lnTo>
                  <a:lnTo>
                    <a:pt x="1010" y="775"/>
                  </a:lnTo>
                  <a:lnTo>
                    <a:pt x="943" y="775"/>
                  </a:lnTo>
                  <a:lnTo>
                    <a:pt x="943" y="809"/>
                  </a:lnTo>
                  <a:lnTo>
                    <a:pt x="1044" y="809"/>
                  </a:lnTo>
                  <a:lnTo>
                    <a:pt x="1044" y="708"/>
                  </a:lnTo>
                  <a:lnTo>
                    <a:pt x="866" y="708"/>
                  </a:lnTo>
                  <a:moveTo>
                    <a:pt x="818" y="708"/>
                  </a:moveTo>
                  <a:lnTo>
                    <a:pt x="771" y="708"/>
                  </a:lnTo>
                  <a:lnTo>
                    <a:pt x="738" y="674"/>
                  </a:lnTo>
                  <a:lnTo>
                    <a:pt x="785" y="674"/>
                  </a:lnTo>
                  <a:lnTo>
                    <a:pt x="818" y="708"/>
                  </a:lnTo>
                  <a:moveTo>
                    <a:pt x="724" y="708"/>
                  </a:moveTo>
                  <a:lnTo>
                    <a:pt x="668" y="708"/>
                  </a:lnTo>
                  <a:lnTo>
                    <a:pt x="636" y="674"/>
                  </a:lnTo>
                  <a:lnTo>
                    <a:pt x="690" y="674"/>
                  </a:lnTo>
                  <a:lnTo>
                    <a:pt x="690" y="674"/>
                  </a:lnTo>
                  <a:lnTo>
                    <a:pt x="724" y="708"/>
                  </a:lnTo>
                  <a:moveTo>
                    <a:pt x="690" y="640"/>
                  </a:moveTo>
                  <a:lnTo>
                    <a:pt x="623" y="640"/>
                  </a:lnTo>
                  <a:lnTo>
                    <a:pt x="623" y="541"/>
                  </a:lnTo>
                  <a:lnTo>
                    <a:pt x="657" y="541"/>
                  </a:lnTo>
                  <a:cubicBezTo>
                    <a:pt x="668" y="541"/>
                    <a:pt x="679" y="540"/>
                    <a:pt x="690" y="538"/>
                  </a:cubicBezTo>
                  <a:lnTo>
                    <a:pt x="690" y="640"/>
                  </a:lnTo>
                  <a:moveTo>
                    <a:pt x="731" y="198"/>
                  </a:moveTo>
                  <a:cubicBezTo>
                    <a:pt x="771" y="239"/>
                    <a:pt x="783" y="300"/>
                    <a:pt x="761" y="352"/>
                  </a:cubicBezTo>
                  <a:lnTo>
                    <a:pt x="792" y="365"/>
                  </a:lnTo>
                  <a:cubicBezTo>
                    <a:pt x="819" y="300"/>
                    <a:pt x="805" y="225"/>
                    <a:pt x="755" y="175"/>
                  </a:cubicBezTo>
                  <a:lnTo>
                    <a:pt x="643" y="62"/>
                  </a:lnTo>
                  <a:cubicBezTo>
                    <a:pt x="666" y="44"/>
                    <a:pt x="695" y="34"/>
                    <a:pt x="725" y="35"/>
                  </a:cubicBezTo>
                  <a:cubicBezTo>
                    <a:pt x="799" y="35"/>
                    <a:pt x="859" y="97"/>
                    <a:pt x="859" y="172"/>
                  </a:cubicBezTo>
                  <a:lnTo>
                    <a:pt x="859" y="305"/>
                  </a:lnTo>
                  <a:cubicBezTo>
                    <a:pt x="859" y="417"/>
                    <a:pt x="768" y="507"/>
                    <a:pt x="657" y="507"/>
                  </a:cubicBezTo>
                  <a:lnTo>
                    <a:pt x="320" y="507"/>
                  </a:lnTo>
                  <a:lnTo>
                    <a:pt x="320" y="541"/>
                  </a:lnTo>
                  <a:lnTo>
                    <a:pt x="362" y="541"/>
                  </a:lnTo>
                  <a:cubicBezTo>
                    <a:pt x="312" y="593"/>
                    <a:pt x="232" y="603"/>
                    <a:pt x="169" y="570"/>
                  </a:cubicBezTo>
                  <a:lnTo>
                    <a:pt x="303" y="473"/>
                  </a:lnTo>
                  <a:lnTo>
                    <a:pt x="630" y="473"/>
                  </a:lnTo>
                  <a:cubicBezTo>
                    <a:pt x="687" y="473"/>
                    <a:pt x="741" y="445"/>
                    <a:pt x="774" y="398"/>
                  </a:cubicBezTo>
                  <a:lnTo>
                    <a:pt x="746" y="379"/>
                  </a:lnTo>
                  <a:cubicBezTo>
                    <a:pt x="720" y="417"/>
                    <a:pt x="676" y="439"/>
                    <a:pt x="630" y="439"/>
                  </a:cubicBezTo>
                  <a:lnTo>
                    <a:pt x="350" y="439"/>
                  </a:lnTo>
                  <a:lnTo>
                    <a:pt x="711" y="178"/>
                  </a:lnTo>
                  <a:lnTo>
                    <a:pt x="731" y="198"/>
                  </a:lnTo>
                  <a:moveTo>
                    <a:pt x="236" y="480"/>
                  </a:moveTo>
                  <a:lnTo>
                    <a:pt x="236" y="439"/>
                  </a:lnTo>
                  <a:cubicBezTo>
                    <a:pt x="236" y="383"/>
                    <a:pt x="281" y="338"/>
                    <a:pt x="337" y="338"/>
                  </a:cubicBezTo>
                  <a:cubicBezTo>
                    <a:pt x="361" y="338"/>
                    <a:pt x="383" y="346"/>
                    <a:pt x="401" y="361"/>
                  </a:cubicBezTo>
                  <a:lnTo>
                    <a:pt x="236" y="480"/>
                  </a:lnTo>
                  <a:moveTo>
                    <a:pt x="429" y="340"/>
                  </a:moveTo>
                  <a:cubicBezTo>
                    <a:pt x="404" y="317"/>
                    <a:pt x="371" y="304"/>
                    <a:pt x="337" y="304"/>
                  </a:cubicBezTo>
                  <a:cubicBezTo>
                    <a:pt x="263" y="304"/>
                    <a:pt x="202" y="364"/>
                    <a:pt x="202" y="439"/>
                  </a:cubicBezTo>
                  <a:lnTo>
                    <a:pt x="202" y="504"/>
                  </a:lnTo>
                  <a:lnTo>
                    <a:pt x="169" y="528"/>
                  </a:lnTo>
                  <a:lnTo>
                    <a:pt x="169" y="439"/>
                  </a:lnTo>
                  <a:cubicBezTo>
                    <a:pt x="169" y="346"/>
                    <a:pt x="244" y="270"/>
                    <a:pt x="337" y="270"/>
                  </a:cubicBezTo>
                  <a:cubicBezTo>
                    <a:pt x="382" y="270"/>
                    <a:pt x="425" y="288"/>
                    <a:pt x="457" y="320"/>
                  </a:cubicBezTo>
                  <a:lnTo>
                    <a:pt x="429" y="340"/>
                  </a:lnTo>
                  <a:moveTo>
                    <a:pt x="169" y="606"/>
                  </a:moveTo>
                  <a:cubicBezTo>
                    <a:pt x="180" y="611"/>
                    <a:pt x="191" y="615"/>
                    <a:pt x="202" y="618"/>
                  </a:cubicBezTo>
                  <a:lnTo>
                    <a:pt x="202" y="940"/>
                  </a:lnTo>
                  <a:lnTo>
                    <a:pt x="169" y="972"/>
                  </a:lnTo>
                  <a:lnTo>
                    <a:pt x="169" y="606"/>
                  </a:lnTo>
                  <a:moveTo>
                    <a:pt x="34" y="439"/>
                  </a:moveTo>
                  <a:cubicBezTo>
                    <a:pt x="34" y="272"/>
                    <a:pt x="170" y="136"/>
                    <a:pt x="337" y="136"/>
                  </a:cubicBezTo>
                  <a:cubicBezTo>
                    <a:pt x="426" y="136"/>
                    <a:pt x="509" y="174"/>
                    <a:pt x="567" y="241"/>
                  </a:cubicBezTo>
                  <a:lnTo>
                    <a:pt x="539" y="261"/>
                  </a:lnTo>
                  <a:cubicBezTo>
                    <a:pt x="488" y="202"/>
                    <a:pt x="415" y="169"/>
                    <a:pt x="337" y="169"/>
                  </a:cubicBezTo>
                  <a:cubicBezTo>
                    <a:pt x="188" y="169"/>
                    <a:pt x="68" y="290"/>
                    <a:pt x="68" y="438"/>
                  </a:cubicBezTo>
                  <a:lnTo>
                    <a:pt x="68" y="472"/>
                  </a:lnTo>
                  <a:lnTo>
                    <a:pt x="101" y="472"/>
                  </a:lnTo>
                  <a:lnTo>
                    <a:pt x="101" y="438"/>
                  </a:lnTo>
                  <a:cubicBezTo>
                    <a:pt x="101" y="309"/>
                    <a:pt x="207" y="203"/>
                    <a:pt x="337" y="203"/>
                  </a:cubicBezTo>
                  <a:cubicBezTo>
                    <a:pt x="404" y="203"/>
                    <a:pt x="467" y="231"/>
                    <a:pt x="512" y="281"/>
                  </a:cubicBezTo>
                  <a:lnTo>
                    <a:pt x="484" y="301"/>
                  </a:lnTo>
                  <a:cubicBezTo>
                    <a:pt x="446" y="260"/>
                    <a:pt x="393" y="237"/>
                    <a:pt x="337" y="237"/>
                  </a:cubicBezTo>
                  <a:cubicBezTo>
                    <a:pt x="226" y="237"/>
                    <a:pt x="135" y="327"/>
                    <a:pt x="135" y="438"/>
                  </a:cubicBezTo>
                  <a:lnTo>
                    <a:pt x="135" y="553"/>
                  </a:lnTo>
                  <a:lnTo>
                    <a:pt x="102" y="577"/>
                  </a:lnTo>
                  <a:lnTo>
                    <a:pt x="135" y="591"/>
                  </a:lnTo>
                  <a:lnTo>
                    <a:pt x="135" y="1004"/>
                  </a:lnTo>
                  <a:lnTo>
                    <a:pt x="101" y="1037"/>
                  </a:lnTo>
                  <a:lnTo>
                    <a:pt x="101" y="506"/>
                  </a:lnTo>
                  <a:lnTo>
                    <a:pt x="68" y="506"/>
                  </a:lnTo>
                  <a:lnTo>
                    <a:pt x="68" y="1069"/>
                  </a:lnTo>
                  <a:lnTo>
                    <a:pt x="34" y="1101"/>
                  </a:lnTo>
                  <a:lnTo>
                    <a:pt x="34" y="439"/>
                  </a:lnTo>
                  <a:moveTo>
                    <a:pt x="236" y="622"/>
                  </a:moveTo>
                  <a:cubicBezTo>
                    <a:pt x="247" y="623"/>
                    <a:pt x="258" y="623"/>
                    <a:pt x="270" y="621"/>
                  </a:cubicBezTo>
                  <a:lnTo>
                    <a:pt x="270" y="875"/>
                  </a:lnTo>
                  <a:lnTo>
                    <a:pt x="236" y="907"/>
                  </a:lnTo>
                  <a:lnTo>
                    <a:pt x="236" y="622"/>
                  </a:lnTo>
                  <a:moveTo>
                    <a:pt x="303" y="614"/>
                  </a:moveTo>
                  <a:cubicBezTo>
                    <a:pt x="346" y="603"/>
                    <a:pt x="380" y="572"/>
                    <a:pt x="410" y="541"/>
                  </a:cubicBezTo>
                  <a:lnTo>
                    <a:pt x="589" y="541"/>
                  </a:lnTo>
                  <a:lnTo>
                    <a:pt x="589" y="674"/>
                  </a:lnTo>
                  <a:lnTo>
                    <a:pt x="622" y="708"/>
                  </a:lnTo>
                  <a:lnTo>
                    <a:pt x="303" y="708"/>
                  </a:lnTo>
                  <a:lnTo>
                    <a:pt x="303" y="614"/>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71" name="Google Shape;1871;p70"/>
          <p:cNvGrpSpPr/>
          <p:nvPr/>
        </p:nvGrpSpPr>
        <p:grpSpPr>
          <a:xfrm>
            <a:off x="1863059" y="1746500"/>
            <a:ext cx="337407" cy="295707"/>
            <a:chOff x="1863059" y="1746500"/>
            <a:chExt cx="337407" cy="295707"/>
          </a:xfrm>
        </p:grpSpPr>
        <p:sp>
          <p:nvSpPr>
            <p:cNvPr id="1872" name="Google Shape;1872;p70"/>
            <p:cNvSpPr/>
            <p:nvPr/>
          </p:nvSpPr>
          <p:spPr>
            <a:xfrm>
              <a:off x="1927956" y="1878937"/>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73" name="Google Shape;1873;p70"/>
            <p:cNvSpPr/>
            <p:nvPr/>
          </p:nvSpPr>
          <p:spPr>
            <a:xfrm>
              <a:off x="1863059" y="1810223"/>
              <a:ext cx="237859" cy="118342"/>
            </a:xfrm>
            <a:custGeom>
              <a:avLst/>
              <a:gdLst/>
              <a:ahLst/>
              <a:cxnLst/>
              <a:rect l="l" t="t" r="r" b="b"/>
              <a:pathLst>
                <a:path w="810" h="403" extrusionOk="0">
                  <a:moveTo>
                    <a:pt x="69" y="370"/>
                  </a:moveTo>
                  <a:lnTo>
                    <a:pt x="69" y="403"/>
                  </a:lnTo>
                  <a:lnTo>
                    <a:pt x="170" y="403"/>
                  </a:lnTo>
                  <a:lnTo>
                    <a:pt x="170" y="369"/>
                  </a:lnTo>
                  <a:lnTo>
                    <a:pt x="106" y="369"/>
                  </a:lnTo>
                  <a:lnTo>
                    <a:pt x="151" y="243"/>
                  </a:lnTo>
                  <a:lnTo>
                    <a:pt x="312" y="83"/>
                  </a:lnTo>
                  <a:lnTo>
                    <a:pt x="338" y="83"/>
                  </a:lnTo>
                  <a:lnTo>
                    <a:pt x="338" y="99"/>
                  </a:lnTo>
                  <a:lnTo>
                    <a:pt x="372" y="99"/>
                  </a:lnTo>
                  <a:lnTo>
                    <a:pt x="372" y="36"/>
                  </a:lnTo>
                  <a:cubicBezTo>
                    <a:pt x="391" y="43"/>
                    <a:pt x="406" y="62"/>
                    <a:pt x="406" y="84"/>
                  </a:cubicBezTo>
                  <a:lnTo>
                    <a:pt x="406" y="99"/>
                  </a:lnTo>
                  <a:lnTo>
                    <a:pt x="439" y="99"/>
                  </a:lnTo>
                  <a:lnTo>
                    <a:pt x="439" y="83"/>
                  </a:lnTo>
                  <a:cubicBezTo>
                    <a:pt x="486" y="86"/>
                    <a:pt x="532" y="104"/>
                    <a:pt x="569" y="133"/>
                  </a:cubicBezTo>
                  <a:lnTo>
                    <a:pt x="810" y="133"/>
                  </a:lnTo>
                  <a:lnTo>
                    <a:pt x="810" y="99"/>
                  </a:lnTo>
                  <a:lnTo>
                    <a:pt x="580" y="99"/>
                  </a:lnTo>
                  <a:cubicBezTo>
                    <a:pt x="537" y="68"/>
                    <a:pt x="485" y="51"/>
                    <a:pt x="432" y="49"/>
                  </a:cubicBezTo>
                  <a:cubicBezTo>
                    <a:pt x="418" y="20"/>
                    <a:pt x="389" y="0"/>
                    <a:pt x="355" y="0"/>
                  </a:cubicBezTo>
                  <a:lnTo>
                    <a:pt x="338" y="0"/>
                  </a:lnTo>
                  <a:lnTo>
                    <a:pt x="338" y="49"/>
                  </a:lnTo>
                  <a:lnTo>
                    <a:pt x="298" y="49"/>
                  </a:lnTo>
                  <a:lnTo>
                    <a:pt x="124" y="223"/>
                  </a:lnTo>
                  <a:lnTo>
                    <a:pt x="36" y="166"/>
                  </a:lnTo>
                  <a:lnTo>
                    <a:pt x="0" y="166"/>
                  </a:lnTo>
                  <a:lnTo>
                    <a:pt x="0" y="187"/>
                  </a:lnTo>
                  <a:cubicBezTo>
                    <a:pt x="0" y="248"/>
                    <a:pt x="32" y="303"/>
                    <a:pt x="82" y="334"/>
                  </a:cubicBezTo>
                  <a:lnTo>
                    <a:pt x="69" y="370"/>
                  </a:lnTo>
                  <a:moveTo>
                    <a:pt x="94" y="302"/>
                  </a:moveTo>
                  <a:cubicBezTo>
                    <a:pt x="62" y="279"/>
                    <a:pt x="41" y="245"/>
                    <a:pt x="36" y="206"/>
                  </a:cubicBezTo>
                  <a:lnTo>
                    <a:pt x="111" y="255"/>
                  </a:lnTo>
                  <a:lnTo>
                    <a:pt x="94" y="30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74" name="Google Shape;1874;p70"/>
            <p:cNvSpPr/>
            <p:nvPr/>
          </p:nvSpPr>
          <p:spPr>
            <a:xfrm>
              <a:off x="2036607" y="1859262"/>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75" name="Google Shape;1875;p70"/>
            <p:cNvSpPr/>
            <p:nvPr/>
          </p:nvSpPr>
          <p:spPr>
            <a:xfrm>
              <a:off x="2056576" y="1859262"/>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76" name="Google Shape;1876;p70"/>
            <p:cNvSpPr/>
            <p:nvPr/>
          </p:nvSpPr>
          <p:spPr>
            <a:xfrm>
              <a:off x="1922964" y="1839294"/>
              <a:ext cx="277502" cy="148588"/>
            </a:xfrm>
            <a:custGeom>
              <a:avLst/>
              <a:gdLst/>
              <a:ahLst/>
              <a:cxnLst/>
              <a:rect l="l" t="t" r="r" b="b"/>
              <a:pathLst>
                <a:path w="945" h="506" extrusionOk="0">
                  <a:moveTo>
                    <a:pt x="809" y="472"/>
                  </a:moveTo>
                  <a:lnTo>
                    <a:pt x="809" y="339"/>
                  </a:lnTo>
                  <a:cubicBezTo>
                    <a:pt x="816" y="307"/>
                    <a:pt x="845" y="214"/>
                    <a:pt x="843" y="182"/>
                  </a:cubicBezTo>
                  <a:cubicBezTo>
                    <a:pt x="843" y="138"/>
                    <a:pt x="828" y="98"/>
                    <a:pt x="802" y="66"/>
                  </a:cubicBezTo>
                  <a:cubicBezTo>
                    <a:pt x="859" y="63"/>
                    <a:pt x="908" y="107"/>
                    <a:pt x="911" y="164"/>
                  </a:cubicBezTo>
                  <a:lnTo>
                    <a:pt x="867" y="240"/>
                  </a:lnTo>
                  <a:cubicBezTo>
                    <a:pt x="850" y="268"/>
                    <a:pt x="861" y="308"/>
                    <a:pt x="890" y="324"/>
                  </a:cubicBezTo>
                  <a:lnTo>
                    <a:pt x="913" y="337"/>
                  </a:lnTo>
                  <a:lnTo>
                    <a:pt x="945" y="337"/>
                  </a:lnTo>
                  <a:lnTo>
                    <a:pt x="945" y="169"/>
                  </a:lnTo>
                  <a:cubicBezTo>
                    <a:pt x="945" y="94"/>
                    <a:pt x="883" y="33"/>
                    <a:pt x="808" y="33"/>
                  </a:cubicBezTo>
                  <a:lnTo>
                    <a:pt x="765" y="33"/>
                  </a:lnTo>
                  <a:cubicBezTo>
                    <a:pt x="736" y="12"/>
                    <a:pt x="700" y="0"/>
                    <a:pt x="662" y="0"/>
                  </a:cubicBezTo>
                  <a:lnTo>
                    <a:pt x="640" y="0"/>
                  </a:lnTo>
                  <a:lnTo>
                    <a:pt x="640" y="34"/>
                  </a:lnTo>
                  <a:lnTo>
                    <a:pt x="662" y="34"/>
                  </a:lnTo>
                  <a:cubicBezTo>
                    <a:pt x="743" y="34"/>
                    <a:pt x="810" y="100"/>
                    <a:pt x="810" y="182"/>
                  </a:cubicBezTo>
                  <a:cubicBezTo>
                    <a:pt x="812" y="208"/>
                    <a:pt x="781" y="308"/>
                    <a:pt x="775" y="335"/>
                  </a:cubicBezTo>
                  <a:lnTo>
                    <a:pt x="775" y="472"/>
                  </a:lnTo>
                  <a:lnTo>
                    <a:pt x="675" y="472"/>
                  </a:lnTo>
                  <a:cubicBezTo>
                    <a:pt x="674" y="454"/>
                    <a:pt x="689" y="438"/>
                    <a:pt x="707" y="438"/>
                  </a:cubicBezTo>
                  <a:lnTo>
                    <a:pt x="724" y="438"/>
                  </a:lnTo>
                  <a:lnTo>
                    <a:pt x="724" y="337"/>
                  </a:lnTo>
                  <a:lnTo>
                    <a:pt x="707" y="337"/>
                  </a:lnTo>
                  <a:cubicBezTo>
                    <a:pt x="642" y="337"/>
                    <a:pt x="589" y="284"/>
                    <a:pt x="589" y="220"/>
                  </a:cubicBezTo>
                  <a:lnTo>
                    <a:pt x="589" y="169"/>
                  </a:lnTo>
                  <a:lnTo>
                    <a:pt x="556" y="169"/>
                  </a:lnTo>
                  <a:lnTo>
                    <a:pt x="556" y="220"/>
                  </a:lnTo>
                  <a:cubicBezTo>
                    <a:pt x="556" y="267"/>
                    <a:pt x="578" y="310"/>
                    <a:pt x="612" y="337"/>
                  </a:cubicBezTo>
                  <a:lnTo>
                    <a:pt x="366" y="337"/>
                  </a:lnTo>
                  <a:cubicBezTo>
                    <a:pt x="343" y="337"/>
                    <a:pt x="321" y="334"/>
                    <a:pt x="300" y="327"/>
                  </a:cubicBezTo>
                  <a:cubicBezTo>
                    <a:pt x="324" y="303"/>
                    <a:pt x="338" y="270"/>
                    <a:pt x="338" y="236"/>
                  </a:cubicBezTo>
                  <a:lnTo>
                    <a:pt x="304" y="236"/>
                  </a:lnTo>
                  <a:cubicBezTo>
                    <a:pt x="304" y="290"/>
                    <a:pt x="253" y="320"/>
                    <a:pt x="253" y="320"/>
                  </a:cubicBezTo>
                  <a:lnTo>
                    <a:pt x="253" y="472"/>
                  </a:lnTo>
                  <a:lnTo>
                    <a:pt x="152" y="472"/>
                  </a:lnTo>
                  <a:cubicBezTo>
                    <a:pt x="152" y="453"/>
                    <a:pt x="167" y="438"/>
                    <a:pt x="186" y="438"/>
                  </a:cubicBezTo>
                  <a:lnTo>
                    <a:pt x="203" y="438"/>
                  </a:lnTo>
                  <a:lnTo>
                    <a:pt x="203" y="331"/>
                  </a:lnTo>
                  <a:lnTo>
                    <a:pt x="130" y="245"/>
                  </a:lnTo>
                  <a:cubicBezTo>
                    <a:pt x="173" y="226"/>
                    <a:pt x="202" y="183"/>
                    <a:pt x="202" y="135"/>
                  </a:cubicBezTo>
                  <a:lnTo>
                    <a:pt x="168" y="135"/>
                  </a:lnTo>
                  <a:cubicBezTo>
                    <a:pt x="169" y="178"/>
                    <a:pt x="135" y="215"/>
                    <a:pt x="93" y="221"/>
                  </a:cubicBezTo>
                  <a:lnTo>
                    <a:pt x="44" y="270"/>
                  </a:lnTo>
                  <a:lnTo>
                    <a:pt x="0" y="270"/>
                  </a:lnTo>
                  <a:lnTo>
                    <a:pt x="0" y="304"/>
                  </a:lnTo>
                  <a:lnTo>
                    <a:pt x="58" y="304"/>
                  </a:lnTo>
                  <a:lnTo>
                    <a:pt x="100" y="261"/>
                  </a:lnTo>
                  <a:lnTo>
                    <a:pt x="169" y="343"/>
                  </a:lnTo>
                  <a:lnTo>
                    <a:pt x="169" y="407"/>
                  </a:lnTo>
                  <a:cubicBezTo>
                    <a:pt x="140" y="414"/>
                    <a:pt x="118" y="441"/>
                    <a:pt x="118" y="472"/>
                  </a:cubicBezTo>
                  <a:lnTo>
                    <a:pt x="67" y="472"/>
                  </a:lnTo>
                  <a:lnTo>
                    <a:pt x="67" y="506"/>
                  </a:lnTo>
                  <a:lnTo>
                    <a:pt x="945" y="506"/>
                  </a:lnTo>
                  <a:lnTo>
                    <a:pt x="945" y="472"/>
                  </a:lnTo>
                  <a:lnTo>
                    <a:pt x="809" y="472"/>
                  </a:lnTo>
                  <a:moveTo>
                    <a:pt x="911" y="297"/>
                  </a:moveTo>
                  <a:cubicBezTo>
                    <a:pt x="895" y="291"/>
                    <a:pt x="887" y="271"/>
                    <a:pt x="896" y="256"/>
                  </a:cubicBezTo>
                  <a:lnTo>
                    <a:pt x="911" y="231"/>
                  </a:lnTo>
                  <a:lnTo>
                    <a:pt x="911" y="297"/>
                  </a:lnTo>
                  <a:moveTo>
                    <a:pt x="608" y="472"/>
                  </a:moveTo>
                  <a:cubicBezTo>
                    <a:pt x="608" y="448"/>
                    <a:pt x="627" y="438"/>
                    <a:pt x="650" y="438"/>
                  </a:cubicBezTo>
                  <a:cubicBezTo>
                    <a:pt x="642" y="453"/>
                    <a:pt x="641" y="472"/>
                    <a:pt x="641" y="472"/>
                  </a:cubicBezTo>
                  <a:lnTo>
                    <a:pt x="608" y="472"/>
                  </a:lnTo>
                  <a:moveTo>
                    <a:pt x="690" y="407"/>
                  </a:moveTo>
                  <a:cubicBezTo>
                    <a:pt x="677" y="410"/>
                    <a:pt x="666" y="418"/>
                    <a:pt x="657" y="428"/>
                  </a:cubicBezTo>
                  <a:lnTo>
                    <a:pt x="657" y="371"/>
                  </a:lnTo>
                  <a:lnTo>
                    <a:pt x="690" y="371"/>
                  </a:lnTo>
                  <a:lnTo>
                    <a:pt x="690" y="407"/>
                  </a:lnTo>
                  <a:moveTo>
                    <a:pt x="623" y="407"/>
                  </a:moveTo>
                  <a:cubicBezTo>
                    <a:pt x="594" y="414"/>
                    <a:pt x="573" y="441"/>
                    <a:pt x="574" y="472"/>
                  </a:cubicBezTo>
                  <a:lnTo>
                    <a:pt x="354" y="472"/>
                  </a:lnTo>
                  <a:lnTo>
                    <a:pt x="354" y="371"/>
                  </a:lnTo>
                  <a:lnTo>
                    <a:pt x="623" y="371"/>
                  </a:lnTo>
                  <a:lnTo>
                    <a:pt x="623" y="407"/>
                  </a:lnTo>
                  <a:moveTo>
                    <a:pt x="320" y="367"/>
                  </a:moveTo>
                  <a:lnTo>
                    <a:pt x="320" y="472"/>
                  </a:lnTo>
                  <a:lnTo>
                    <a:pt x="286" y="472"/>
                  </a:lnTo>
                  <a:lnTo>
                    <a:pt x="286" y="358"/>
                  </a:lnTo>
                  <a:cubicBezTo>
                    <a:pt x="297" y="361"/>
                    <a:pt x="309" y="364"/>
                    <a:pt x="320" y="367"/>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77" name="Google Shape;1877;p70"/>
            <p:cNvSpPr/>
            <p:nvPr/>
          </p:nvSpPr>
          <p:spPr>
            <a:xfrm>
              <a:off x="1922964" y="197789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78" name="Google Shape;1878;p70"/>
            <p:cNvSpPr/>
            <p:nvPr/>
          </p:nvSpPr>
          <p:spPr>
            <a:xfrm>
              <a:off x="1863059" y="1977898"/>
              <a:ext cx="49921" cy="9984"/>
            </a:xfrm>
            <a:custGeom>
              <a:avLst/>
              <a:gdLst/>
              <a:ahLst/>
              <a:cxnLst/>
              <a:rect l="l" t="t" r="r" b="b"/>
              <a:pathLst>
                <a:path w="170" h="34" extrusionOk="0">
                  <a:moveTo>
                    <a:pt x="0" y="0"/>
                  </a:moveTo>
                  <a:lnTo>
                    <a:pt x="170" y="0"/>
                  </a:lnTo>
                  <a:lnTo>
                    <a:pt x="170"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79" name="Google Shape;1879;p70"/>
            <p:cNvSpPr/>
            <p:nvPr/>
          </p:nvSpPr>
          <p:spPr>
            <a:xfrm>
              <a:off x="1863059" y="2002858"/>
              <a:ext cx="198215" cy="9691"/>
            </a:xfrm>
            <a:custGeom>
              <a:avLst/>
              <a:gdLst/>
              <a:ahLst/>
              <a:cxnLst/>
              <a:rect l="l" t="t" r="r" b="b"/>
              <a:pathLst>
                <a:path w="675" h="33" extrusionOk="0">
                  <a:moveTo>
                    <a:pt x="0" y="0"/>
                  </a:moveTo>
                  <a:lnTo>
                    <a:pt x="675" y="0"/>
                  </a:lnTo>
                  <a:lnTo>
                    <a:pt x="675"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0" name="Google Shape;1880;p70"/>
            <p:cNvSpPr/>
            <p:nvPr/>
          </p:nvSpPr>
          <p:spPr>
            <a:xfrm>
              <a:off x="2071258" y="2002858"/>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1" name="Google Shape;1881;p70"/>
            <p:cNvSpPr/>
            <p:nvPr/>
          </p:nvSpPr>
          <p:spPr>
            <a:xfrm>
              <a:off x="1982282" y="2032517"/>
              <a:ext cx="218184" cy="9691"/>
            </a:xfrm>
            <a:custGeom>
              <a:avLst/>
              <a:gdLst/>
              <a:ahLst/>
              <a:cxnLst/>
              <a:rect l="l" t="t" r="r" b="b"/>
              <a:pathLst>
                <a:path w="743" h="33" extrusionOk="0">
                  <a:moveTo>
                    <a:pt x="0" y="0"/>
                  </a:moveTo>
                  <a:lnTo>
                    <a:pt x="743" y="0"/>
                  </a:lnTo>
                  <a:lnTo>
                    <a:pt x="74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2" name="Google Shape;1882;p70"/>
            <p:cNvSpPr/>
            <p:nvPr/>
          </p:nvSpPr>
          <p:spPr>
            <a:xfrm>
              <a:off x="1962607" y="2032517"/>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3" name="Google Shape;1883;p70"/>
            <p:cNvSpPr/>
            <p:nvPr/>
          </p:nvSpPr>
          <p:spPr>
            <a:xfrm>
              <a:off x="2081536" y="1746500"/>
              <a:ext cx="98374" cy="59024"/>
            </a:xfrm>
            <a:custGeom>
              <a:avLst/>
              <a:gdLst/>
              <a:ahLst/>
              <a:cxnLst/>
              <a:rect l="l" t="t" r="r" b="b"/>
              <a:pathLst>
                <a:path w="335" h="201" extrusionOk="0">
                  <a:moveTo>
                    <a:pt x="50" y="201"/>
                  </a:moveTo>
                  <a:lnTo>
                    <a:pt x="234" y="201"/>
                  </a:lnTo>
                  <a:cubicBezTo>
                    <a:pt x="290" y="201"/>
                    <a:pt x="335" y="156"/>
                    <a:pt x="335" y="101"/>
                  </a:cubicBezTo>
                  <a:cubicBezTo>
                    <a:pt x="335" y="45"/>
                    <a:pt x="291" y="1"/>
                    <a:pt x="236" y="0"/>
                  </a:cubicBezTo>
                  <a:cubicBezTo>
                    <a:pt x="209" y="0"/>
                    <a:pt x="184" y="10"/>
                    <a:pt x="165" y="29"/>
                  </a:cubicBezTo>
                  <a:cubicBezTo>
                    <a:pt x="146" y="48"/>
                    <a:pt x="134" y="74"/>
                    <a:pt x="134" y="100"/>
                  </a:cubicBezTo>
                  <a:lnTo>
                    <a:pt x="50" y="100"/>
                  </a:lnTo>
                  <a:cubicBezTo>
                    <a:pt x="22" y="100"/>
                    <a:pt x="0" y="123"/>
                    <a:pt x="0" y="151"/>
                  </a:cubicBezTo>
                  <a:cubicBezTo>
                    <a:pt x="0" y="179"/>
                    <a:pt x="22" y="201"/>
                    <a:pt x="50" y="201"/>
                  </a:cubicBezTo>
                  <a:moveTo>
                    <a:pt x="50" y="134"/>
                  </a:moveTo>
                  <a:lnTo>
                    <a:pt x="167" y="134"/>
                  </a:lnTo>
                  <a:lnTo>
                    <a:pt x="167" y="103"/>
                  </a:lnTo>
                  <a:cubicBezTo>
                    <a:pt x="167" y="84"/>
                    <a:pt x="175" y="66"/>
                    <a:pt x="188" y="53"/>
                  </a:cubicBezTo>
                  <a:cubicBezTo>
                    <a:pt x="201" y="41"/>
                    <a:pt x="218" y="34"/>
                    <a:pt x="236" y="34"/>
                  </a:cubicBezTo>
                  <a:cubicBezTo>
                    <a:pt x="272" y="35"/>
                    <a:pt x="301" y="65"/>
                    <a:pt x="301" y="101"/>
                  </a:cubicBezTo>
                  <a:cubicBezTo>
                    <a:pt x="301" y="137"/>
                    <a:pt x="271" y="168"/>
                    <a:pt x="234" y="168"/>
                  </a:cubicBezTo>
                  <a:lnTo>
                    <a:pt x="50" y="168"/>
                  </a:lnTo>
                  <a:cubicBezTo>
                    <a:pt x="41" y="168"/>
                    <a:pt x="33" y="160"/>
                    <a:pt x="33" y="151"/>
                  </a:cubicBezTo>
                  <a:cubicBezTo>
                    <a:pt x="33" y="141"/>
                    <a:pt x="41" y="134"/>
                    <a:pt x="50" y="134"/>
                  </a:cubicBezTo>
                  <a:close/>
                </a:path>
              </a:pathLst>
            </a:custGeom>
            <a:solidFill>
              <a:schemeClr val="dk1"/>
            </a:solidFill>
            <a:ln>
              <a:noFill/>
            </a:ln>
          </p:spPr>
          <p:txBody>
            <a:bodyPr spcFirstLastPara="1" wrap="square" lIns="90000" tIns="27350" rIns="90000" bIns="273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4" name="Google Shape;1884;p70"/>
            <p:cNvSpPr/>
            <p:nvPr/>
          </p:nvSpPr>
          <p:spPr>
            <a:xfrm>
              <a:off x="2150251" y="1771167"/>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85" name="Google Shape;1885;p70"/>
          <p:cNvGrpSpPr/>
          <p:nvPr/>
        </p:nvGrpSpPr>
        <p:grpSpPr>
          <a:xfrm>
            <a:off x="4146204" y="2268025"/>
            <a:ext cx="167969" cy="337407"/>
            <a:chOff x="4146204" y="2268025"/>
            <a:chExt cx="167969" cy="337407"/>
          </a:xfrm>
        </p:grpSpPr>
        <p:sp>
          <p:nvSpPr>
            <p:cNvPr id="1886" name="Google Shape;1886;p70"/>
            <p:cNvSpPr/>
            <p:nvPr/>
          </p:nvSpPr>
          <p:spPr>
            <a:xfrm>
              <a:off x="4146204" y="2268025"/>
              <a:ext cx="167969" cy="337407"/>
            </a:xfrm>
            <a:custGeom>
              <a:avLst/>
              <a:gdLst/>
              <a:ahLst/>
              <a:cxnLst/>
              <a:rect l="l" t="t" r="r" b="b"/>
              <a:pathLst>
                <a:path w="572" h="1149" extrusionOk="0">
                  <a:moveTo>
                    <a:pt x="572" y="744"/>
                  </a:moveTo>
                  <a:lnTo>
                    <a:pt x="486" y="683"/>
                  </a:lnTo>
                  <a:cubicBezTo>
                    <a:pt x="472" y="673"/>
                    <a:pt x="464" y="657"/>
                    <a:pt x="464" y="640"/>
                  </a:cubicBezTo>
                  <a:cubicBezTo>
                    <a:pt x="459" y="545"/>
                    <a:pt x="377" y="570"/>
                    <a:pt x="359" y="514"/>
                  </a:cubicBezTo>
                  <a:cubicBezTo>
                    <a:pt x="351" y="490"/>
                    <a:pt x="360" y="474"/>
                    <a:pt x="370" y="455"/>
                  </a:cubicBezTo>
                  <a:cubicBezTo>
                    <a:pt x="382" y="434"/>
                    <a:pt x="396" y="407"/>
                    <a:pt x="384" y="370"/>
                  </a:cubicBezTo>
                  <a:cubicBezTo>
                    <a:pt x="374" y="339"/>
                    <a:pt x="354" y="324"/>
                    <a:pt x="336" y="315"/>
                  </a:cubicBezTo>
                  <a:lnTo>
                    <a:pt x="320" y="344"/>
                  </a:lnTo>
                  <a:cubicBezTo>
                    <a:pt x="335" y="353"/>
                    <a:pt x="346" y="361"/>
                    <a:pt x="352" y="380"/>
                  </a:cubicBezTo>
                  <a:cubicBezTo>
                    <a:pt x="359" y="404"/>
                    <a:pt x="351" y="419"/>
                    <a:pt x="341" y="439"/>
                  </a:cubicBezTo>
                  <a:cubicBezTo>
                    <a:pt x="329" y="460"/>
                    <a:pt x="315" y="486"/>
                    <a:pt x="327" y="524"/>
                  </a:cubicBezTo>
                  <a:cubicBezTo>
                    <a:pt x="348" y="595"/>
                    <a:pt x="427" y="573"/>
                    <a:pt x="430" y="640"/>
                  </a:cubicBezTo>
                  <a:cubicBezTo>
                    <a:pt x="430" y="668"/>
                    <a:pt x="444" y="694"/>
                    <a:pt x="467" y="711"/>
                  </a:cubicBezTo>
                  <a:lnTo>
                    <a:pt x="514" y="744"/>
                  </a:lnTo>
                  <a:lnTo>
                    <a:pt x="331" y="744"/>
                  </a:lnTo>
                  <a:lnTo>
                    <a:pt x="268" y="419"/>
                  </a:lnTo>
                  <a:lnTo>
                    <a:pt x="205" y="744"/>
                  </a:lnTo>
                  <a:lnTo>
                    <a:pt x="54" y="744"/>
                  </a:lnTo>
                  <a:lnTo>
                    <a:pt x="117" y="693"/>
                  </a:lnTo>
                  <a:cubicBezTo>
                    <a:pt x="154" y="662"/>
                    <a:pt x="162" y="606"/>
                    <a:pt x="133" y="568"/>
                  </a:cubicBezTo>
                  <a:cubicBezTo>
                    <a:pt x="120" y="549"/>
                    <a:pt x="108" y="535"/>
                    <a:pt x="112" y="510"/>
                  </a:cubicBezTo>
                  <a:cubicBezTo>
                    <a:pt x="117" y="486"/>
                    <a:pt x="131" y="477"/>
                    <a:pt x="149" y="465"/>
                  </a:cubicBezTo>
                  <a:cubicBezTo>
                    <a:pt x="169" y="452"/>
                    <a:pt x="194" y="436"/>
                    <a:pt x="201" y="398"/>
                  </a:cubicBezTo>
                  <a:cubicBezTo>
                    <a:pt x="208" y="360"/>
                    <a:pt x="190" y="336"/>
                    <a:pt x="176" y="317"/>
                  </a:cubicBezTo>
                  <a:cubicBezTo>
                    <a:pt x="163" y="300"/>
                    <a:pt x="153" y="286"/>
                    <a:pt x="157" y="262"/>
                  </a:cubicBezTo>
                  <a:cubicBezTo>
                    <a:pt x="162" y="238"/>
                    <a:pt x="176" y="229"/>
                    <a:pt x="194" y="217"/>
                  </a:cubicBezTo>
                  <a:cubicBezTo>
                    <a:pt x="214" y="204"/>
                    <a:pt x="239" y="188"/>
                    <a:pt x="246" y="150"/>
                  </a:cubicBezTo>
                  <a:cubicBezTo>
                    <a:pt x="250" y="127"/>
                    <a:pt x="245" y="108"/>
                    <a:pt x="238" y="92"/>
                  </a:cubicBezTo>
                  <a:cubicBezTo>
                    <a:pt x="253" y="102"/>
                    <a:pt x="266" y="113"/>
                    <a:pt x="272" y="134"/>
                  </a:cubicBezTo>
                  <a:cubicBezTo>
                    <a:pt x="280" y="158"/>
                    <a:pt x="272" y="173"/>
                    <a:pt x="261" y="192"/>
                  </a:cubicBezTo>
                  <a:cubicBezTo>
                    <a:pt x="231" y="239"/>
                    <a:pt x="241" y="300"/>
                    <a:pt x="287" y="328"/>
                  </a:cubicBezTo>
                  <a:lnTo>
                    <a:pt x="305" y="299"/>
                  </a:lnTo>
                  <a:cubicBezTo>
                    <a:pt x="271" y="278"/>
                    <a:pt x="271" y="240"/>
                    <a:pt x="291" y="208"/>
                  </a:cubicBezTo>
                  <a:cubicBezTo>
                    <a:pt x="302" y="187"/>
                    <a:pt x="317" y="161"/>
                    <a:pt x="304" y="123"/>
                  </a:cubicBezTo>
                  <a:cubicBezTo>
                    <a:pt x="293" y="87"/>
                    <a:pt x="268" y="71"/>
                    <a:pt x="246" y="57"/>
                  </a:cubicBezTo>
                  <a:cubicBezTo>
                    <a:pt x="222" y="43"/>
                    <a:pt x="206" y="29"/>
                    <a:pt x="198" y="0"/>
                  </a:cubicBezTo>
                  <a:lnTo>
                    <a:pt x="168" y="0"/>
                  </a:lnTo>
                  <a:cubicBezTo>
                    <a:pt x="166" y="36"/>
                    <a:pt x="176" y="59"/>
                    <a:pt x="194" y="84"/>
                  </a:cubicBezTo>
                  <a:cubicBezTo>
                    <a:pt x="207" y="104"/>
                    <a:pt x="217" y="120"/>
                    <a:pt x="213" y="144"/>
                  </a:cubicBezTo>
                  <a:cubicBezTo>
                    <a:pt x="209" y="168"/>
                    <a:pt x="194" y="177"/>
                    <a:pt x="176" y="189"/>
                  </a:cubicBezTo>
                  <a:cubicBezTo>
                    <a:pt x="156" y="202"/>
                    <a:pt x="131" y="218"/>
                    <a:pt x="124" y="256"/>
                  </a:cubicBezTo>
                  <a:cubicBezTo>
                    <a:pt x="117" y="294"/>
                    <a:pt x="135" y="318"/>
                    <a:pt x="149" y="337"/>
                  </a:cubicBezTo>
                  <a:cubicBezTo>
                    <a:pt x="162" y="354"/>
                    <a:pt x="172" y="368"/>
                    <a:pt x="168" y="392"/>
                  </a:cubicBezTo>
                  <a:cubicBezTo>
                    <a:pt x="164" y="416"/>
                    <a:pt x="149" y="425"/>
                    <a:pt x="131" y="437"/>
                  </a:cubicBezTo>
                  <a:cubicBezTo>
                    <a:pt x="111" y="450"/>
                    <a:pt x="86" y="466"/>
                    <a:pt x="79" y="504"/>
                  </a:cubicBezTo>
                  <a:cubicBezTo>
                    <a:pt x="72" y="546"/>
                    <a:pt x="92" y="567"/>
                    <a:pt x="108" y="590"/>
                  </a:cubicBezTo>
                  <a:cubicBezTo>
                    <a:pt x="124" y="614"/>
                    <a:pt x="118" y="648"/>
                    <a:pt x="95" y="667"/>
                  </a:cubicBezTo>
                  <a:lnTo>
                    <a:pt x="0" y="745"/>
                  </a:lnTo>
                  <a:lnTo>
                    <a:pt x="0" y="777"/>
                  </a:lnTo>
                  <a:lnTo>
                    <a:pt x="187" y="777"/>
                  </a:lnTo>
                  <a:lnTo>
                    <a:pt x="168" y="806"/>
                  </a:lnTo>
                  <a:lnTo>
                    <a:pt x="168" y="844"/>
                  </a:lnTo>
                  <a:lnTo>
                    <a:pt x="202" y="844"/>
                  </a:lnTo>
                  <a:lnTo>
                    <a:pt x="202" y="979"/>
                  </a:lnTo>
                  <a:lnTo>
                    <a:pt x="186" y="979"/>
                  </a:lnTo>
                  <a:cubicBezTo>
                    <a:pt x="139" y="979"/>
                    <a:pt x="101" y="1017"/>
                    <a:pt x="101" y="1064"/>
                  </a:cubicBezTo>
                  <a:cubicBezTo>
                    <a:pt x="101" y="1111"/>
                    <a:pt x="139" y="1149"/>
                    <a:pt x="186" y="1149"/>
                  </a:cubicBezTo>
                  <a:lnTo>
                    <a:pt x="258" y="1149"/>
                  </a:lnTo>
                  <a:lnTo>
                    <a:pt x="337" y="1071"/>
                  </a:lnTo>
                  <a:lnTo>
                    <a:pt x="337" y="1013"/>
                  </a:lnTo>
                  <a:lnTo>
                    <a:pt x="303" y="1013"/>
                  </a:lnTo>
                  <a:lnTo>
                    <a:pt x="303" y="1057"/>
                  </a:lnTo>
                  <a:lnTo>
                    <a:pt x="244" y="1116"/>
                  </a:lnTo>
                  <a:lnTo>
                    <a:pt x="186" y="1116"/>
                  </a:lnTo>
                  <a:cubicBezTo>
                    <a:pt x="158" y="1116"/>
                    <a:pt x="135" y="1092"/>
                    <a:pt x="135" y="1064"/>
                  </a:cubicBezTo>
                  <a:cubicBezTo>
                    <a:pt x="135" y="1035"/>
                    <a:pt x="158" y="1013"/>
                    <a:pt x="186" y="1013"/>
                  </a:cubicBezTo>
                  <a:lnTo>
                    <a:pt x="236" y="1013"/>
                  </a:lnTo>
                  <a:lnTo>
                    <a:pt x="236" y="844"/>
                  </a:lnTo>
                  <a:lnTo>
                    <a:pt x="303" y="844"/>
                  </a:lnTo>
                  <a:lnTo>
                    <a:pt x="303" y="912"/>
                  </a:lnTo>
                  <a:lnTo>
                    <a:pt x="337" y="912"/>
                  </a:lnTo>
                  <a:lnTo>
                    <a:pt x="337" y="844"/>
                  </a:lnTo>
                  <a:lnTo>
                    <a:pt x="368" y="844"/>
                  </a:lnTo>
                  <a:lnTo>
                    <a:pt x="368" y="806"/>
                  </a:lnTo>
                  <a:lnTo>
                    <a:pt x="349" y="777"/>
                  </a:lnTo>
                  <a:lnTo>
                    <a:pt x="572" y="777"/>
                  </a:lnTo>
                  <a:lnTo>
                    <a:pt x="572" y="744"/>
                  </a:lnTo>
                  <a:moveTo>
                    <a:pt x="239" y="744"/>
                  </a:moveTo>
                  <a:lnTo>
                    <a:pt x="268" y="596"/>
                  </a:lnTo>
                  <a:lnTo>
                    <a:pt x="297" y="744"/>
                  </a:lnTo>
                  <a:lnTo>
                    <a:pt x="239" y="744"/>
                  </a:lnTo>
                  <a:moveTo>
                    <a:pt x="205" y="811"/>
                  </a:moveTo>
                  <a:lnTo>
                    <a:pt x="228" y="777"/>
                  </a:lnTo>
                  <a:lnTo>
                    <a:pt x="308" y="777"/>
                  </a:lnTo>
                  <a:lnTo>
                    <a:pt x="330" y="811"/>
                  </a:lnTo>
                  <a:lnTo>
                    <a:pt x="205" y="811"/>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7" name="Google Shape;1887;p70"/>
            <p:cNvSpPr/>
            <p:nvPr/>
          </p:nvSpPr>
          <p:spPr>
            <a:xfrm>
              <a:off x="4235180" y="254552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8" name="Google Shape;1888;p70"/>
            <p:cNvSpPr/>
            <p:nvPr/>
          </p:nvSpPr>
          <p:spPr>
            <a:xfrm>
              <a:off x="4190839" y="2417200"/>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89" name="Google Shape;1889;p70"/>
            <p:cNvSpPr/>
            <p:nvPr/>
          </p:nvSpPr>
          <p:spPr>
            <a:xfrm>
              <a:off x="4195537" y="257518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90" name="Google Shape;1890;p70"/>
          <p:cNvGrpSpPr/>
          <p:nvPr/>
        </p:nvGrpSpPr>
        <p:grpSpPr>
          <a:xfrm>
            <a:off x="4092172" y="1725651"/>
            <a:ext cx="238739" cy="337407"/>
            <a:chOff x="4092172" y="1725651"/>
            <a:chExt cx="238739" cy="337407"/>
          </a:xfrm>
        </p:grpSpPr>
        <p:sp>
          <p:nvSpPr>
            <p:cNvPr id="1891" name="Google Shape;1891;p70"/>
            <p:cNvSpPr/>
            <p:nvPr/>
          </p:nvSpPr>
          <p:spPr>
            <a:xfrm>
              <a:off x="4234299" y="2014017"/>
              <a:ext cx="13802" cy="13802"/>
            </a:xfrm>
            <a:custGeom>
              <a:avLst/>
              <a:gdLst/>
              <a:ahLst/>
              <a:cxnLst/>
              <a:rect l="l" t="t" r="r" b="b"/>
              <a:pathLst>
                <a:path w="47" h="47" extrusionOk="0">
                  <a:moveTo>
                    <a:pt x="0" y="26"/>
                  </a:moveTo>
                  <a:lnTo>
                    <a:pt x="26" y="47"/>
                  </a:lnTo>
                  <a:cubicBezTo>
                    <a:pt x="33" y="38"/>
                    <a:pt x="40" y="29"/>
                    <a:pt x="47" y="21"/>
                  </a:cubicBezTo>
                  <a:lnTo>
                    <a:pt x="20" y="0"/>
                  </a:lnTo>
                  <a:cubicBezTo>
                    <a:pt x="14" y="8"/>
                    <a:pt x="7" y="17"/>
                    <a:pt x="0" y="26"/>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92" name="Google Shape;1892;p70"/>
            <p:cNvSpPr/>
            <p:nvPr/>
          </p:nvSpPr>
          <p:spPr>
            <a:xfrm>
              <a:off x="4092172" y="1725651"/>
              <a:ext cx="238739" cy="337407"/>
            </a:xfrm>
            <a:custGeom>
              <a:avLst/>
              <a:gdLst/>
              <a:ahLst/>
              <a:cxnLst/>
              <a:rect l="l" t="t" r="r" b="b"/>
              <a:pathLst>
                <a:path w="813" h="1149" extrusionOk="0">
                  <a:moveTo>
                    <a:pt x="406" y="0"/>
                  </a:moveTo>
                  <a:cubicBezTo>
                    <a:pt x="182" y="0"/>
                    <a:pt x="0" y="182"/>
                    <a:pt x="0" y="406"/>
                  </a:cubicBezTo>
                  <a:cubicBezTo>
                    <a:pt x="0" y="657"/>
                    <a:pt x="278" y="1026"/>
                    <a:pt x="406" y="1149"/>
                  </a:cubicBezTo>
                  <a:cubicBezTo>
                    <a:pt x="406" y="1149"/>
                    <a:pt x="447" y="1106"/>
                    <a:pt x="487" y="1058"/>
                  </a:cubicBezTo>
                  <a:lnTo>
                    <a:pt x="461" y="1036"/>
                  </a:lnTo>
                  <a:cubicBezTo>
                    <a:pt x="437" y="1064"/>
                    <a:pt x="418" y="1086"/>
                    <a:pt x="406" y="1099"/>
                  </a:cubicBezTo>
                  <a:cubicBezTo>
                    <a:pt x="377" y="1067"/>
                    <a:pt x="301" y="979"/>
                    <a:pt x="225" y="870"/>
                  </a:cubicBezTo>
                  <a:cubicBezTo>
                    <a:pt x="100" y="688"/>
                    <a:pt x="34" y="527"/>
                    <a:pt x="34" y="406"/>
                  </a:cubicBezTo>
                  <a:cubicBezTo>
                    <a:pt x="34" y="201"/>
                    <a:pt x="200" y="34"/>
                    <a:pt x="406" y="34"/>
                  </a:cubicBezTo>
                  <a:cubicBezTo>
                    <a:pt x="611" y="34"/>
                    <a:pt x="779" y="201"/>
                    <a:pt x="779" y="406"/>
                  </a:cubicBezTo>
                  <a:cubicBezTo>
                    <a:pt x="779" y="586"/>
                    <a:pt x="641" y="804"/>
                    <a:pt x="525" y="955"/>
                  </a:cubicBezTo>
                  <a:lnTo>
                    <a:pt x="552" y="976"/>
                  </a:lnTo>
                  <a:cubicBezTo>
                    <a:pt x="671" y="820"/>
                    <a:pt x="813" y="595"/>
                    <a:pt x="813" y="406"/>
                  </a:cubicBezTo>
                  <a:cubicBezTo>
                    <a:pt x="813" y="182"/>
                    <a:pt x="630" y="0"/>
                    <a:pt x="406" y="0"/>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93" name="Google Shape;1893;p70"/>
            <p:cNvSpPr/>
            <p:nvPr/>
          </p:nvSpPr>
          <p:spPr>
            <a:xfrm>
              <a:off x="4160886" y="1960866"/>
              <a:ext cx="13802" cy="13802"/>
            </a:xfrm>
            <a:custGeom>
              <a:avLst/>
              <a:gdLst/>
              <a:ahLst/>
              <a:cxnLst/>
              <a:rect l="l" t="t" r="r" b="b"/>
              <a:pathLst>
                <a:path w="47" h="47" extrusionOk="0">
                  <a:moveTo>
                    <a:pt x="19" y="47"/>
                  </a:moveTo>
                  <a:lnTo>
                    <a:pt x="47" y="28"/>
                  </a:lnTo>
                  <a:lnTo>
                    <a:pt x="28" y="0"/>
                  </a:lnTo>
                  <a:lnTo>
                    <a:pt x="0" y="18"/>
                  </a:lnTo>
                  <a:lnTo>
                    <a:pt x="19" y="4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94" name="Google Shape;1894;p70"/>
            <p:cNvSpPr/>
            <p:nvPr/>
          </p:nvSpPr>
          <p:spPr>
            <a:xfrm>
              <a:off x="4150315" y="1944128"/>
              <a:ext cx="13508" cy="13508"/>
            </a:xfrm>
            <a:custGeom>
              <a:avLst/>
              <a:gdLst/>
              <a:ahLst/>
              <a:cxnLst/>
              <a:rect l="l" t="t" r="r" b="b"/>
              <a:pathLst>
                <a:path w="46" h="46" extrusionOk="0">
                  <a:moveTo>
                    <a:pt x="0" y="17"/>
                  </a:moveTo>
                  <a:lnTo>
                    <a:pt x="29" y="0"/>
                  </a:lnTo>
                  <a:lnTo>
                    <a:pt x="46" y="29"/>
                  </a:lnTo>
                  <a:lnTo>
                    <a:pt x="17" y="46"/>
                  </a:lnTo>
                  <a:lnTo>
                    <a:pt x="0" y="17"/>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95" name="Google Shape;1895;p70"/>
            <p:cNvSpPr/>
            <p:nvPr/>
          </p:nvSpPr>
          <p:spPr>
            <a:xfrm>
              <a:off x="4122124" y="1756191"/>
              <a:ext cx="178834" cy="178834"/>
            </a:xfrm>
            <a:custGeom>
              <a:avLst/>
              <a:gdLst/>
              <a:ahLst/>
              <a:cxnLst/>
              <a:rect l="l" t="t" r="r" b="b"/>
              <a:pathLst>
                <a:path w="609" h="609" extrusionOk="0">
                  <a:moveTo>
                    <a:pt x="520" y="520"/>
                  </a:moveTo>
                  <a:cubicBezTo>
                    <a:pt x="577" y="462"/>
                    <a:pt x="609" y="386"/>
                    <a:pt x="609" y="304"/>
                  </a:cubicBezTo>
                  <a:cubicBezTo>
                    <a:pt x="609" y="207"/>
                    <a:pt x="562" y="114"/>
                    <a:pt x="482" y="57"/>
                  </a:cubicBezTo>
                  <a:lnTo>
                    <a:pt x="463" y="85"/>
                  </a:lnTo>
                  <a:cubicBezTo>
                    <a:pt x="528" y="132"/>
                    <a:pt x="569" y="206"/>
                    <a:pt x="574" y="285"/>
                  </a:cubicBezTo>
                  <a:lnTo>
                    <a:pt x="34" y="285"/>
                  </a:lnTo>
                  <a:cubicBezTo>
                    <a:pt x="39" y="220"/>
                    <a:pt x="66" y="160"/>
                    <a:pt x="113" y="113"/>
                  </a:cubicBezTo>
                  <a:cubicBezTo>
                    <a:pt x="164" y="62"/>
                    <a:pt x="232" y="34"/>
                    <a:pt x="304" y="34"/>
                  </a:cubicBezTo>
                  <a:lnTo>
                    <a:pt x="304" y="34"/>
                  </a:lnTo>
                  <a:cubicBezTo>
                    <a:pt x="349" y="34"/>
                    <a:pt x="393" y="45"/>
                    <a:pt x="432" y="66"/>
                  </a:cubicBezTo>
                  <a:lnTo>
                    <a:pt x="448" y="36"/>
                  </a:lnTo>
                  <a:cubicBezTo>
                    <a:pt x="404" y="12"/>
                    <a:pt x="354" y="0"/>
                    <a:pt x="304" y="0"/>
                  </a:cubicBezTo>
                  <a:lnTo>
                    <a:pt x="304" y="0"/>
                  </a:lnTo>
                  <a:cubicBezTo>
                    <a:pt x="223" y="0"/>
                    <a:pt x="146" y="31"/>
                    <a:pt x="89" y="89"/>
                  </a:cubicBezTo>
                  <a:cubicBezTo>
                    <a:pt x="31" y="147"/>
                    <a:pt x="0" y="223"/>
                    <a:pt x="0" y="304"/>
                  </a:cubicBezTo>
                  <a:cubicBezTo>
                    <a:pt x="0" y="472"/>
                    <a:pt x="136" y="609"/>
                    <a:pt x="304" y="609"/>
                  </a:cubicBezTo>
                  <a:cubicBezTo>
                    <a:pt x="386" y="609"/>
                    <a:pt x="462" y="577"/>
                    <a:pt x="520" y="520"/>
                  </a:cubicBezTo>
                  <a:moveTo>
                    <a:pt x="575" y="319"/>
                  </a:moveTo>
                  <a:cubicBezTo>
                    <a:pt x="571" y="386"/>
                    <a:pt x="543" y="448"/>
                    <a:pt x="496" y="496"/>
                  </a:cubicBezTo>
                  <a:cubicBezTo>
                    <a:pt x="445" y="547"/>
                    <a:pt x="377" y="575"/>
                    <a:pt x="304" y="575"/>
                  </a:cubicBezTo>
                  <a:lnTo>
                    <a:pt x="304" y="575"/>
                  </a:lnTo>
                  <a:cubicBezTo>
                    <a:pt x="160" y="575"/>
                    <a:pt x="42" y="462"/>
                    <a:pt x="34" y="319"/>
                  </a:cubicBezTo>
                  <a:lnTo>
                    <a:pt x="575" y="31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96" name="Google Shape;1896;p70"/>
            <p:cNvSpPr/>
            <p:nvPr/>
          </p:nvSpPr>
          <p:spPr>
            <a:xfrm>
              <a:off x="4162354" y="1788786"/>
              <a:ext cx="14095" cy="14095"/>
            </a:xfrm>
            <a:custGeom>
              <a:avLst/>
              <a:gdLst/>
              <a:ahLst/>
              <a:cxnLst/>
              <a:rect l="l" t="t" r="r" b="b"/>
              <a:pathLst>
                <a:path w="48" h="48" extrusionOk="0">
                  <a:moveTo>
                    <a:pt x="24" y="48"/>
                  </a:moveTo>
                  <a:cubicBezTo>
                    <a:pt x="31" y="41"/>
                    <a:pt x="38" y="34"/>
                    <a:pt x="48" y="27"/>
                  </a:cubicBezTo>
                  <a:lnTo>
                    <a:pt x="28" y="0"/>
                  </a:lnTo>
                  <a:cubicBezTo>
                    <a:pt x="17" y="8"/>
                    <a:pt x="8" y="16"/>
                    <a:pt x="0" y="24"/>
                  </a:cubicBezTo>
                  <a:lnTo>
                    <a:pt x="24" y="4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897" name="Google Shape;1897;p70"/>
            <p:cNvSpPr/>
            <p:nvPr/>
          </p:nvSpPr>
          <p:spPr>
            <a:xfrm>
              <a:off x="4179680" y="1779096"/>
              <a:ext cx="12921" cy="12921"/>
            </a:xfrm>
            <a:custGeom>
              <a:avLst/>
              <a:gdLst/>
              <a:ahLst/>
              <a:cxnLst/>
              <a:rect l="l" t="t" r="r" b="b"/>
              <a:pathLst>
                <a:path w="44" h="44" extrusionOk="0">
                  <a:moveTo>
                    <a:pt x="44" y="32"/>
                  </a:moveTo>
                  <a:lnTo>
                    <a:pt x="33" y="0"/>
                  </a:lnTo>
                  <a:cubicBezTo>
                    <a:pt x="22" y="3"/>
                    <a:pt x="11" y="8"/>
                    <a:pt x="0" y="14"/>
                  </a:cubicBezTo>
                  <a:lnTo>
                    <a:pt x="15" y="44"/>
                  </a:lnTo>
                  <a:cubicBezTo>
                    <a:pt x="25" y="39"/>
                    <a:pt x="34" y="35"/>
                    <a:pt x="44" y="32"/>
                  </a:cubicBez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898" name="Google Shape;1898;p70"/>
          <p:cNvGrpSpPr/>
          <p:nvPr/>
        </p:nvGrpSpPr>
        <p:grpSpPr>
          <a:xfrm>
            <a:off x="2583387" y="2268025"/>
            <a:ext cx="337407" cy="337407"/>
            <a:chOff x="2583387" y="2268025"/>
            <a:chExt cx="337407" cy="337407"/>
          </a:xfrm>
        </p:grpSpPr>
        <p:sp>
          <p:nvSpPr>
            <p:cNvPr id="1899" name="Google Shape;1899;p70"/>
            <p:cNvSpPr/>
            <p:nvPr/>
          </p:nvSpPr>
          <p:spPr>
            <a:xfrm>
              <a:off x="2583387" y="2268025"/>
              <a:ext cx="337407" cy="337407"/>
            </a:xfrm>
            <a:custGeom>
              <a:avLst/>
              <a:gdLst/>
              <a:ahLst/>
              <a:cxnLst/>
              <a:rect l="l" t="t" r="r" b="b"/>
              <a:pathLst>
                <a:path w="1149" h="1149" extrusionOk="0">
                  <a:moveTo>
                    <a:pt x="1014" y="70"/>
                  </a:moveTo>
                  <a:lnTo>
                    <a:pt x="1014" y="0"/>
                  </a:lnTo>
                  <a:lnTo>
                    <a:pt x="913" y="0"/>
                  </a:lnTo>
                  <a:lnTo>
                    <a:pt x="913" y="70"/>
                  </a:lnTo>
                  <a:lnTo>
                    <a:pt x="356" y="70"/>
                  </a:lnTo>
                  <a:lnTo>
                    <a:pt x="356" y="0"/>
                  </a:lnTo>
                  <a:lnTo>
                    <a:pt x="255" y="0"/>
                  </a:lnTo>
                  <a:lnTo>
                    <a:pt x="255" y="70"/>
                  </a:lnTo>
                  <a:lnTo>
                    <a:pt x="118" y="70"/>
                  </a:lnTo>
                  <a:lnTo>
                    <a:pt x="118" y="743"/>
                  </a:lnTo>
                  <a:lnTo>
                    <a:pt x="0" y="743"/>
                  </a:lnTo>
                  <a:lnTo>
                    <a:pt x="0" y="1149"/>
                  </a:lnTo>
                  <a:lnTo>
                    <a:pt x="438" y="1149"/>
                  </a:lnTo>
                  <a:lnTo>
                    <a:pt x="438" y="1116"/>
                  </a:lnTo>
                  <a:lnTo>
                    <a:pt x="34" y="1116"/>
                  </a:lnTo>
                  <a:lnTo>
                    <a:pt x="34" y="962"/>
                  </a:lnTo>
                  <a:lnTo>
                    <a:pt x="609" y="962"/>
                  </a:lnTo>
                  <a:lnTo>
                    <a:pt x="609" y="1116"/>
                  </a:lnTo>
                  <a:lnTo>
                    <a:pt x="540" y="1116"/>
                  </a:lnTo>
                  <a:lnTo>
                    <a:pt x="540" y="1149"/>
                  </a:lnTo>
                  <a:lnTo>
                    <a:pt x="643" y="1149"/>
                  </a:lnTo>
                  <a:lnTo>
                    <a:pt x="643" y="743"/>
                  </a:lnTo>
                  <a:lnTo>
                    <a:pt x="152" y="743"/>
                  </a:lnTo>
                  <a:lnTo>
                    <a:pt x="152" y="238"/>
                  </a:lnTo>
                  <a:lnTo>
                    <a:pt x="812" y="238"/>
                  </a:lnTo>
                  <a:lnTo>
                    <a:pt x="812" y="205"/>
                  </a:lnTo>
                  <a:lnTo>
                    <a:pt x="152" y="205"/>
                  </a:lnTo>
                  <a:lnTo>
                    <a:pt x="152" y="104"/>
                  </a:lnTo>
                  <a:lnTo>
                    <a:pt x="255" y="104"/>
                  </a:lnTo>
                  <a:lnTo>
                    <a:pt x="255" y="171"/>
                  </a:lnTo>
                  <a:lnTo>
                    <a:pt x="356" y="171"/>
                  </a:lnTo>
                  <a:lnTo>
                    <a:pt x="356" y="104"/>
                  </a:lnTo>
                  <a:lnTo>
                    <a:pt x="913" y="104"/>
                  </a:lnTo>
                  <a:lnTo>
                    <a:pt x="913" y="171"/>
                  </a:lnTo>
                  <a:lnTo>
                    <a:pt x="1014" y="171"/>
                  </a:lnTo>
                  <a:lnTo>
                    <a:pt x="1014" y="104"/>
                  </a:lnTo>
                  <a:lnTo>
                    <a:pt x="1115" y="104"/>
                  </a:lnTo>
                  <a:lnTo>
                    <a:pt x="1115" y="205"/>
                  </a:lnTo>
                  <a:lnTo>
                    <a:pt x="846" y="205"/>
                  </a:lnTo>
                  <a:lnTo>
                    <a:pt x="846" y="238"/>
                  </a:lnTo>
                  <a:lnTo>
                    <a:pt x="1115" y="238"/>
                  </a:lnTo>
                  <a:lnTo>
                    <a:pt x="1115" y="827"/>
                  </a:lnTo>
                  <a:lnTo>
                    <a:pt x="677" y="827"/>
                  </a:lnTo>
                  <a:lnTo>
                    <a:pt x="677" y="861"/>
                  </a:lnTo>
                  <a:lnTo>
                    <a:pt x="1149" y="861"/>
                  </a:lnTo>
                  <a:lnTo>
                    <a:pt x="1149" y="70"/>
                  </a:lnTo>
                  <a:lnTo>
                    <a:pt x="1014" y="70"/>
                  </a:lnTo>
                  <a:moveTo>
                    <a:pt x="609" y="928"/>
                  </a:moveTo>
                  <a:lnTo>
                    <a:pt x="34" y="928"/>
                  </a:lnTo>
                  <a:lnTo>
                    <a:pt x="34" y="777"/>
                  </a:lnTo>
                  <a:lnTo>
                    <a:pt x="609" y="777"/>
                  </a:lnTo>
                  <a:lnTo>
                    <a:pt x="609" y="928"/>
                  </a:lnTo>
                  <a:moveTo>
                    <a:pt x="322" y="137"/>
                  </a:moveTo>
                  <a:lnTo>
                    <a:pt x="289" y="137"/>
                  </a:lnTo>
                  <a:lnTo>
                    <a:pt x="289" y="34"/>
                  </a:lnTo>
                  <a:lnTo>
                    <a:pt x="322" y="34"/>
                  </a:lnTo>
                  <a:lnTo>
                    <a:pt x="322" y="137"/>
                  </a:lnTo>
                  <a:moveTo>
                    <a:pt x="980" y="137"/>
                  </a:moveTo>
                  <a:lnTo>
                    <a:pt x="947" y="137"/>
                  </a:lnTo>
                  <a:lnTo>
                    <a:pt x="947" y="34"/>
                  </a:lnTo>
                  <a:lnTo>
                    <a:pt x="980" y="34"/>
                  </a:lnTo>
                  <a:lnTo>
                    <a:pt x="980" y="137"/>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0" name="Google Shape;1900;p70"/>
            <p:cNvSpPr/>
            <p:nvPr/>
          </p:nvSpPr>
          <p:spPr>
            <a:xfrm>
              <a:off x="2721991" y="2595740"/>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1" name="Google Shape;1901;p70"/>
            <p:cNvSpPr/>
            <p:nvPr/>
          </p:nvSpPr>
          <p:spPr>
            <a:xfrm>
              <a:off x="2638594" y="2362875"/>
              <a:ext cx="39643" cy="98961"/>
            </a:xfrm>
            <a:custGeom>
              <a:avLst/>
              <a:gdLst/>
              <a:ahLst/>
              <a:cxnLst/>
              <a:rect l="l" t="t" r="r" b="b"/>
              <a:pathLst>
                <a:path w="135" h="337" extrusionOk="0">
                  <a:moveTo>
                    <a:pt x="135" y="337"/>
                  </a:moveTo>
                  <a:lnTo>
                    <a:pt x="135" y="0"/>
                  </a:lnTo>
                  <a:lnTo>
                    <a:pt x="0" y="0"/>
                  </a:lnTo>
                  <a:lnTo>
                    <a:pt x="0" y="101"/>
                  </a:lnTo>
                  <a:lnTo>
                    <a:pt x="33" y="101"/>
                  </a:lnTo>
                  <a:lnTo>
                    <a:pt x="33" y="337"/>
                  </a:lnTo>
                  <a:lnTo>
                    <a:pt x="135" y="337"/>
                  </a:lnTo>
                  <a:moveTo>
                    <a:pt x="33" y="68"/>
                  </a:moveTo>
                  <a:lnTo>
                    <a:pt x="33" y="34"/>
                  </a:lnTo>
                  <a:lnTo>
                    <a:pt x="101" y="34"/>
                  </a:lnTo>
                  <a:lnTo>
                    <a:pt x="101" y="303"/>
                  </a:lnTo>
                  <a:lnTo>
                    <a:pt x="67" y="303"/>
                  </a:lnTo>
                  <a:lnTo>
                    <a:pt x="67" y="68"/>
                  </a:lnTo>
                  <a:lnTo>
                    <a:pt x="33" y="68"/>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2" name="Google Shape;1902;p70"/>
            <p:cNvSpPr/>
            <p:nvPr/>
          </p:nvSpPr>
          <p:spPr>
            <a:xfrm>
              <a:off x="2603356" y="2506177"/>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3" name="Google Shape;1903;p70"/>
            <p:cNvSpPr/>
            <p:nvPr/>
          </p:nvSpPr>
          <p:spPr>
            <a:xfrm>
              <a:off x="2698205" y="230825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4" name="Google Shape;1904;p70"/>
            <p:cNvSpPr/>
            <p:nvPr/>
          </p:nvSpPr>
          <p:spPr>
            <a:xfrm>
              <a:off x="2717880" y="2308256"/>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5" name="Google Shape;1905;p70"/>
            <p:cNvSpPr/>
            <p:nvPr/>
          </p:nvSpPr>
          <p:spPr>
            <a:xfrm>
              <a:off x="2687340" y="2362875"/>
              <a:ext cx="64897" cy="99255"/>
            </a:xfrm>
            <a:custGeom>
              <a:avLst/>
              <a:gdLst/>
              <a:ahLst/>
              <a:cxnLst/>
              <a:rect l="l" t="t" r="r" b="b"/>
              <a:pathLst>
                <a:path w="221" h="338" extrusionOk="0">
                  <a:moveTo>
                    <a:pt x="221" y="104"/>
                  </a:moveTo>
                  <a:lnTo>
                    <a:pt x="221" y="0"/>
                  </a:lnTo>
                  <a:lnTo>
                    <a:pt x="0" y="0"/>
                  </a:lnTo>
                  <a:lnTo>
                    <a:pt x="0" y="101"/>
                  </a:lnTo>
                  <a:lnTo>
                    <a:pt x="114" y="101"/>
                  </a:lnTo>
                  <a:lnTo>
                    <a:pt x="22" y="338"/>
                  </a:lnTo>
                  <a:lnTo>
                    <a:pt x="130" y="338"/>
                  </a:lnTo>
                  <a:lnTo>
                    <a:pt x="221" y="104"/>
                  </a:lnTo>
                  <a:moveTo>
                    <a:pt x="34" y="68"/>
                  </a:moveTo>
                  <a:lnTo>
                    <a:pt x="34" y="34"/>
                  </a:lnTo>
                  <a:lnTo>
                    <a:pt x="187" y="34"/>
                  </a:lnTo>
                  <a:lnTo>
                    <a:pt x="187" y="97"/>
                  </a:lnTo>
                  <a:lnTo>
                    <a:pt x="107" y="304"/>
                  </a:lnTo>
                  <a:lnTo>
                    <a:pt x="71" y="304"/>
                  </a:lnTo>
                  <a:lnTo>
                    <a:pt x="149" y="105"/>
                  </a:lnTo>
                  <a:lnTo>
                    <a:pt x="149" y="68"/>
                  </a:lnTo>
                  <a:lnTo>
                    <a:pt x="34" y="68"/>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6" name="Google Shape;1906;p70"/>
            <p:cNvSpPr/>
            <p:nvPr/>
          </p:nvSpPr>
          <p:spPr>
            <a:xfrm>
              <a:off x="2762221" y="2387541"/>
              <a:ext cx="39643" cy="49334"/>
            </a:xfrm>
            <a:custGeom>
              <a:avLst/>
              <a:gdLst/>
              <a:ahLst/>
              <a:cxnLst/>
              <a:rect l="l" t="t" r="r" b="b"/>
              <a:pathLst>
                <a:path w="135" h="168" extrusionOk="0">
                  <a:moveTo>
                    <a:pt x="135" y="67"/>
                  </a:moveTo>
                  <a:cubicBezTo>
                    <a:pt x="135" y="30"/>
                    <a:pt x="105" y="0"/>
                    <a:pt x="68" y="0"/>
                  </a:cubicBezTo>
                  <a:cubicBezTo>
                    <a:pt x="31" y="0"/>
                    <a:pt x="0" y="30"/>
                    <a:pt x="0" y="67"/>
                  </a:cubicBezTo>
                  <a:lnTo>
                    <a:pt x="0" y="168"/>
                  </a:lnTo>
                  <a:lnTo>
                    <a:pt x="34" y="168"/>
                  </a:lnTo>
                  <a:lnTo>
                    <a:pt x="34" y="134"/>
                  </a:lnTo>
                  <a:lnTo>
                    <a:pt x="102" y="134"/>
                  </a:lnTo>
                  <a:lnTo>
                    <a:pt x="102" y="168"/>
                  </a:lnTo>
                  <a:lnTo>
                    <a:pt x="135" y="168"/>
                  </a:lnTo>
                  <a:lnTo>
                    <a:pt x="135" y="67"/>
                  </a:lnTo>
                  <a:moveTo>
                    <a:pt x="34" y="101"/>
                  </a:moveTo>
                  <a:lnTo>
                    <a:pt x="34" y="67"/>
                  </a:lnTo>
                  <a:cubicBezTo>
                    <a:pt x="34" y="49"/>
                    <a:pt x="49" y="34"/>
                    <a:pt x="68" y="34"/>
                  </a:cubicBezTo>
                  <a:cubicBezTo>
                    <a:pt x="86" y="34"/>
                    <a:pt x="102" y="49"/>
                    <a:pt x="102" y="67"/>
                  </a:cubicBezTo>
                  <a:lnTo>
                    <a:pt x="102" y="101"/>
                  </a:lnTo>
                  <a:lnTo>
                    <a:pt x="34" y="101"/>
                  </a:lnTo>
                  <a:close/>
                </a:path>
              </a:pathLst>
            </a:custGeom>
            <a:solidFill>
              <a:schemeClr val="dk1"/>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7" name="Google Shape;1907;p70"/>
            <p:cNvSpPr/>
            <p:nvPr/>
          </p:nvSpPr>
          <p:spPr>
            <a:xfrm>
              <a:off x="2811849" y="2387541"/>
              <a:ext cx="39643" cy="49334"/>
            </a:xfrm>
            <a:custGeom>
              <a:avLst/>
              <a:gdLst/>
              <a:ahLst/>
              <a:cxnLst/>
              <a:rect l="l" t="t" r="r" b="b"/>
              <a:pathLst>
                <a:path w="135" h="168" extrusionOk="0">
                  <a:moveTo>
                    <a:pt x="0" y="0"/>
                  </a:moveTo>
                  <a:lnTo>
                    <a:pt x="0" y="101"/>
                  </a:lnTo>
                  <a:cubicBezTo>
                    <a:pt x="0" y="138"/>
                    <a:pt x="30" y="168"/>
                    <a:pt x="68" y="168"/>
                  </a:cubicBezTo>
                  <a:cubicBezTo>
                    <a:pt x="105" y="168"/>
                    <a:pt x="135" y="138"/>
                    <a:pt x="135" y="101"/>
                  </a:cubicBezTo>
                  <a:lnTo>
                    <a:pt x="135" y="0"/>
                  </a:lnTo>
                  <a:lnTo>
                    <a:pt x="101" y="0"/>
                  </a:lnTo>
                  <a:lnTo>
                    <a:pt x="101" y="101"/>
                  </a:lnTo>
                  <a:cubicBezTo>
                    <a:pt x="101" y="120"/>
                    <a:pt x="86" y="135"/>
                    <a:pt x="68" y="135"/>
                  </a:cubicBezTo>
                  <a:cubicBezTo>
                    <a:pt x="49" y="135"/>
                    <a:pt x="34" y="120"/>
                    <a:pt x="34" y="101"/>
                  </a:cubicBezTo>
                  <a:lnTo>
                    <a:pt x="34" y="0"/>
                  </a:lnTo>
                  <a:lnTo>
                    <a:pt x="0" y="0"/>
                  </a:lnTo>
                  <a:close/>
                </a:path>
              </a:pathLst>
            </a:custGeom>
            <a:solidFill>
              <a:schemeClr val="dk1"/>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08" name="Google Shape;1908;p70"/>
            <p:cNvSpPr/>
            <p:nvPr/>
          </p:nvSpPr>
          <p:spPr>
            <a:xfrm>
              <a:off x="2861476" y="2387541"/>
              <a:ext cx="39643" cy="49334"/>
            </a:xfrm>
            <a:custGeom>
              <a:avLst/>
              <a:gdLst/>
              <a:ahLst/>
              <a:cxnLst/>
              <a:rect l="l" t="t" r="r" b="b"/>
              <a:pathLst>
                <a:path w="135" h="168" extrusionOk="0">
                  <a:moveTo>
                    <a:pt x="84" y="34"/>
                  </a:moveTo>
                  <a:lnTo>
                    <a:pt x="135" y="34"/>
                  </a:lnTo>
                  <a:lnTo>
                    <a:pt x="135" y="0"/>
                  </a:lnTo>
                  <a:lnTo>
                    <a:pt x="84" y="0"/>
                  </a:lnTo>
                  <a:cubicBezTo>
                    <a:pt x="38" y="0"/>
                    <a:pt x="0" y="37"/>
                    <a:pt x="0" y="84"/>
                  </a:cubicBezTo>
                  <a:cubicBezTo>
                    <a:pt x="0" y="130"/>
                    <a:pt x="38" y="168"/>
                    <a:pt x="84" y="168"/>
                  </a:cubicBezTo>
                  <a:lnTo>
                    <a:pt x="135" y="168"/>
                  </a:lnTo>
                  <a:lnTo>
                    <a:pt x="135" y="68"/>
                  </a:lnTo>
                  <a:lnTo>
                    <a:pt x="68" y="68"/>
                  </a:lnTo>
                  <a:lnTo>
                    <a:pt x="68" y="101"/>
                  </a:lnTo>
                  <a:lnTo>
                    <a:pt x="101" y="101"/>
                  </a:lnTo>
                  <a:lnTo>
                    <a:pt x="101" y="135"/>
                  </a:lnTo>
                  <a:lnTo>
                    <a:pt x="84" y="135"/>
                  </a:lnTo>
                  <a:cubicBezTo>
                    <a:pt x="55" y="135"/>
                    <a:pt x="34" y="112"/>
                    <a:pt x="34" y="84"/>
                  </a:cubicBezTo>
                  <a:cubicBezTo>
                    <a:pt x="34" y="55"/>
                    <a:pt x="56" y="34"/>
                    <a:pt x="84" y="34"/>
                  </a:cubicBezTo>
                  <a:close/>
                </a:path>
              </a:pathLst>
            </a:custGeom>
            <a:solidFill>
              <a:schemeClr val="dk1"/>
            </a:solidFill>
            <a:ln>
              <a:noFill/>
            </a:ln>
          </p:spPr>
          <p:txBody>
            <a:bodyPr spcFirstLastPara="1" wrap="square" lIns="90000" tIns="15475" rIns="90000" bIns="154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09" name="Google Shape;1909;p70"/>
          <p:cNvGrpSpPr/>
          <p:nvPr/>
        </p:nvGrpSpPr>
        <p:grpSpPr>
          <a:xfrm>
            <a:off x="1863059" y="2354946"/>
            <a:ext cx="337406" cy="145064"/>
            <a:chOff x="1863059" y="2354946"/>
            <a:chExt cx="337406" cy="145064"/>
          </a:xfrm>
        </p:grpSpPr>
        <p:sp>
          <p:nvSpPr>
            <p:cNvPr id="1910" name="Google Shape;1910;p70"/>
            <p:cNvSpPr/>
            <p:nvPr/>
          </p:nvSpPr>
          <p:spPr>
            <a:xfrm>
              <a:off x="1863059" y="2364637"/>
              <a:ext cx="89858" cy="94850"/>
            </a:xfrm>
            <a:custGeom>
              <a:avLst/>
              <a:gdLst/>
              <a:ahLst/>
              <a:cxnLst/>
              <a:rect l="l" t="t" r="r" b="b"/>
              <a:pathLst>
                <a:path w="306" h="323" extrusionOk="0">
                  <a:moveTo>
                    <a:pt x="286" y="177"/>
                  </a:moveTo>
                  <a:lnTo>
                    <a:pt x="75" y="0"/>
                  </a:lnTo>
                  <a:lnTo>
                    <a:pt x="0" y="0"/>
                  </a:lnTo>
                  <a:lnTo>
                    <a:pt x="0" y="73"/>
                  </a:lnTo>
                  <a:lnTo>
                    <a:pt x="44" y="130"/>
                  </a:lnTo>
                  <a:lnTo>
                    <a:pt x="70" y="110"/>
                  </a:lnTo>
                  <a:lnTo>
                    <a:pt x="33" y="61"/>
                  </a:lnTo>
                  <a:lnTo>
                    <a:pt x="33" y="33"/>
                  </a:lnTo>
                  <a:lnTo>
                    <a:pt x="63" y="33"/>
                  </a:lnTo>
                  <a:lnTo>
                    <a:pt x="256" y="196"/>
                  </a:lnTo>
                  <a:lnTo>
                    <a:pt x="269" y="250"/>
                  </a:lnTo>
                  <a:lnTo>
                    <a:pt x="234" y="283"/>
                  </a:lnTo>
                  <a:lnTo>
                    <a:pt x="181" y="256"/>
                  </a:lnTo>
                  <a:lnTo>
                    <a:pt x="91" y="137"/>
                  </a:lnTo>
                  <a:lnTo>
                    <a:pt x="64" y="157"/>
                  </a:lnTo>
                  <a:lnTo>
                    <a:pt x="159" y="282"/>
                  </a:lnTo>
                  <a:lnTo>
                    <a:pt x="240" y="323"/>
                  </a:lnTo>
                  <a:lnTo>
                    <a:pt x="306" y="261"/>
                  </a:lnTo>
                  <a:lnTo>
                    <a:pt x="286" y="177"/>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1" name="Google Shape;1911;p70"/>
            <p:cNvSpPr/>
            <p:nvPr/>
          </p:nvSpPr>
          <p:spPr>
            <a:xfrm>
              <a:off x="1938821" y="2453319"/>
              <a:ext cx="92794" cy="34945"/>
            </a:xfrm>
            <a:custGeom>
              <a:avLst/>
              <a:gdLst/>
              <a:ahLst/>
              <a:cxnLst/>
              <a:rect l="l" t="t" r="r" b="b"/>
              <a:pathLst>
                <a:path w="316" h="119" extrusionOk="0">
                  <a:moveTo>
                    <a:pt x="156" y="18"/>
                  </a:moveTo>
                  <a:lnTo>
                    <a:pt x="138" y="0"/>
                  </a:lnTo>
                  <a:lnTo>
                    <a:pt x="65" y="0"/>
                  </a:lnTo>
                  <a:lnTo>
                    <a:pt x="0" y="61"/>
                  </a:lnTo>
                  <a:lnTo>
                    <a:pt x="37" y="119"/>
                  </a:lnTo>
                  <a:lnTo>
                    <a:pt x="181" y="119"/>
                  </a:lnTo>
                  <a:lnTo>
                    <a:pt x="181" y="85"/>
                  </a:lnTo>
                  <a:lnTo>
                    <a:pt x="56" y="85"/>
                  </a:lnTo>
                  <a:lnTo>
                    <a:pt x="43" y="66"/>
                  </a:lnTo>
                  <a:lnTo>
                    <a:pt x="78" y="34"/>
                  </a:lnTo>
                  <a:lnTo>
                    <a:pt x="124" y="34"/>
                  </a:lnTo>
                  <a:lnTo>
                    <a:pt x="142" y="52"/>
                  </a:lnTo>
                  <a:lnTo>
                    <a:pt x="242" y="52"/>
                  </a:lnTo>
                  <a:lnTo>
                    <a:pt x="275" y="85"/>
                  </a:lnTo>
                  <a:lnTo>
                    <a:pt x="216" y="85"/>
                  </a:lnTo>
                  <a:lnTo>
                    <a:pt x="216" y="119"/>
                  </a:lnTo>
                  <a:lnTo>
                    <a:pt x="316" y="119"/>
                  </a:lnTo>
                  <a:lnTo>
                    <a:pt x="316" y="79"/>
                  </a:lnTo>
                  <a:lnTo>
                    <a:pt x="256" y="18"/>
                  </a:lnTo>
                  <a:lnTo>
                    <a:pt x="156" y="1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2" name="Google Shape;1912;p70"/>
            <p:cNvSpPr/>
            <p:nvPr/>
          </p:nvSpPr>
          <p:spPr>
            <a:xfrm>
              <a:off x="1962313" y="2354946"/>
              <a:ext cx="81048" cy="88683"/>
            </a:xfrm>
            <a:custGeom>
              <a:avLst/>
              <a:gdLst/>
              <a:ahLst/>
              <a:cxnLst/>
              <a:rect l="l" t="t" r="r" b="b"/>
              <a:pathLst>
                <a:path w="276" h="302" extrusionOk="0">
                  <a:moveTo>
                    <a:pt x="179" y="302"/>
                  </a:moveTo>
                  <a:lnTo>
                    <a:pt x="273" y="168"/>
                  </a:lnTo>
                  <a:lnTo>
                    <a:pt x="240" y="117"/>
                  </a:lnTo>
                  <a:lnTo>
                    <a:pt x="276" y="62"/>
                  </a:lnTo>
                  <a:lnTo>
                    <a:pt x="184" y="0"/>
                  </a:lnTo>
                  <a:lnTo>
                    <a:pt x="45" y="117"/>
                  </a:lnTo>
                  <a:lnTo>
                    <a:pt x="0" y="117"/>
                  </a:lnTo>
                  <a:lnTo>
                    <a:pt x="0" y="260"/>
                  </a:lnTo>
                  <a:lnTo>
                    <a:pt x="70" y="302"/>
                  </a:lnTo>
                  <a:lnTo>
                    <a:pt x="179" y="302"/>
                  </a:lnTo>
                  <a:moveTo>
                    <a:pt x="57" y="151"/>
                  </a:moveTo>
                  <a:lnTo>
                    <a:pt x="187" y="42"/>
                  </a:lnTo>
                  <a:lnTo>
                    <a:pt x="230" y="71"/>
                  </a:lnTo>
                  <a:lnTo>
                    <a:pt x="199" y="117"/>
                  </a:lnTo>
                  <a:lnTo>
                    <a:pt x="233" y="167"/>
                  </a:lnTo>
                  <a:lnTo>
                    <a:pt x="161" y="269"/>
                  </a:lnTo>
                  <a:lnTo>
                    <a:pt x="79" y="269"/>
                  </a:lnTo>
                  <a:lnTo>
                    <a:pt x="34" y="241"/>
                  </a:lnTo>
                  <a:lnTo>
                    <a:pt x="34" y="151"/>
                  </a:lnTo>
                  <a:lnTo>
                    <a:pt x="57" y="151"/>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3" name="Google Shape;1913;p70"/>
            <p:cNvSpPr/>
            <p:nvPr/>
          </p:nvSpPr>
          <p:spPr>
            <a:xfrm>
              <a:off x="2046591" y="2382256"/>
              <a:ext cx="51976" cy="71651"/>
            </a:xfrm>
            <a:custGeom>
              <a:avLst/>
              <a:gdLst/>
              <a:ahLst/>
              <a:cxnLst/>
              <a:rect l="l" t="t" r="r" b="b"/>
              <a:pathLst>
                <a:path w="177" h="244" extrusionOk="0">
                  <a:moveTo>
                    <a:pt x="33" y="178"/>
                  </a:moveTo>
                  <a:lnTo>
                    <a:pt x="42" y="142"/>
                  </a:lnTo>
                  <a:lnTo>
                    <a:pt x="78" y="142"/>
                  </a:lnTo>
                  <a:lnTo>
                    <a:pt x="133" y="244"/>
                  </a:lnTo>
                  <a:lnTo>
                    <a:pt x="162" y="228"/>
                  </a:lnTo>
                  <a:lnTo>
                    <a:pt x="112" y="133"/>
                  </a:lnTo>
                  <a:lnTo>
                    <a:pt x="141" y="111"/>
                  </a:lnTo>
                  <a:lnTo>
                    <a:pt x="122" y="84"/>
                  </a:lnTo>
                  <a:lnTo>
                    <a:pt x="88" y="108"/>
                  </a:lnTo>
                  <a:lnTo>
                    <a:pt x="51" y="108"/>
                  </a:lnTo>
                  <a:lnTo>
                    <a:pt x="63" y="58"/>
                  </a:lnTo>
                  <a:lnTo>
                    <a:pt x="144" y="58"/>
                  </a:lnTo>
                  <a:lnTo>
                    <a:pt x="177" y="24"/>
                  </a:lnTo>
                  <a:lnTo>
                    <a:pt x="154" y="0"/>
                  </a:lnTo>
                  <a:lnTo>
                    <a:pt x="130" y="24"/>
                  </a:lnTo>
                  <a:lnTo>
                    <a:pt x="37" y="24"/>
                  </a:lnTo>
                  <a:lnTo>
                    <a:pt x="0" y="173"/>
                  </a:lnTo>
                  <a:lnTo>
                    <a:pt x="0" y="243"/>
                  </a:lnTo>
                  <a:lnTo>
                    <a:pt x="33" y="243"/>
                  </a:lnTo>
                  <a:lnTo>
                    <a:pt x="33" y="178"/>
                  </a:lnTo>
                  <a:close/>
                </a:path>
              </a:pathLst>
            </a:custGeom>
            <a:solidFill>
              <a:schemeClr val="dk1"/>
            </a:solidFill>
            <a:ln>
              <a:noFill/>
            </a:ln>
          </p:spPr>
          <p:txBody>
            <a:bodyPr spcFirstLastPara="1" wrap="square" lIns="90000" tIns="42825" rIns="90000" bIns="4282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4" name="Google Shape;1914;p70"/>
            <p:cNvSpPr/>
            <p:nvPr/>
          </p:nvSpPr>
          <p:spPr>
            <a:xfrm>
              <a:off x="2157005" y="2451558"/>
              <a:ext cx="43461" cy="31714"/>
            </a:xfrm>
            <a:custGeom>
              <a:avLst/>
              <a:gdLst/>
              <a:ahLst/>
              <a:cxnLst/>
              <a:rect l="l" t="t" r="r" b="b"/>
              <a:pathLst>
                <a:path w="148" h="108" extrusionOk="0">
                  <a:moveTo>
                    <a:pt x="62" y="33"/>
                  </a:moveTo>
                  <a:lnTo>
                    <a:pt x="22" y="0"/>
                  </a:lnTo>
                  <a:lnTo>
                    <a:pt x="0" y="26"/>
                  </a:lnTo>
                  <a:lnTo>
                    <a:pt x="28" y="49"/>
                  </a:lnTo>
                  <a:lnTo>
                    <a:pt x="28" y="108"/>
                  </a:lnTo>
                  <a:lnTo>
                    <a:pt x="148" y="108"/>
                  </a:lnTo>
                  <a:lnTo>
                    <a:pt x="148" y="74"/>
                  </a:lnTo>
                  <a:lnTo>
                    <a:pt x="62" y="74"/>
                  </a:lnTo>
                  <a:lnTo>
                    <a:pt x="62" y="3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5" name="Google Shape;1915;p70"/>
            <p:cNvSpPr/>
            <p:nvPr/>
          </p:nvSpPr>
          <p:spPr>
            <a:xfrm>
              <a:off x="2115893" y="2404280"/>
              <a:ext cx="84572" cy="48453"/>
            </a:xfrm>
            <a:custGeom>
              <a:avLst/>
              <a:gdLst/>
              <a:ahLst/>
              <a:cxnLst/>
              <a:rect l="l" t="t" r="r" b="b"/>
              <a:pathLst>
                <a:path w="288" h="165" extrusionOk="0">
                  <a:moveTo>
                    <a:pt x="215" y="33"/>
                  </a:moveTo>
                  <a:lnTo>
                    <a:pt x="164" y="57"/>
                  </a:lnTo>
                  <a:lnTo>
                    <a:pt x="127" y="0"/>
                  </a:lnTo>
                  <a:lnTo>
                    <a:pt x="41" y="0"/>
                  </a:lnTo>
                  <a:lnTo>
                    <a:pt x="0" y="62"/>
                  </a:lnTo>
                  <a:lnTo>
                    <a:pt x="0" y="134"/>
                  </a:lnTo>
                  <a:lnTo>
                    <a:pt x="76" y="134"/>
                  </a:lnTo>
                  <a:lnTo>
                    <a:pt x="114" y="165"/>
                  </a:lnTo>
                  <a:lnTo>
                    <a:pt x="135" y="139"/>
                  </a:lnTo>
                  <a:lnTo>
                    <a:pt x="88" y="101"/>
                  </a:lnTo>
                  <a:lnTo>
                    <a:pt x="34" y="101"/>
                  </a:lnTo>
                  <a:lnTo>
                    <a:pt x="34" y="72"/>
                  </a:lnTo>
                  <a:lnTo>
                    <a:pt x="59" y="33"/>
                  </a:lnTo>
                  <a:lnTo>
                    <a:pt x="108" y="33"/>
                  </a:lnTo>
                  <a:lnTo>
                    <a:pt x="151" y="100"/>
                  </a:lnTo>
                  <a:lnTo>
                    <a:pt x="222" y="67"/>
                  </a:lnTo>
                  <a:lnTo>
                    <a:pt x="288" y="67"/>
                  </a:lnTo>
                  <a:lnTo>
                    <a:pt x="288" y="33"/>
                  </a:lnTo>
                  <a:lnTo>
                    <a:pt x="215" y="33"/>
                  </a:ln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6" name="Google Shape;1916;p70"/>
            <p:cNvSpPr/>
            <p:nvPr/>
          </p:nvSpPr>
          <p:spPr>
            <a:xfrm>
              <a:off x="2041599" y="2463304"/>
              <a:ext cx="29659" cy="9984"/>
            </a:xfrm>
            <a:custGeom>
              <a:avLst/>
              <a:gdLst/>
              <a:ahLst/>
              <a:cxnLst/>
              <a:rect l="l" t="t" r="r" b="b"/>
              <a:pathLst>
                <a:path w="101" h="34" extrusionOk="0">
                  <a:moveTo>
                    <a:pt x="0" y="0"/>
                  </a:moveTo>
                  <a:lnTo>
                    <a:pt x="101" y="0"/>
                  </a:lnTo>
                  <a:lnTo>
                    <a:pt x="101"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7" name="Google Shape;1917;p70"/>
            <p:cNvSpPr/>
            <p:nvPr/>
          </p:nvSpPr>
          <p:spPr>
            <a:xfrm>
              <a:off x="2081242" y="2463304"/>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8" name="Google Shape;1918;p70"/>
            <p:cNvSpPr/>
            <p:nvPr/>
          </p:nvSpPr>
          <p:spPr>
            <a:xfrm>
              <a:off x="2085941" y="2469177"/>
              <a:ext cx="35238" cy="30834"/>
            </a:xfrm>
            <a:custGeom>
              <a:avLst/>
              <a:gdLst/>
              <a:ahLst/>
              <a:cxnLst/>
              <a:rect l="l" t="t" r="r" b="b"/>
              <a:pathLst>
                <a:path w="120" h="105" extrusionOk="0">
                  <a:moveTo>
                    <a:pt x="24" y="50"/>
                  </a:moveTo>
                  <a:lnTo>
                    <a:pt x="0" y="86"/>
                  </a:lnTo>
                  <a:lnTo>
                    <a:pt x="27" y="105"/>
                  </a:lnTo>
                  <a:lnTo>
                    <a:pt x="48" y="75"/>
                  </a:lnTo>
                  <a:lnTo>
                    <a:pt x="120" y="28"/>
                  </a:lnTo>
                  <a:lnTo>
                    <a:pt x="102" y="0"/>
                  </a:lnTo>
                  <a:lnTo>
                    <a:pt x="24" y="5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19" name="Google Shape;1919;p70"/>
            <p:cNvSpPr/>
            <p:nvPr/>
          </p:nvSpPr>
          <p:spPr>
            <a:xfrm>
              <a:off x="1986980" y="2403986"/>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0" name="Google Shape;1920;p70"/>
            <p:cNvSpPr/>
            <p:nvPr/>
          </p:nvSpPr>
          <p:spPr>
            <a:xfrm>
              <a:off x="2180203" y="2433645"/>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21" name="Google Shape;1921;p70"/>
          <p:cNvGrpSpPr/>
          <p:nvPr/>
        </p:nvGrpSpPr>
        <p:grpSpPr>
          <a:xfrm>
            <a:off x="1133333" y="2268025"/>
            <a:ext cx="337406" cy="337700"/>
            <a:chOff x="1133333" y="2268025"/>
            <a:chExt cx="337406" cy="337700"/>
          </a:xfrm>
        </p:grpSpPr>
        <p:sp>
          <p:nvSpPr>
            <p:cNvPr id="1922" name="Google Shape;1922;p70"/>
            <p:cNvSpPr/>
            <p:nvPr/>
          </p:nvSpPr>
          <p:spPr>
            <a:xfrm>
              <a:off x="1267239" y="2345843"/>
              <a:ext cx="179128" cy="259882"/>
            </a:xfrm>
            <a:custGeom>
              <a:avLst/>
              <a:gdLst/>
              <a:ahLst/>
              <a:cxnLst/>
              <a:rect l="l" t="t" r="r" b="b"/>
              <a:pathLst>
                <a:path w="610" h="885" extrusionOk="0">
                  <a:moveTo>
                    <a:pt x="571" y="884"/>
                  </a:moveTo>
                  <a:lnTo>
                    <a:pt x="533" y="884"/>
                  </a:lnTo>
                  <a:lnTo>
                    <a:pt x="481" y="815"/>
                  </a:lnTo>
                  <a:lnTo>
                    <a:pt x="456" y="815"/>
                  </a:lnTo>
                  <a:lnTo>
                    <a:pt x="456" y="884"/>
                  </a:lnTo>
                  <a:lnTo>
                    <a:pt x="422" y="884"/>
                  </a:lnTo>
                  <a:lnTo>
                    <a:pt x="242" y="760"/>
                  </a:lnTo>
                  <a:lnTo>
                    <a:pt x="206" y="713"/>
                  </a:lnTo>
                  <a:lnTo>
                    <a:pt x="233" y="693"/>
                  </a:lnTo>
                  <a:lnTo>
                    <a:pt x="265" y="735"/>
                  </a:lnTo>
                  <a:lnTo>
                    <a:pt x="422" y="843"/>
                  </a:lnTo>
                  <a:lnTo>
                    <a:pt x="422" y="781"/>
                  </a:lnTo>
                  <a:lnTo>
                    <a:pt x="498" y="781"/>
                  </a:lnTo>
                  <a:lnTo>
                    <a:pt x="544" y="843"/>
                  </a:lnTo>
                  <a:lnTo>
                    <a:pt x="573" y="684"/>
                  </a:lnTo>
                  <a:lnTo>
                    <a:pt x="548" y="648"/>
                  </a:lnTo>
                  <a:lnTo>
                    <a:pt x="571" y="602"/>
                  </a:lnTo>
                  <a:lnTo>
                    <a:pt x="530" y="546"/>
                  </a:lnTo>
                  <a:lnTo>
                    <a:pt x="461" y="546"/>
                  </a:lnTo>
                  <a:lnTo>
                    <a:pt x="420" y="424"/>
                  </a:lnTo>
                  <a:cubicBezTo>
                    <a:pt x="368" y="409"/>
                    <a:pt x="335" y="358"/>
                    <a:pt x="344" y="305"/>
                  </a:cubicBezTo>
                  <a:lnTo>
                    <a:pt x="311" y="258"/>
                  </a:lnTo>
                  <a:lnTo>
                    <a:pt x="231" y="246"/>
                  </a:lnTo>
                  <a:lnTo>
                    <a:pt x="117" y="115"/>
                  </a:lnTo>
                  <a:lnTo>
                    <a:pt x="84" y="148"/>
                  </a:lnTo>
                  <a:lnTo>
                    <a:pt x="35" y="98"/>
                  </a:lnTo>
                  <a:lnTo>
                    <a:pt x="35" y="50"/>
                  </a:lnTo>
                  <a:lnTo>
                    <a:pt x="0" y="28"/>
                  </a:lnTo>
                  <a:lnTo>
                    <a:pt x="18" y="0"/>
                  </a:lnTo>
                  <a:lnTo>
                    <a:pt x="68" y="32"/>
                  </a:lnTo>
                  <a:lnTo>
                    <a:pt x="68" y="84"/>
                  </a:lnTo>
                  <a:lnTo>
                    <a:pt x="84" y="100"/>
                  </a:lnTo>
                  <a:lnTo>
                    <a:pt x="119" y="65"/>
                  </a:lnTo>
                  <a:lnTo>
                    <a:pt x="248" y="215"/>
                  </a:lnTo>
                  <a:lnTo>
                    <a:pt x="331" y="227"/>
                  </a:lnTo>
                  <a:lnTo>
                    <a:pt x="380" y="297"/>
                  </a:lnTo>
                  <a:cubicBezTo>
                    <a:pt x="368" y="335"/>
                    <a:pt x="386" y="376"/>
                    <a:pt x="423" y="389"/>
                  </a:cubicBezTo>
                  <a:lnTo>
                    <a:pt x="447" y="398"/>
                  </a:lnTo>
                  <a:lnTo>
                    <a:pt x="485" y="512"/>
                  </a:lnTo>
                  <a:lnTo>
                    <a:pt x="547" y="512"/>
                  </a:lnTo>
                  <a:lnTo>
                    <a:pt x="610" y="599"/>
                  </a:lnTo>
                  <a:lnTo>
                    <a:pt x="587" y="645"/>
                  </a:lnTo>
                  <a:lnTo>
                    <a:pt x="608" y="677"/>
                  </a:lnTo>
                  <a:lnTo>
                    <a:pt x="571" y="885"/>
                  </a:lnTo>
                  <a:lnTo>
                    <a:pt x="571" y="884"/>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3" name="Google Shape;1923;p70"/>
            <p:cNvSpPr/>
            <p:nvPr/>
          </p:nvSpPr>
          <p:spPr>
            <a:xfrm>
              <a:off x="1133333" y="2268025"/>
              <a:ext cx="184707" cy="263700"/>
            </a:xfrm>
            <a:custGeom>
              <a:avLst/>
              <a:gdLst/>
              <a:ahLst/>
              <a:cxnLst/>
              <a:rect l="l" t="t" r="r" b="b"/>
              <a:pathLst>
                <a:path w="629" h="898" extrusionOk="0">
                  <a:moveTo>
                    <a:pt x="603" y="898"/>
                  </a:moveTo>
                  <a:lnTo>
                    <a:pt x="491" y="749"/>
                  </a:lnTo>
                  <a:lnTo>
                    <a:pt x="491" y="682"/>
                  </a:lnTo>
                  <a:lnTo>
                    <a:pt x="340" y="494"/>
                  </a:lnTo>
                  <a:lnTo>
                    <a:pt x="340" y="430"/>
                  </a:lnTo>
                  <a:lnTo>
                    <a:pt x="310" y="388"/>
                  </a:lnTo>
                  <a:lnTo>
                    <a:pt x="247" y="373"/>
                  </a:lnTo>
                  <a:lnTo>
                    <a:pt x="36" y="138"/>
                  </a:lnTo>
                  <a:lnTo>
                    <a:pt x="0" y="51"/>
                  </a:lnTo>
                  <a:lnTo>
                    <a:pt x="62" y="0"/>
                  </a:lnTo>
                  <a:lnTo>
                    <a:pt x="134" y="54"/>
                  </a:lnTo>
                  <a:lnTo>
                    <a:pt x="196" y="54"/>
                  </a:lnTo>
                  <a:cubicBezTo>
                    <a:pt x="239" y="54"/>
                    <a:pt x="279" y="70"/>
                    <a:pt x="309" y="100"/>
                  </a:cubicBezTo>
                  <a:lnTo>
                    <a:pt x="340" y="131"/>
                  </a:lnTo>
                  <a:lnTo>
                    <a:pt x="340" y="179"/>
                  </a:lnTo>
                  <a:lnTo>
                    <a:pt x="444" y="246"/>
                  </a:lnTo>
                  <a:lnTo>
                    <a:pt x="426" y="274"/>
                  </a:lnTo>
                  <a:lnTo>
                    <a:pt x="306" y="198"/>
                  </a:lnTo>
                  <a:lnTo>
                    <a:pt x="306" y="145"/>
                  </a:lnTo>
                  <a:lnTo>
                    <a:pt x="285" y="124"/>
                  </a:lnTo>
                  <a:cubicBezTo>
                    <a:pt x="261" y="100"/>
                    <a:pt x="230" y="87"/>
                    <a:pt x="196" y="87"/>
                  </a:cubicBezTo>
                  <a:lnTo>
                    <a:pt x="123" y="87"/>
                  </a:lnTo>
                  <a:lnTo>
                    <a:pt x="63" y="43"/>
                  </a:lnTo>
                  <a:lnTo>
                    <a:pt x="41" y="61"/>
                  </a:lnTo>
                  <a:lnTo>
                    <a:pt x="65" y="120"/>
                  </a:lnTo>
                  <a:lnTo>
                    <a:pt x="265" y="343"/>
                  </a:lnTo>
                  <a:lnTo>
                    <a:pt x="330" y="358"/>
                  </a:lnTo>
                  <a:lnTo>
                    <a:pt x="374" y="419"/>
                  </a:lnTo>
                  <a:lnTo>
                    <a:pt x="374" y="483"/>
                  </a:lnTo>
                  <a:lnTo>
                    <a:pt x="524" y="670"/>
                  </a:lnTo>
                  <a:lnTo>
                    <a:pt x="524" y="738"/>
                  </a:lnTo>
                  <a:lnTo>
                    <a:pt x="629" y="878"/>
                  </a:lnTo>
                  <a:lnTo>
                    <a:pt x="603" y="898"/>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4" name="Google Shape;1924;p70"/>
            <p:cNvSpPr/>
            <p:nvPr/>
          </p:nvSpPr>
          <p:spPr>
            <a:xfrm>
              <a:off x="1316279" y="2533780"/>
              <a:ext cx="13508" cy="13508"/>
            </a:xfrm>
            <a:custGeom>
              <a:avLst/>
              <a:gdLst/>
              <a:ahLst/>
              <a:cxnLst/>
              <a:rect l="l" t="t" r="r" b="b"/>
              <a:pathLst>
                <a:path w="46" h="46" extrusionOk="0">
                  <a:moveTo>
                    <a:pt x="0" y="20"/>
                  </a:moveTo>
                  <a:lnTo>
                    <a:pt x="27" y="0"/>
                  </a:lnTo>
                  <a:lnTo>
                    <a:pt x="46" y="26"/>
                  </a:lnTo>
                  <a:lnTo>
                    <a:pt x="19" y="46"/>
                  </a:lnTo>
                  <a:lnTo>
                    <a:pt x="0" y="2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5" name="Google Shape;1925;p70"/>
            <p:cNvSpPr/>
            <p:nvPr/>
          </p:nvSpPr>
          <p:spPr>
            <a:xfrm>
              <a:off x="1254905" y="2495312"/>
              <a:ext cx="14095" cy="13802"/>
            </a:xfrm>
            <a:custGeom>
              <a:avLst/>
              <a:gdLst/>
              <a:ahLst/>
              <a:cxnLst/>
              <a:rect l="l" t="t" r="r" b="b"/>
              <a:pathLst>
                <a:path w="48" h="47" extrusionOk="0">
                  <a:moveTo>
                    <a:pt x="0" y="20"/>
                  </a:moveTo>
                  <a:lnTo>
                    <a:pt x="27" y="0"/>
                  </a:lnTo>
                  <a:lnTo>
                    <a:pt x="48" y="27"/>
                  </a:lnTo>
                  <a:lnTo>
                    <a:pt x="21" y="47"/>
                  </a:lnTo>
                  <a:lnTo>
                    <a:pt x="0" y="2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6" name="Google Shape;1926;p70"/>
            <p:cNvSpPr/>
            <p:nvPr/>
          </p:nvSpPr>
          <p:spPr>
            <a:xfrm>
              <a:off x="1266945" y="2511169"/>
              <a:ext cx="24373" cy="27897"/>
            </a:xfrm>
            <a:custGeom>
              <a:avLst/>
              <a:gdLst/>
              <a:ahLst/>
              <a:cxnLst/>
              <a:rect l="l" t="t" r="r" b="b"/>
              <a:pathLst>
                <a:path w="83" h="95" extrusionOk="0">
                  <a:moveTo>
                    <a:pt x="0" y="20"/>
                  </a:moveTo>
                  <a:lnTo>
                    <a:pt x="27" y="0"/>
                  </a:lnTo>
                  <a:lnTo>
                    <a:pt x="83" y="75"/>
                  </a:lnTo>
                  <a:lnTo>
                    <a:pt x="56" y="95"/>
                  </a:lnTo>
                  <a:lnTo>
                    <a:pt x="0" y="2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7" name="Google Shape;1927;p70"/>
            <p:cNvSpPr/>
            <p:nvPr/>
          </p:nvSpPr>
          <p:spPr>
            <a:xfrm>
              <a:off x="1219373" y="2445684"/>
              <a:ext cx="42580" cy="48453"/>
            </a:xfrm>
            <a:custGeom>
              <a:avLst/>
              <a:gdLst/>
              <a:ahLst/>
              <a:cxnLst/>
              <a:rect l="l" t="t" r="r" b="b"/>
              <a:pathLst>
                <a:path w="145" h="165" extrusionOk="0">
                  <a:moveTo>
                    <a:pt x="66" y="165"/>
                  </a:moveTo>
                  <a:lnTo>
                    <a:pt x="0" y="84"/>
                  </a:lnTo>
                  <a:lnTo>
                    <a:pt x="10" y="19"/>
                  </a:lnTo>
                  <a:lnTo>
                    <a:pt x="48" y="0"/>
                  </a:lnTo>
                  <a:lnTo>
                    <a:pt x="122" y="50"/>
                  </a:lnTo>
                  <a:lnTo>
                    <a:pt x="145" y="139"/>
                  </a:lnTo>
                  <a:lnTo>
                    <a:pt x="66" y="165"/>
                  </a:lnTo>
                  <a:moveTo>
                    <a:pt x="36" y="74"/>
                  </a:moveTo>
                  <a:lnTo>
                    <a:pt x="77" y="126"/>
                  </a:lnTo>
                  <a:lnTo>
                    <a:pt x="104" y="117"/>
                  </a:lnTo>
                  <a:lnTo>
                    <a:pt x="93" y="71"/>
                  </a:lnTo>
                  <a:lnTo>
                    <a:pt x="40" y="34"/>
                  </a:lnTo>
                  <a:lnTo>
                    <a:pt x="36" y="74"/>
                  </a:ln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8" name="Google Shape;1928;p70"/>
            <p:cNvSpPr/>
            <p:nvPr/>
          </p:nvSpPr>
          <p:spPr>
            <a:xfrm>
              <a:off x="1140675" y="2341145"/>
              <a:ext cx="45222" cy="46397"/>
            </a:xfrm>
            <a:custGeom>
              <a:avLst/>
              <a:gdLst/>
              <a:ahLst/>
              <a:cxnLst/>
              <a:rect l="l" t="t" r="r" b="b"/>
              <a:pathLst>
                <a:path w="154" h="158" extrusionOk="0">
                  <a:moveTo>
                    <a:pt x="122" y="158"/>
                  </a:moveTo>
                  <a:lnTo>
                    <a:pt x="32" y="158"/>
                  </a:lnTo>
                  <a:lnTo>
                    <a:pt x="0" y="51"/>
                  </a:lnTo>
                  <a:lnTo>
                    <a:pt x="64" y="0"/>
                  </a:lnTo>
                  <a:lnTo>
                    <a:pt x="154" y="100"/>
                  </a:lnTo>
                  <a:lnTo>
                    <a:pt x="122" y="158"/>
                  </a:lnTo>
                  <a:moveTo>
                    <a:pt x="102" y="124"/>
                  </a:moveTo>
                  <a:lnTo>
                    <a:pt x="113" y="105"/>
                  </a:lnTo>
                  <a:lnTo>
                    <a:pt x="60" y="46"/>
                  </a:lnTo>
                  <a:lnTo>
                    <a:pt x="38" y="63"/>
                  </a:lnTo>
                  <a:lnTo>
                    <a:pt x="57" y="124"/>
                  </a:lnTo>
                  <a:lnTo>
                    <a:pt x="102" y="124"/>
                  </a:lnTo>
                  <a:close/>
                </a:path>
              </a:pathLst>
            </a:custGeom>
            <a:solidFill>
              <a:schemeClr val="dk1"/>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29" name="Google Shape;1929;p70"/>
            <p:cNvSpPr/>
            <p:nvPr/>
          </p:nvSpPr>
          <p:spPr>
            <a:xfrm>
              <a:off x="1178262" y="2393708"/>
              <a:ext cx="46397" cy="39056"/>
            </a:xfrm>
            <a:custGeom>
              <a:avLst/>
              <a:gdLst/>
              <a:ahLst/>
              <a:cxnLst/>
              <a:rect l="l" t="t" r="r" b="b"/>
              <a:pathLst>
                <a:path w="158" h="133" extrusionOk="0">
                  <a:moveTo>
                    <a:pt x="106" y="133"/>
                  </a:moveTo>
                  <a:lnTo>
                    <a:pt x="39" y="112"/>
                  </a:lnTo>
                  <a:lnTo>
                    <a:pt x="0" y="24"/>
                  </a:lnTo>
                  <a:lnTo>
                    <a:pt x="10" y="16"/>
                  </a:lnTo>
                  <a:cubicBezTo>
                    <a:pt x="41" y="-8"/>
                    <a:pt x="86" y="-4"/>
                    <a:pt x="112" y="25"/>
                  </a:cubicBezTo>
                  <a:lnTo>
                    <a:pt x="158" y="75"/>
                  </a:lnTo>
                  <a:lnTo>
                    <a:pt x="106" y="133"/>
                  </a:lnTo>
                  <a:moveTo>
                    <a:pt x="64" y="85"/>
                  </a:moveTo>
                  <a:lnTo>
                    <a:pt x="95" y="94"/>
                  </a:lnTo>
                  <a:lnTo>
                    <a:pt x="112" y="75"/>
                  </a:lnTo>
                  <a:lnTo>
                    <a:pt x="87" y="47"/>
                  </a:lnTo>
                  <a:cubicBezTo>
                    <a:pt x="76" y="35"/>
                    <a:pt x="58" y="31"/>
                    <a:pt x="42" y="36"/>
                  </a:cubicBezTo>
                  <a:lnTo>
                    <a:pt x="64" y="85"/>
                  </a:lnTo>
                  <a:close/>
                </a:path>
              </a:pathLst>
            </a:custGeom>
            <a:solidFill>
              <a:schemeClr val="dk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0" name="Google Shape;1930;p70"/>
            <p:cNvSpPr/>
            <p:nvPr/>
          </p:nvSpPr>
          <p:spPr>
            <a:xfrm>
              <a:off x="1415827" y="2447153"/>
              <a:ext cx="54913" cy="72532"/>
            </a:xfrm>
            <a:custGeom>
              <a:avLst/>
              <a:gdLst/>
              <a:ahLst/>
              <a:cxnLst/>
              <a:rect l="l" t="t" r="r" b="b"/>
              <a:pathLst>
                <a:path w="187" h="247" extrusionOk="0">
                  <a:moveTo>
                    <a:pt x="64" y="134"/>
                  </a:moveTo>
                  <a:lnTo>
                    <a:pt x="0" y="134"/>
                  </a:lnTo>
                  <a:lnTo>
                    <a:pt x="0" y="59"/>
                  </a:lnTo>
                  <a:lnTo>
                    <a:pt x="51" y="0"/>
                  </a:lnTo>
                  <a:lnTo>
                    <a:pt x="131" y="0"/>
                  </a:lnTo>
                  <a:lnTo>
                    <a:pt x="187" y="137"/>
                  </a:lnTo>
                  <a:lnTo>
                    <a:pt x="187" y="214"/>
                  </a:lnTo>
                  <a:lnTo>
                    <a:pt x="142" y="247"/>
                  </a:lnTo>
                  <a:lnTo>
                    <a:pt x="64" y="134"/>
                  </a:lnTo>
                  <a:moveTo>
                    <a:pt x="82" y="101"/>
                  </a:moveTo>
                  <a:lnTo>
                    <a:pt x="150" y="199"/>
                  </a:lnTo>
                  <a:lnTo>
                    <a:pt x="154" y="197"/>
                  </a:lnTo>
                  <a:lnTo>
                    <a:pt x="154" y="145"/>
                  </a:lnTo>
                  <a:lnTo>
                    <a:pt x="109" y="34"/>
                  </a:lnTo>
                  <a:lnTo>
                    <a:pt x="66" y="34"/>
                  </a:lnTo>
                  <a:lnTo>
                    <a:pt x="34" y="72"/>
                  </a:lnTo>
                  <a:lnTo>
                    <a:pt x="34" y="101"/>
                  </a:lnTo>
                  <a:lnTo>
                    <a:pt x="82" y="101"/>
                  </a:lnTo>
                  <a:close/>
                </a:path>
              </a:pathLst>
            </a:custGeom>
            <a:solidFill>
              <a:schemeClr val="dk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1" name="Google Shape;1931;p70"/>
            <p:cNvSpPr/>
            <p:nvPr/>
          </p:nvSpPr>
          <p:spPr>
            <a:xfrm>
              <a:off x="1173857" y="2303557"/>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2" name="Google Shape;1932;p70"/>
            <p:cNvSpPr/>
            <p:nvPr/>
          </p:nvSpPr>
          <p:spPr>
            <a:xfrm>
              <a:off x="1346525" y="243188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3" name="Google Shape;1933;p70"/>
            <p:cNvSpPr/>
            <p:nvPr/>
          </p:nvSpPr>
          <p:spPr>
            <a:xfrm>
              <a:off x="1326850" y="243188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34" name="Google Shape;1934;p70"/>
          <p:cNvGrpSpPr/>
          <p:nvPr/>
        </p:nvGrpSpPr>
        <p:grpSpPr>
          <a:xfrm>
            <a:off x="3313113" y="1725651"/>
            <a:ext cx="337407" cy="337407"/>
            <a:chOff x="3313113" y="1725651"/>
            <a:chExt cx="337407" cy="337407"/>
          </a:xfrm>
        </p:grpSpPr>
        <p:sp>
          <p:nvSpPr>
            <p:cNvPr id="1935" name="Google Shape;1935;p70"/>
            <p:cNvSpPr/>
            <p:nvPr/>
          </p:nvSpPr>
          <p:spPr>
            <a:xfrm>
              <a:off x="3350407" y="1989056"/>
              <a:ext cx="10571" cy="10278"/>
            </a:xfrm>
            <a:custGeom>
              <a:avLst/>
              <a:gdLst/>
              <a:ahLst/>
              <a:cxnLst/>
              <a:rect l="l" t="t" r="r" b="b"/>
              <a:pathLst>
                <a:path w="36" h="35" extrusionOk="0">
                  <a:moveTo>
                    <a:pt x="0" y="3"/>
                  </a:moveTo>
                  <a:lnTo>
                    <a:pt x="33" y="0"/>
                  </a:lnTo>
                  <a:lnTo>
                    <a:pt x="36" y="33"/>
                  </a:lnTo>
                  <a:lnTo>
                    <a:pt x="2" y="35"/>
                  </a:lnTo>
                  <a:lnTo>
                    <a:pt x="0" y="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6" name="Google Shape;1936;p70"/>
            <p:cNvSpPr/>
            <p:nvPr/>
          </p:nvSpPr>
          <p:spPr>
            <a:xfrm>
              <a:off x="3313113" y="1725651"/>
              <a:ext cx="337407" cy="337407"/>
            </a:xfrm>
            <a:custGeom>
              <a:avLst/>
              <a:gdLst/>
              <a:ahLst/>
              <a:cxnLst/>
              <a:rect l="l" t="t" r="r" b="b"/>
              <a:pathLst>
                <a:path w="1149" h="1149" extrusionOk="0">
                  <a:moveTo>
                    <a:pt x="1029" y="472"/>
                  </a:moveTo>
                  <a:lnTo>
                    <a:pt x="942" y="355"/>
                  </a:lnTo>
                  <a:lnTo>
                    <a:pt x="981" y="304"/>
                  </a:lnTo>
                  <a:lnTo>
                    <a:pt x="1092" y="304"/>
                  </a:lnTo>
                  <a:lnTo>
                    <a:pt x="1109" y="271"/>
                  </a:lnTo>
                  <a:lnTo>
                    <a:pt x="1044" y="220"/>
                  </a:lnTo>
                  <a:lnTo>
                    <a:pt x="1126" y="220"/>
                  </a:lnTo>
                  <a:lnTo>
                    <a:pt x="1149" y="175"/>
                  </a:lnTo>
                  <a:lnTo>
                    <a:pt x="1052" y="119"/>
                  </a:lnTo>
                  <a:lnTo>
                    <a:pt x="997" y="119"/>
                  </a:lnTo>
                  <a:lnTo>
                    <a:pt x="997" y="73"/>
                  </a:lnTo>
                  <a:lnTo>
                    <a:pt x="896" y="0"/>
                  </a:lnTo>
                  <a:lnTo>
                    <a:pt x="711" y="147"/>
                  </a:lnTo>
                  <a:lnTo>
                    <a:pt x="711" y="196"/>
                  </a:lnTo>
                  <a:lnTo>
                    <a:pt x="690" y="217"/>
                  </a:lnTo>
                  <a:lnTo>
                    <a:pt x="661" y="202"/>
                  </a:lnTo>
                  <a:lnTo>
                    <a:pt x="564" y="235"/>
                  </a:lnTo>
                  <a:lnTo>
                    <a:pt x="456" y="385"/>
                  </a:lnTo>
                  <a:lnTo>
                    <a:pt x="278" y="424"/>
                  </a:lnTo>
                  <a:lnTo>
                    <a:pt x="234" y="526"/>
                  </a:lnTo>
                  <a:lnTo>
                    <a:pt x="185" y="499"/>
                  </a:lnTo>
                  <a:lnTo>
                    <a:pt x="138" y="530"/>
                  </a:lnTo>
                  <a:lnTo>
                    <a:pt x="80" y="481"/>
                  </a:lnTo>
                  <a:lnTo>
                    <a:pt x="0" y="602"/>
                  </a:lnTo>
                  <a:lnTo>
                    <a:pt x="0" y="711"/>
                  </a:lnTo>
                  <a:lnTo>
                    <a:pt x="28" y="788"/>
                  </a:lnTo>
                  <a:lnTo>
                    <a:pt x="121" y="821"/>
                  </a:lnTo>
                  <a:lnTo>
                    <a:pt x="124" y="866"/>
                  </a:lnTo>
                  <a:lnTo>
                    <a:pt x="158" y="863"/>
                  </a:lnTo>
                  <a:lnTo>
                    <a:pt x="153" y="796"/>
                  </a:lnTo>
                  <a:lnTo>
                    <a:pt x="54" y="762"/>
                  </a:lnTo>
                  <a:lnTo>
                    <a:pt x="33" y="705"/>
                  </a:lnTo>
                  <a:lnTo>
                    <a:pt x="33" y="612"/>
                  </a:lnTo>
                  <a:lnTo>
                    <a:pt x="87" y="531"/>
                  </a:lnTo>
                  <a:lnTo>
                    <a:pt x="179" y="611"/>
                  </a:lnTo>
                  <a:cubicBezTo>
                    <a:pt x="202" y="631"/>
                    <a:pt x="231" y="642"/>
                    <a:pt x="260" y="642"/>
                  </a:cubicBezTo>
                  <a:cubicBezTo>
                    <a:pt x="292" y="644"/>
                    <a:pt x="387" y="600"/>
                    <a:pt x="418" y="591"/>
                  </a:cubicBezTo>
                  <a:lnTo>
                    <a:pt x="507" y="607"/>
                  </a:lnTo>
                  <a:lnTo>
                    <a:pt x="619" y="607"/>
                  </a:lnTo>
                  <a:lnTo>
                    <a:pt x="676" y="515"/>
                  </a:lnTo>
                  <a:lnTo>
                    <a:pt x="647" y="497"/>
                  </a:lnTo>
                  <a:lnTo>
                    <a:pt x="600" y="573"/>
                  </a:lnTo>
                  <a:lnTo>
                    <a:pt x="510" y="573"/>
                  </a:lnTo>
                  <a:lnTo>
                    <a:pt x="415" y="556"/>
                  </a:lnTo>
                  <a:lnTo>
                    <a:pt x="292" y="602"/>
                  </a:lnTo>
                  <a:cubicBezTo>
                    <a:pt x="236" y="623"/>
                    <a:pt x="203" y="588"/>
                    <a:pt x="165" y="553"/>
                  </a:cubicBezTo>
                  <a:lnTo>
                    <a:pt x="187" y="539"/>
                  </a:lnTo>
                  <a:lnTo>
                    <a:pt x="250" y="574"/>
                  </a:lnTo>
                  <a:lnTo>
                    <a:pt x="302" y="453"/>
                  </a:lnTo>
                  <a:lnTo>
                    <a:pt x="476" y="415"/>
                  </a:lnTo>
                  <a:lnTo>
                    <a:pt x="585" y="263"/>
                  </a:lnTo>
                  <a:lnTo>
                    <a:pt x="658" y="238"/>
                  </a:lnTo>
                  <a:lnTo>
                    <a:pt x="696" y="257"/>
                  </a:lnTo>
                  <a:lnTo>
                    <a:pt x="744" y="210"/>
                  </a:lnTo>
                  <a:lnTo>
                    <a:pt x="744" y="163"/>
                  </a:lnTo>
                  <a:lnTo>
                    <a:pt x="897" y="42"/>
                  </a:lnTo>
                  <a:lnTo>
                    <a:pt x="964" y="90"/>
                  </a:lnTo>
                  <a:lnTo>
                    <a:pt x="964" y="153"/>
                  </a:lnTo>
                  <a:lnTo>
                    <a:pt x="1043" y="153"/>
                  </a:lnTo>
                  <a:lnTo>
                    <a:pt x="1102" y="187"/>
                  </a:lnTo>
                  <a:lnTo>
                    <a:pt x="1015" y="187"/>
                  </a:lnTo>
                  <a:lnTo>
                    <a:pt x="991" y="222"/>
                  </a:lnTo>
                  <a:lnTo>
                    <a:pt x="1054" y="271"/>
                  </a:lnTo>
                  <a:lnTo>
                    <a:pt x="869" y="271"/>
                  </a:lnTo>
                  <a:cubicBezTo>
                    <a:pt x="807" y="271"/>
                    <a:pt x="762" y="308"/>
                    <a:pt x="729" y="364"/>
                  </a:cubicBezTo>
                  <a:lnTo>
                    <a:pt x="664" y="469"/>
                  </a:lnTo>
                  <a:lnTo>
                    <a:pt x="693" y="486"/>
                  </a:lnTo>
                  <a:lnTo>
                    <a:pt x="760" y="378"/>
                  </a:lnTo>
                  <a:cubicBezTo>
                    <a:pt x="788" y="332"/>
                    <a:pt x="821" y="304"/>
                    <a:pt x="869" y="304"/>
                  </a:cubicBezTo>
                  <a:lnTo>
                    <a:pt x="938" y="304"/>
                  </a:lnTo>
                  <a:lnTo>
                    <a:pt x="899" y="355"/>
                  </a:lnTo>
                  <a:lnTo>
                    <a:pt x="988" y="473"/>
                  </a:lnTo>
                  <a:lnTo>
                    <a:pt x="958" y="518"/>
                  </a:lnTo>
                  <a:lnTo>
                    <a:pt x="1087" y="624"/>
                  </a:lnTo>
                  <a:lnTo>
                    <a:pt x="1049" y="624"/>
                  </a:lnTo>
                  <a:lnTo>
                    <a:pt x="970" y="615"/>
                  </a:lnTo>
                  <a:lnTo>
                    <a:pt x="918" y="729"/>
                  </a:lnTo>
                  <a:lnTo>
                    <a:pt x="942" y="776"/>
                  </a:lnTo>
                  <a:lnTo>
                    <a:pt x="933" y="797"/>
                  </a:lnTo>
                  <a:lnTo>
                    <a:pt x="805" y="867"/>
                  </a:lnTo>
                  <a:lnTo>
                    <a:pt x="828" y="965"/>
                  </a:lnTo>
                  <a:lnTo>
                    <a:pt x="785" y="1064"/>
                  </a:lnTo>
                  <a:lnTo>
                    <a:pt x="626" y="1113"/>
                  </a:lnTo>
                  <a:lnTo>
                    <a:pt x="626" y="1047"/>
                  </a:lnTo>
                  <a:lnTo>
                    <a:pt x="471" y="1009"/>
                  </a:lnTo>
                  <a:lnTo>
                    <a:pt x="401" y="1061"/>
                  </a:lnTo>
                  <a:lnTo>
                    <a:pt x="323" y="1061"/>
                  </a:lnTo>
                  <a:lnTo>
                    <a:pt x="323" y="993"/>
                  </a:lnTo>
                  <a:lnTo>
                    <a:pt x="168" y="993"/>
                  </a:lnTo>
                  <a:lnTo>
                    <a:pt x="165" y="963"/>
                  </a:lnTo>
                  <a:lnTo>
                    <a:pt x="132" y="965"/>
                  </a:lnTo>
                  <a:lnTo>
                    <a:pt x="136" y="1027"/>
                  </a:lnTo>
                  <a:lnTo>
                    <a:pt x="289" y="1027"/>
                  </a:lnTo>
                  <a:lnTo>
                    <a:pt x="289" y="1094"/>
                  </a:lnTo>
                  <a:lnTo>
                    <a:pt x="412" y="1094"/>
                  </a:lnTo>
                  <a:lnTo>
                    <a:pt x="478" y="1045"/>
                  </a:lnTo>
                  <a:lnTo>
                    <a:pt x="592" y="1073"/>
                  </a:lnTo>
                  <a:lnTo>
                    <a:pt x="592" y="1149"/>
                  </a:lnTo>
                  <a:lnTo>
                    <a:pt x="623" y="1149"/>
                  </a:lnTo>
                  <a:lnTo>
                    <a:pt x="810" y="1091"/>
                  </a:lnTo>
                  <a:lnTo>
                    <a:pt x="863" y="968"/>
                  </a:lnTo>
                  <a:lnTo>
                    <a:pt x="843" y="884"/>
                  </a:lnTo>
                  <a:lnTo>
                    <a:pt x="960" y="820"/>
                  </a:lnTo>
                  <a:lnTo>
                    <a:pt x="979" y="774"/>
                  </a:lnTo>
                  <a:lnTo>
                    <a:pt x="955" y="728"/>
                  </a:lnTo>
                  <a:lnTo>
                    <a:pt x="991" y="651"/>
                  </a:lnTo>
                  <a:lnTo>
                    <a:pt x="1046" y="657"/>
                  </a:lnTo>
                  <a:lnTo>
                    <a:pt x="1132" y="657"/>
                  </a:lnTo>
                  <a:lnTo>
                    <a:pt x="1132" y="617"/>
                  </a:lnTo>
                  <a:lnTo>
                    <a:pt x="1003" y="511"/>
                  </a:lnTo>
                  <a:lnTo>
                    <a:pt x="1029" y="47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7" name="Google Shape;1937;p70"/>
            <p:cNvSpPr/>
            <p:nvPr/>
          </p:nvSpPr>
          <p:spPr>
            <a:xfrm>
              <a:off x="3417653" y="186425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8" name="Google Shape;1938;p70"/>
            <p:cNvSpPr/>
            <p:nvPr/>
          </p:nvSpPr>
          <p:spPr>
            <a:xfrm>
              <a:off x="3556550" y="1765588"/>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39" name="Google Shape;1939;p70"/>
            <p:cNvSpPr/>
            <p:nvPr/>
          </p:nvSpPr>
          <p:spPr>
            <a:xfrm>
              <a:off x="3576225" y="176558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0" name="Google Shape;1940;p70"/>
            <p:cNvSpPr/>
            <p:nvPr/>
          </p:nvSpPr>
          <p:spPr>
            <a:xfrm>
              <a:off x="3338367" y="190419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1941" name="Google Shape;1941;p70"/>
          <p:cNvGrpSpPr/>
          <p:nvPr/>
        </p:nvGrpSpPr>
        <p:grpSpPr>
          <a:xfrm>
            <a:off x="2608348" y="1725651"/>
            <a:ext cx="305986" cy="337407"/>
            <a:chOff x="2608348" y="1725651"/>
            <a:chExt cx="305986" cy="337407"/>
          </a:xfrm>
        </p:grpSpPr>
        <p:sp>
          <p:nvSpPr>
            <p:cNvPr id="1942" name="Google Shape;1942;p70"/>
            <p:cNvSpPr/>
            <p:nvPr/>
          </p:nvSpPr>
          <p:spPr>
            <a:xfrm>
              <a:off x="2608348" y="1725651"/>
              <a:ext cx="305986" cy="337407"/>
            </a:xfrm>
            <a:custGeom>
              <a:avLst/>
              <a:gdLst/>
              <a:ahLst/>
              <a:cxnLst/>
              <a:rect l="l" t="t" r="r" b="b"/>
              <a:pathLst>
                <a:path w="1042" h="1149" extrusionOk="0">
                  <a:moveTo>
                    <a:pt x="965" y="0"/>
                  </a:moveTo>
                  <a:lnTo>
                    <a:pt x="805" y="133"/>
                  </a:lnTo>
                  <a:lnTo>
                    <a:pt x="690" y="101"/>
                  </a:lnTo>
                  <a:lnTo>
                    <a:pt x="623" y="118"/>
                  </a:lnTo>
                  <a:lnTo>
                    <a:pt x="345" y="50"/>
                  </a:lnTo>
                  <a:lnTo>
                    <a:pt x="310" y="120"/>
                  </a:lnTo>
                  <a:lnTo>
                    <a:pt x="245" y="120"/>
                  </a:lnTo>
                  <a:lnTo>
                    <a:pt x="152" y="235"/>
                  </a:lnTo>
                  <a:lnTo>
                    <a:pt x="152" y="371"/>
                  </a:lnTo>
                  <a:lnTo>
                    <a:pt x="101" y="470"/>
                  </a:lnTo>
                  <a:lnTo>
                    <a:pt x="101" y="556"/>
                  </a:lnTo>
                  <a:lnTo>
                    <a:pt x="71" y="630"/>
                  </a:lnTo>
                  <a:lnTo>
                    <a:pt x="0" y="665"/>
                  </a:lnTo>
                  <a:lnTo>
                    <a:pt x="0" y="750"/>
                  </a:lnTo>
                  <a:lnTo>
                    <a:pt x="34" y="783"/>
                  </a:lnTo>
                  <a:lnTo>
                    <a:pt x="34" y="827"/>
                  </a:lnTo>
                  <a:lnTo>
                    <a:pt x="122" y="827"/>
                  </a:lnTo>
                  <a:lnTo>
                    <a:pt x="135" y="910"/>
                  </a:lnTo>
                  <a:lnTo>
                    <a:pt x="101" y="1043"/>
                  </a:lnTo>
                  <a:lnTo>
                    <a:pt x="101" y="1100"/>
                  </a:lnTo>
                  <a:lnTo>
                    <a:pt x="181" y="1149"/>
                  </a:lnTo>
                  <a:lnTo>
                    <a:pt x="303" y="1149"/>
                  </a:lnTo>
                  <a:lnTo>
                    <a:pt x="303" y="1079"/>
                  </a:lnTo>
                  <a:lnTo>
                    <a:pt x="270" y="1079"/>
                  </a:lnTo>
                  <a:lnTo>
                    <a:pt x="270" y="1115"/>
                  </a:lnTo>
                  <a:lnTo>
                    <a:pt x="190" y="1115"/>
                  </a:lnTo>
                  <a:lnTo>
                    <a:pt x="135" y="1081"/>
                  </a:lnTo>
                  <a:lnTo>
                    <a:pt x="135" y="1047"/>
                  </a:lnTo>
                  <a:lnTo>
                    <a:pt x="169" y="912"/>
                  </a:lnTo>
                  <a:lnTo>
                    <a:pt x="150" y="793"/>
                  </a:lnTo>
                  <a:lnTo>
                    <a:pt x="68" y="793"/>
                  </a:lnTo>
                  <a:lnTo>
                    <a:pt x="68" y="769"/>
                  </a:lnTo>
                  <a:lnTo>
                    <a:pt x="34" y="736"/>
                  </a:lnTo>
                  <a:lnTo>
                    <a:pt x="34" y="686"/>
                  </a:lnTo>
                  <a:lnTo>
                    <a:pt x="98" y="654"/>
                  </a:lnTo>
                  <a:lnTo>
                    <a:pt x="135" y="562"/>
                  </a:lnTo>
                  <a:lnTo>
                    <a:pt x="135" y="478"/>
                  </a:lnTo>
                  <a:lnTo>
                    <a:pt x="185" y="379"/>
                  </a:lnTo>
                  <a:lnTo>
                    <a:pt x="185" y="247"/>
                  </a:lnTo>
                  <a:lnTo>
                    <a:pt x="261" y="154"/>
                  </a:lnTo>
                  <a:lnTo>
                    <a:pt x="330" y="154"/>
                  </a:lnTo>
                  <a:lnTo>
                    <a:pt x="363" y="89"/>
                  </a:lnTo>
                  <a:lnTo>
                    <a:pt x="623" y="152"/>
                  </a:lnTo>
                  <a:lnTo>
                    <a:pt x="690" y="136"/>
                  </a:lnTo>
                  <a:lnTo>
                    <a:pt x="813" y="171"/>
                  </a:lnTo>
                  <a:lnTo>
                    <a:pt x="963" y="45"/>
                  </a:lnTo>
                  <a:lnTo>
                    <a:pt x="996" y="78"/>
                  </a:lnTo>
                  <a:lnTo>
                    <a:pt x="884" y="205"/>
                  </a:lnTo>
                  <a:lnTo>
                    <a:pt x="728" y="205"/>
                  </a:lnTo>
                  <a:lnTo>
                    <a:pt x="694" y="188"/>
                  </a:lnTo>
                  <a:lnTo>
                    <a:pt x="555" y="188"/>
                  </a:lnTo>
                  <a:lnTo>
                    <a:pt x="555" y="221"/>
                  </a:lnTo>
                  <a:lnTo>
                    <a:pt x="686" y="221"/>
                  </a:lnTo>
                  <a:lnTo>
                    <a:pt x="720" y="238"/>
                  </a:lnTo>
                  <a:lnTo>
                    <a:pt x="900" y="238"/>
                  </a:lnTo>
                  <a:lnTo>
                    <a:pt x="1042" y="76"/>
                  </a:lnTo>
                  <a:lnTo>
                    <a:pt x="965"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3" name="Google Shape;1943;p70"/>
            <p:cNvSpPr/>
            <p:nvPr/>
          </p:nvSpPr>
          <p:spPr>
            <a:xfrm>
              <a:off x="2673539" y="1780857"/>
              <a:ext cx="160922" cy="246081"/>
            </a:xfrm>
            <a:custGeom>
              <a:avLst/>
              <a:gdLst/>
              <a:ahLst/>
              <a:cxnLst/>
              <a:rect l="l" t="t" r="r" b="b"/>
              <a:pathLst>
                <a:path w="548" h="838" extrusionOk="0">
                  <a:moveTo>
                    <a:pt x="434" y="722"/>
                  </a:moveTo>
                  <a:lnTo>
                    <a:pt x="354" y="620"/>
                  </a:lnTo>
                  <a:lnTo>
                    <a:pt x="387" y="562"/>
                  </a:lnTo>
                  <a:lnTo>
                    <a:pt x="278" y="426"/>
                  </a:lnTo>
                  <a:lnTo>
                    <a:pt x="222" y="385"/>
                  </a:lnTo>
                  <a:lnTo>
                    <a:pt x="378" y="333"/>
                  </a:lnTo>
                  <a:lnTo>
                    <a:pt x="437" y="239"/>
                  </a:lnTo>
                  <a:lnTo>
                    <a:pt x="492" y="263"/>
                  </a:lnTo>
                  <a:lnTo>
                    <a:pt x="548" y="209"/>
                  </a:lnTo>
                  <a:lnTo>
                    <a:pt x="490" y="134"/>
                  </a:lnTo>
                  <a:lnTo>
                    <a:pt x="395" y="134"/>
                  </a:lnTo>
                  <a:lnTo>
                    <a:pt x="327" y="187"/>
                  </a:lnTo>
                  <a:lnTo>
                    <a:pt x="224" y="203"/>
                  </a:lnTo>
                  <a:lnTo>
                    <a:pt x="157" y="286"/>
                  </a:lnTo>
                  <a:lnTo>
                    <a:pt x="105" y="286"/>
                  </a:lnTo>
                  <a:lnTo>
                    <a:pt x="47" y="229"/>
                  </a:lnTo>
                  <a:lnTo>
                    <a:pt x="34" y="103"/>
                  </a:lnTo>
                  <a:lnTo>
                    <a:pt x="73" y="50"/>
                  </a:lnTo>
                  <a:lnTo>
                    <a:pt x="167" y="50"/>
                  </a:lnTo>
                  <a:lnTo>
                    <a:pt x="268" y="33"/>
                  </a:lnTo>
                  <a:lnTo>
                    <a:pt x="301" y="33"/>
                  </a:lnTo>
                  <a:lnTo>
                    <a:pt x="301" y="0"/>
                  </a:lnTo>
                  <a:lnTo>
                    <a:pt x="265" y="0"/>
                  </a:lnTo>
                  <a:lnTo>
                    <a:pt x="164" y="16"/>
                  </a:lnTo>
                  <a:lnTo>
                    <a:pt x="56" y="16"/>
                  </a:lnTo>
                  <a:lnTo>
                    <a:pt x="0" y="93"/>
                  </a:lnTo>
                  <a:lnTo>
                    <a:pt x="15" y="244"/>
                  </a:lnTo>
                  <a:lnTo>
                    <a:pt x="91" y="320"/>
                  </a:lnTo>
                  <a:lnTo>
                    <a:pt x="173" y="320"/>
                  </a:lnTo>
                  <a:lnTo>
                    <a:pt x="242" y="234"/>
                  </a:lnTo>
                  <a:lnTo>
                    <a:pt x="340" y="219"/>
                  </a:lnTo>
                  <a:lnTo>
                    <a:pt x="407" y="168"/>
                  </a:lnTo>
                  <a:lnTo>
                    <a:pt x="473" y="168"/>
                  </a:lnTo>
                  <a:lnTo>
                    <a:pt x="503" y="206"/>
                  </a:lnTo>
                  <a:lnTo>
                    <a:pt x="485" y="223"/>
                  </a:lnTo>
                  <a:lnTo>
                    <a:pt x="424" y="197"/>
                  </a:lnTo>
                  <a:lnTo>
                    <a:pt x="356" y="305"/>
                  </a:lnTo>
                  <a:lnTo>
                    <a:pt x="182" y="363"/>
                  </a:lnTo>
                  <a:lnTo>
                    <a:pt x="182" y="398"/>
                  </a:lnTo>
                  <a:lnTo>
                    <a:pt x="255" y="450"/>
                  </a:lnTo>
                  <a:lnTo>
                    <a:pt x="347" y="565"/>
                  </a:lnTo>
                  <a:lnTo>
                    <a:pt x="313" y="623"/>
                  </a:lnTo>
                  <a:lnTo>
                    <a:pt x="392" y="723"/>
                  </a:lnTo>
                  <a:lnTo>
                    <a:pt x="322" y="723"/>
                  </a:lnTo>
                  <a:lnTo>
                    <a:pt x="290" y="799"/>
                  </a:lnTo>
                  <a:lnTo>
                    <a:pt x="233" y="788"/>
                  </a:lnTo>
                  <a:lnTo>
                    <a:pt x="233" y="760"/>
                  </a:lnTo>
                  <a:lnTo>
                    <a:pt x="262" y="700"/>
                  </a:lnTo>
                  <a:lnTo>
                    <a:pt x="153" y="604"/>
                  </a:lnTo>
                  <a:lnTo>
                    <a:pt x="204" y="519"/>
                  </a:lnTo>
                  <a:lnTo>
                    <a:pt x="134" y="446"/>
                  </a:lnTo>
                  <a:lnTo>
                    <a:pt x="8" y="532"/>
                  </a:lnTo>
                  <a:lnTo>
                    <a:pt x="47" y="592"/>
                  </a:lnTo>
                  <a:lnTo>
                    <a:pt x="29" y="690"/>
                  </a:lnTo>
                  <a:lnTo>
                    <a:pt x="48" y="759"/>
                  </a:lnTo>
                  <a:lnTo>
                    <a:pt x="48" y="790"/>
                  </a:lnTo>
                  <a:lnTo>
                    <a:pt x="81" y="790"/>
                  </a:lnTo>
                  <a:lnTo>
                    <a:pt x="81" y="754"/>
                  </a:lnTo>
                  <a:lnTo>
                    <a:pt x="63" y="688"/>
                  </a:lnTo>
                  <a:lnTo>
                    <a:pt x="82" y="585"/>
                  </a:lnTo>
                  <a:lnTo>
                    <a:pt x="54" y="541"/>
                  </a:lnTo>
                  <a:lnTo>
                    <a:pt x="129" y="490"/>
                  </a:lnTo>
                  <a:lnTo>
                    <a:pt x="162" y="523"/>
                  </a:lnTo>
                  <a:lnTo>
                    <a:pt x="110" y="611"/>
                  </a:lnTo>
                  <a:lnTo>
                    <a:pt x="220" y="708"/>
                  </a:lnTo>
                  <a:lnTo>
                    <a:pt x="199" y="753"/>
                  </a:lnTo>
                  <a:lnTo>
                    <a:pt x="199" y="816"/>
                  </a:lnTo>
                  <a:lnTo>
                    <a:pt x="310" y="838"/>
                  </a:lnTo>
                  <a:lnTo>
                    <a:pt x="345" y="757"/>
                  </a:lnTo>
                  <a:lnTo>
                    <a:pt x="434" y="757"/>
                  </a:lnTo>
                  <a:lnTo>
                    <a:pt x="434" y="72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4" name="Google Shape;1944;p70"/>
            <p:cNvSpPr/>
            <p:nvPr/>
          </p:nvSpPr>
          <p:spPr>
            <a:xfrm>
              <a:off x="2687634" y="2023120"/>
              <a:ext cx="9691" cy="9397"/>
            </a:xfrm>
            <a:custGeom>
              <a:avLst/>
              <a:gdLst/>
              <a:ahLst/>
              <a:cxnLst/>
              <a:rect l="l" t="t" r="r" b="b"/>
              <a:pathLst>
                <a:path w="33" h="32" extrusionOk="0">
                  <a:moveTo>
                    <a:pt x="0" y="0"/>
                  </a:moveTo>
                  <a:lnTo>
                    <a:pt x="33" y="0"/>
                  </a:lnTo>
                  <a:lnTo>
                    <a:pt x="33" y="32"/>
                  </a:lnTo>
                  <a:lnTo>
                    <a:pt x="0" y="32"/>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5" name="Google Shape;1945;p70"/>
            <p:cNvSpPr/>
            <p:nvPr/>
          </p:nvSpPr>
          <p:spPr>
            <a:xfrm>
              <a:off x="2788650" y="1860143"/>
              <a:ext cx="63723" cy="47278"/>
            </a:xfrm>
            <a:custGeom>
              <a:avLst/>
              <a:gdLst/>
              <a:ahLst/>
              <a:cxnLst/>
              <a:rect l="l" t="t" r="r" b="b"/>
              <a:pathLst>
                <a:path w="217" h="161" extrusionOk="0">
                  <a:moveTo>
                    <a:pt x="59" y="12"/>
                  </a:moveTo>
                  <a:lnTo>
                    <a:pt x="0" y="105"/>
                  </a:lnTo>
                  <a:lnTo>
                    <a:pt x="145" y="161"/>
                  </a:lnTo>
                  <a:lnTo>
                    <a:pt x="217" y="55"/>
                  </a:lnTo>
                  <a:lnTo>
                    <a:pt x="152" y="0"/>
                  </a:lnTo>
                  <a:lnTo>
                    <a:pt x="107" y="28"/>
                  </a:lnTo>
                  <a:lnTo>
                    <a:pt x="59" y="12"/>
                  </a:lnTo>
                  <a:moveTo>
                    <a:pt x="132" y="121"/>
                  </a:moveTo>
                  <a:lnTo>
                    <a:pt x="51" y="87"/>
                  </a:lnTo>
                  <a:lnTo>
                    <a:pt x="73" y="52"/>
                  </a:lnTo>
                  <a:lnTo>
                    <a:pt x="112" y="65"/>
                  </a:lnTo>
                  <a:lnTo>
                    <a:pt x="150" y="41"/>
                  </a:lnTo>
                  <a:lnTo>
                    <a:pt x="172" y="61"/>
                  </a:lnTo>
                  <a:lnTo>
                    <a:pt x="132" y="121"/>
                  </a:lnTo>
                  <a:close/>
                </a:path>
              </a:pathLst>
            </a:custGeom>
            <a:solidFill>
              <a:schemeClr val="dk1"/>
            </a:solidFill>
            <a:ln>
              <a:noFill/>
            </a:ln>
          </p:spPr>
          <p:txBody>
            <a:bodyPr spcFirstLastPara="1" wrap="square" lIns="90000" tIns="12950" rIns="90000" bIns="129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6" name="Google Shape;1946;p70"/>
            <p:cNvSpPr/>
            <p:nvPr/>
          </p:nvSpPr>
          <p:spPr>
            <a:xfrm>
              <a:off x="2732563" y="2031049"/>
              <a:ext cx="34064" cy="32008"/>
            </a:xfrm>
            <a:custGeom>
              <a:avLst/>
              <a:gdLst/>
              <a:ahLst/>
              <a:cxnLst/>
              <a:rect l="l" t="t" r="r" b="b"/>
              <a:pathLst>
                <a:path w="116" h="109" extrusionOk="0">
                  <a:moveTo>
                    <a:pt x="49" y="109"/>
                  </a:moveTo>
                  <a:lnTo>
                    <a:pt x="70" y="109"/>
                  </a:lnTo>
                  <a:lnTo>
                    <a:pt x="116" y="82"/>
                  </a:lnTo>
                  <a:lnTo>
                    <a:pt x="116" y="17"/>
                  </a:lnTo>
                  <a:lnTo>
                    <a:pt x="19" y="0"/>
                  </a:lnTo>
                  <a:lnTo>
                    <a:pt x="0" y="81"/>
                  </a:lnTo>
                  <a:lnTo>
                    <a:pt x="49" y="109"/>
                  </a:lnTo>
                  <a:moveTo>
                    <a:pt x="44" y="38"/>
                  </a:moveTo>
                  <a:lnTo>
                    <a:pt x="82" y="45"/>
                  </a:lnTo>
                  <a:lnTo>
                    <a:pt x="82" y="63"/>
                  </a:lnTo>
                  <a:lnTo>
                    <a:pt x="61" y="75"/>
                  </a:lnTo>
                  <a:lnTo>
                    <a:pt x="58" y="75"/>
                  </a:lnTo>
                  <a:lnTo>
                    <a:pt x="38" y="64"/>
                  </a:lnTo>
                  <a:lnTo>
                    <a:pt x="44" y="3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7" name="Google Shape;1947;p70"/>
            <p:cNvSpPr/>
            <p:nvPr/>
          </p:nvSpPr>
          <p:spPr>
            <a:xfrm>
              <a:off x="2776317" y="1990525"/>
              <a:ext cx="66659" cy="66659"/>
            </a:xfrm>
            <a:custGeom>
              <a:avLst/>
              <a:gdLst/>
              <a:ahLst/>
              <a:cxnLst/>
              <a:rect l="l" t="t" r="r" b="b"/>
              <a:pathLst>
                <a:path w="227" h="227" extrusionOk="0">
                  <a:moveTo>
                    <a:pt x="94" y="76"/>
                  </a:moveTo>
                  <a:lnTo>
                    <a:pt x="27" y="76"/>
                  </a:lnTo>
                  <a:lnTo>
                    <a:pt x="0" y="140"/>
                  </a:lnTo>
                  <a:lnTo>
                    <a:pt x="0" y="227"/>
                  </a:lnTo>
                  <a:lnTo>
                    <a:pt x="101" y="227"/>
                  </a:lnTo>
                  <a:lnTo>
                    <a:pt x="101" y="173"/>
                  </a:lnTo>
                  <a:lnTo>
                    <a:pt x="156" y="158"/>
                  </a:lnTo>
                  <a:lnTo>
                    <a:pt x="227" y="59"/>
                  </a:lnTo>
                  <a:lnTo>
                    <a:pt x="148" y="0"/>
                  </a:lnTo>
                  <a:lnTo>
                    <a:pt x="94" y="76"/>
                  </a:lnTo>
                  <a:moveTo>
                    <a:pt x="136" y="129"/>
                  </a:moveTo>
                  <a:lnTo>
                    <a:pt x="68" y="148"/>
                  </a:lnTo>
                  <a:lnTo>
                    <a:pt x="68" y="194"/>
                  </a:lnTo>
                  <a:lnTo>
                    <a:pt x="34" y="194"/>
                  </a:lnTo>
                  <a:lnTo>
                    <a:pt x="34" y="147"/>
                  </a:lnTo>
                  <a:lnTo>
                    <a:pt x="50" y="110"/>
                  </a:lnTo>
                  <a:lnTo>
                    <a:pt x="111" y="110"/>
                  </a:lnTo>
                  <a:lnTo>
                    <a:pt x="155" y="48"/>
                  </a:lnTo>
                  <a:lnTo>
                    <a:pt x="180" y="66"/>
                  </a:lnTo>
                  <a:lnTo>
                    <a:pt x="136" y="129"/>
                  </a:lnTo>
                  <a:close/>
                </a:path>
              </a:pathLst>
            </a:custGeom>
            <a:solidFill>
              <a:schemeClr val="dk1"/>
            </a:solidFill>
            <a:ln>
              <a:noFill/>
            </a:ln>
          </p:spPr>
          <p:txBody>
            <a:bodyPr spcFirstLastPara="1" wrap="square" lIns="90000" tIns="36700" rIns="90000" bIns="367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8" name="Google Shape;1948;p70"/>
            <p:cNvSpPr/>
            <p:nvPr/>
          </p:nvSpPr>
          <p:spPr>
            <a:xfrm>
              <a:off x="2716999" y="1765881"/>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49" name="Google Shape;1949;p70"/>
            <p:cNvSpPr/>
            <p:nvPr/>
          </p:nvSpPr>
          <p:spPr>
            <a:xfrm>
              <a:off x="2657975" y="1864842"/>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953"/>
        <p:cNvGrpSpPr/>
        <p:nvPr/>
      </p:nvGrpSpPr>
      <p:grpSpPr>
        <a:xfrm>
          <a:off x="0" y="0"/>
          <a:ext cx="0" cy="0"/>
          <a:chOff x="0" y="0"/>
          <a:chExt cx="0" cy="0"/>
        </a:xfrm>
      </p:grpSpPr>
      <p:sp>
        <p:nvSpPr>
          <p:cNvPr id="1954" name="Google Shape;1954;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Alternative resources</a:t>
            </a:r>
            <a:endParaRPr/>
          </a:p>
        </p:txBody>
      </p:sp>
      <p:sp>
        <p:nvSpPr>
          <p:cNvPr id="1955" name="Google Shape;1955;p71"/>
          <p:cNvSpPr txBox="1">
            <a:spLocks noGrp="1"/>
          </p:cNvSpPr>
          <p:nvPr>
            <p:ph type="body" idx="1"/>
          </p:nvPr>
        </p:nvSpPr>
        <p:spPr>
          <a:xfrm>
            <a:off x="720000" y="1215750"/>
            <a:ext cx="7704000" cy="1477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Here’s an assortment of alternative resources whose style fits that of this template:</a:t>
            </a:r>
            <a:endParaRPr/>
          </a:p>
          <a:p>
            <a:pPr marL="0" lvl="0" indent="0" algn="l" rtl="0">
              <a:lnSpc>
                <a:spcPct val="100000"/>
              </a:lnSpc>
              <a:spcBef>
                <a:spcPts val="1000"/>
              </a:spcBef>
              <a:spcAft>
                <a:spcPts val="0"/>
              </a:spcAft>
              <a:buNone/>
            </a:pPr>
            <a:r>
              <a:rPr lang="en" b="1"/>
              <a:t>Vector:</a:t>
            </a:r>
            <a:endParaRPr b="1"/>
          </a:p>
          <a:p>
            <a:pPr marL="457200" lvl="0" indent="-317500" algn="l" rtl="0">
              <a:lnSpc>
                <a:spcPct val="100000"/>
              </a:lnSpc>
              <a:spcBef>
                <a:spcPts val="1000"/>
              </a:spcBef>
              <a:spcAft>
                <a:spcPts val="0"/>
              </a:spcAft>
              <a:buSzPts val="1400"/>
              <a:buChar char="●"/>
            </a:pPr>
            <a:r>
              <a:rPr lang="en" u="sng">
                <a:hlinkClick r:id="rId3"/>
              </a:rPr>
              <a:t>Flat vertical poster template for indonesian sumpah pemuda</a:t>
            </a:r>
            <a:endParaRPr/>
          </a:p>
          <a:p>
            <a:pPr marL="457200" lvl="0" indent="-317500" algn="l" rtl="0">
              <a:lnSpc>
                <a:spcPct val="100000"/>
              </a:lnSpc>
              <a:spcBef>
                <a:spcPts val="0"/>
              </a:spcBef>
              <a:spcAft>
                <a:spcPts val="0"/>
              </a:spcAft>
              <a:buSzPts val="1400"/>
              <a:buChar char="●"/>
            </a:pPr>
            <a:r>
              <a:rPr lang="en" u="sng">
                <a:hlinkClick r:id="rId4"/>
              </a:rPr>
              <a:t>Flat horizontal banner template for indonesian sumpah pemuda</a:t>
            </a:r>
            <a:endParaRPr/>
          </a:p>
          <a:p>
            <a:pPr marL="0" lvl="0" indent="0" algn="l" rtl="0">
              <a:spcBef>
                <a:spcPts val="1000"/>
              </a:spcBef>
              <a:spcAft>
                <a:spcPts val="1000"/>
              </a:spcAft>
              <a:buNone/>
            </a:pPr>
            <a:endParaRPr/>
          </a:p>
        </p:txBody>
      </p:sp>
      <p:grpSp>
        <p:nvGrpSpPr>
          <p:cNvPr id="1956" name="Google Shape;1956;p71"/>
          <p:cNvGrpSpPr/>
          <p:nvPr/>
        </p:nvGrpSpPr>
        <p:grpSpPr>
          <a:xfrm>
            <a:off x="7864355" y="3676250"/>
            <a:ext cx="497520" cy="497520"/>
            <a:chOff x="5042880" y="3645000"/>
            <a:chExt cx="497520" cy="497520"/>
          </a:xfrm>
        </p:grpSpPr>
        <p:sp>
          <p:nvSpPr>
            <p:cNvPr id="1957" name="Google Shape;1957;p71"/>
            <p:cNvSpPr/>
            <p:nvPr/>
          </p:nvSpPr>
          <p:spPr>
            <a:xfrm>
              <a:off x="5136480" y="3907800"/>
              <a:ext cx="128520" cy="93960"/>
            </a:xfrm>
            <a:custGeom>
              <a:avLst/>
              <a:gdLst/>
              <a:ahLst/>
              <a:cxnLst/>
              <a:rect l="l" t="t" r="r" b="b"/>
              <a:pathLst>
                <a:path w="357" h="261" extrusionOk="0">
                  <a:moveTo>
                    <a:pt x="16" y="201"/>
                  </a:moveTo>
                  <a:lnTo>
                    <a:pt x="357" y="0"/>
                  </a:lnTo>
                  <a:lnTo>
                    <a:pt x="54" y="254"/>
                  </a:lnTo>
                  <a:cubicBezTo>
                    <a:pt x="40" y="265"/>
                    <a:pt x="19" y="263"/>
                    <a:pt x="8" y="249"/>
                  </a:cubicBezTo>
                  <a:cubicBezTo>
                    <a:pt x="-4" y="236"/>
                    <a:pt x="-2" y="215"/>
                    <a:pt x="11" y="204"/>
                  </a:cubicBezTo>
                  <a:cubicBezTo>
                    <a:pt x="13" y="203"/>
                    <a:pt x="15" y="202"/>
                    <a:pt x="16" y="201"/>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8" name="Google Shape;1958;p71"/>
            <p:cNvSpPr/>
            <p:nvPr/>
          </p:nvSpPr>
          <p:spPr>
            <a:xfrm>
              <a:off x="5322960" y="3785760"/>
              <a:ext cx="123840" cy="88200"/>
            </a:xfrm>
            <a:custGeom>
              <a:avLst/>
              <a:gdLst/>
              <a:ahLst/>
              <a:cxnLst/>
              <a:rect l="l" t="t" r="r" b="b"/>
              <a:pathLst>
                <a:path w="344" h="245" extrusionOk="0">
                  <a:moveTo>
                    <a:pt x="328" y="61"/>
                  </a:moveTo>
                  <a:lnTo>
                    <a:pt x="0" y="245"/>
                  </a:lnTo>
                  <a:lnTo>
                    <a:pt x="291" y="8"/>
                  </a:lnTo>
                  <a:cubicBezTo>
                    <a:pt x="305" y="-4"/>
                    <a:pt x="325" y="-2"/>
                    <a:pt x="337" y="12"/>
                  </a:cubicBezTo>
                  <a:cubicBezTo>
                    <a:pt x="348" y="26"/>
                    <a:pt x="346" y="46"/>
                    <a:pt x="332" y="58"/>
                  </a:cubicBezTo>
                  <a:cubicBezTo>
                    <a:pt x="331" y="59"/>
                    <a:pt x="330" y="60"/>
                    <a:pt x="328" y="61"/>
                  </a:cubicBezTo>
                  <a:close/>
                </a:path>
              </a:pathLst>
            </a:custGeom>
            <a:solidFill>
              <a:schemeClr val="dk2"/>
            </a:solidFill>
            <a:ln>
              <a:noFill/>
            </a:ln>
          </p:spPr>
          <p:txBody>
            <a:bodyPr spcFirstLastPara="1" wrap="square" lIns="90000" tIns="43200" rIns="90000" bIns="432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59" name="Google Shape;1959;p71"/>
            <p:cNvSpPr/>
            <p:nvPr/>
          </p:nvSpPr>
          <p:spPr>
            <a:xfrm>
              <a:off x="5305320" y="3920400"/>
              <a:ext cx="93600" cy="129240"/>
            </a:xfrm>
            <a:custGeom>
              <a:avLst/>
              <a:gdLst/>
              <a:ahLst/>
              <a:cxnLst/>
              <a:rect l="l" t="t" r="r" b="b"/>
              <a:pathLst>
                <a:path w="260" h="359" extrusionOk="0">
                  <a:moveTo>
                    <a:pt x="199" y="343"/>
                  </a:moveTo>
                  <a:lnTo>
                    <a:pt x="0" y="0"/>
                  </a:lnTo>
                  <a:lnTo>
                    <a:pt x="252" y="306"/>
                  </a:lnTo>
                  <a:cubicBezTo>
                    <a:pt x="264" y="320"/>
                    <a:pt x="261" y="341"/>
                    <a:pt x="248" y="352"/>
                  </a:cubicBezTo>
                  <a:cubicBezTo>
                    <a:pt x="234" y="364"/>
                    <a:pt x="213" y="361"/>
                    <a:pt x="201" y="347"/>
                  </a:cubicBezTo>
                  <a:cubicBezTo>
                    <a:pt x="200" y="346"/>
                    <a:pt x="200" y="344"/>
                    <a:pt x="199" y="34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0" name="Google Shape;1960;p71"/>
            <p:cNvSpPr/>
            <p:nvPr/>
          </p:nvSpPr>
          <p:spPr>
            <a:xfrm>
              <a:off x="5184720" y="3737880"/>
              <a:ext cx="86400" cy="123120"/>
            </a:xfrm>
            <a:custGeom>
              <a:avLst/>
              <a:gdLst/>
              <a:ahLst/>
              <a:cxnLst/>
              <a:rect l="l" t="t" r="r" b="b"/>
              <a:pathLst>
                <a:path w="240" h="342" extrusionOk="0">
                  <a:moveTo>
                    <a:pt x="61" y="17"/>
                  </a:moveTo>
                  <a:lnTo>
                    <a:pt x="240" y="342"/>
                  </a:lnTo>
                  <a:lnTo>
                    <a:pt x="7" y="53"/>
                  </a:lnTo>
                  <a:cubicBezTo>
                    <a:pt x="-4" y="39"/>
                    <a:pt x="-2" y="19"/>
                    <a:pt x="12" y="7"/>
                  </a:cubicBezTo>
                  <a:cubicBezTo>
                    <a:pt x="26" y="-4"/>
                    <a:pt x="46" y="-1"/>
                    <a:pt x="57" y="12"/>
                  </a:cubicBezTo>
                  <a:cubicBezTo>
                    <a:pt x="59" y="13"/>
                    <a:pt x="60" y="15"/>
                    <a:pt x="61" y="1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1" name="Google Shape;1961;p71"/>
            <p:cNvSpPr/>
            <p:nvPr/>
          </p:nvSpPr>
          <p:spPr>
            <a:xfrm>
              <a:off x="5215680" y="3905640"/>
              <a:ext cx="69840" cy="160560"/>
            </a:xfrm>
            <a:custGeom>
              <a:avLst/>
              <a:gdLst/>
              <a:ahLst/>
              <a:cxnLst/>
              <a:rect l="l" t="t" r="r" b="b"/>
              <a:pathLst>
                <a:path w="194" h="446" extrusionOk="0">
                  <a:moveTo>
                    <a:pt x="4" y="398"/>
                  </a:moveTo>
                  <a:lnTo>
                    <a:pt x="194" y="0"/>
                  </a:lnTo>
                  <a:lnTo>
                    <a:pt x="63" y="422"/>
                  </a:lnTo>
                  <a:cubicBezTo>
                    <a:pt x="58" y="440"/>
                    <a:pt x="41" y="449"/>
                    <a:pt x="23" y="444"/>
                  </a:cubicBezTo>
                  <a:cubicBezTo>
                    <a:pt x="6" y="438"/>
                    <a:pt x="-3" y="420"/>
                    <a:pt x="2" y="403"/>
                  </a:cubicBezTo>
                  <a:cubicBezTo>
                    <a:pt x="2" y="401"/>
                    <a:pt x="3" y="400"/>
                    <a:pt x="4" y="398"/>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2" name="Google Shape;1962;p71"/>
            <p:cNvSpPr/>
            <p:nvPr/>
          </p:nvSpPr>
          <p:spPr>
            <a:xfrm>
              <a:off x="5308200" y="3721680"/>
              <a:ext cx="59400" cy="132840"/>
            </a:xfrm>
            <a:custGeom>
              <a:avLst/>
              <a:gdLst/>
              <a:ahLst/>
              <a:cxnLst/>
              <a:rect l="l" t="t" r="r" b="b"/>
              <a:pathLst>
                <a:path w="165" h="369" extrusionOk="0">
                  <a:moveTo>
                    <a:pt x="162" y="47"/>
                  </a:moveTo>
                  <a:lnTo>
                    <a:pt x="0" y="369"/>
                  </a:lnTo>
                  <a:lnTo>
                    <a:pt x="101" y="23"/>
                  </a:lnTo>
                  <a:cubicBezTo>
                    <a:pt x="106" y="6"/>
                    <a:pt x="124" y="-4"/>
                    <a:pt x="142" y="1"/>
                  </a:cubicBezTo>
                  <a:cubicBezTo>
                    <a:pt x="159" y="6"/>
                    <a:pt x="169" y="24"/>
                    <a:pt x="164" y="42"/>
                  </a:cubicBezTo>
                  <a:cubicBezTo>
                    <a:pt x="164" y="44"/>
                    <a:pt x="163" y="45"/>
                    <a:pt x="162" y="4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3" name="Google Shape;1963;p71"/>
            <p:cNvSpPr/>
            <p:nvPr/>
          </p:nvSpPr>
          <p:spPr>
            <a:xfrm>
              <a:off x="5318280" y="3908160"/>
              <a:ext cx="145080" cy="62640"/>
            </a:xfrm>
            <a:custGeom>
              <a:avLst/>
              <a:gdLst/>
              <a:ahLst/>
              <a:cxnLst/>
              <a:rect l="l" t="t" r="r" b="b"/>
              <a:pathLst>
                <a:path w="403" h="174" extrusionOk="0">
                  <a:moveTo>
                    <a:pt x="357" y="171"/>
                  </a:moveTo>
                  <a:lnTo>
                    <a:pt x="0" y="0"/>
                  </a:lnTo>
                  <a:lnTo>
                    <a:pt x="379" y="111"/>
                  </a:lnTo>
                  <a:cubicBezTo>
                    <a:pt x="397" y="116"/>
                    <a:pt x="407" y="134"/>
                    <a:pt x="401" y="151"/>
                  </a:cubicBezTo>
                  <a:cubicBezTo>
                    <a:pt x="397" y="169"/>
                    <a:pt x="379" y="178"/>
                    <a:pt x="361" y="173"/>
                  </a:cubicBezTo>
                  <a:cubicBezTo>
                    <a:pt x="359" y="173"/>
                    <a:pt x="357" y="172"/>
                    <a:pt x="357" y="171"/>
                  </a:cubicBezTo>
                  <a:close/>
                </a:path>
              </a:pathLst>
            </a:custGeom>
            <a:solidFill>
              <a:schemeClr val="dk2"/>
            </a:solidFill>
            <a:ln>
              <a:noFill/>
            </a:ln>
          </p:spPr>
          <p:txBody>
            <a:bodyPr spcFirstLastPara="1" wrap="square" lIns="90000" tIns="17625" rIns="90000" bIns="176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4" name="Google Shape;1964;p71"/>
            <p:cNvSpPr/>
            <p:nvPr/>
          </p:nvSpPr>
          <p:spPr>
            <a:xfrm>
              <a:off x="5119920" y="3816720"/>
              <a:ext cx="153720" cy="64800"/>
            </a:xfrm>
            <a:custGeom>
              <a:avLst/>
              <a:gdLst/>
              <a:ahLst/>
              <a:cxnLst/>
              <a:rect l="l" t="t" r="r" b="b"/>
              <a:pathLst>
                <a:path w="427" h="180" extrusionOk="0">
                  <a:moveTo>
                    <a:pt x="47" y="3"/>
                  </a:moveTo>
                  <a:lnTo>
                    <a:pt x="427" y="180"/>
                  </a:lnTo>
                  <a:lnTo>
                    <a:pt x="24" y="64"/>
                  </a:lnTo>
                  <a:cubicBezTo>
                    <a:pt x="7" y="59"/>
                    <a:pt x="-3" y="41"/>
                    <a:pt x="1" y="23"/>
                  </a:cubicBezTo>
                  <a:cubicBezTo>
                    <a:pt x="7" y="6"/>
                    <a:pt x="25" y="-4"/>
                    <a:pt x="42" y="2"/>
                  </a:cubicBezTo>
                  <a:cubicBezTo>
                    <a:pt x="43" y="2"/>
                    <a:pt x="45" y="2"/>
                    <a:pt x="47" y="3"/>
                  </a:cubicBezTo>
                  <a:close/>
                </a:path>
              </a:pathLst>
            </a:custGeom>
            <a:solidFill>
              <a:schemeClr val="dk2"/>
            </a:solidFill>
            <a:ln>
              <a:noFill/>
            </a:ln>
          </p:spPr>
          <p:txBody>
            <a:bodyPr spcFirstLastPara="1" wrap="square" lIns="90000" tIns="19800" rIns="90000" bIns="198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5" name="Google Shape;1965;p71"/>
            <p:cNvSpPr/>
            <p:nvPr/>
          </p:nvSpPr>
          <p:spPr>
            <a:xfrm>
              <a:off x="5285160" y="3935160"/>
              <a:ext cx="23400" cy="207360"/>
            </a:xfrm>
            <a:custGeom>
              <a:avLst/>
              <a:gdLst/>
              <a:ahLst/>
              <a:cxnLst/>
              <a:rect l="l" t="t" r="r" b="b"/>
              <a:pathLst>
                <a:path w="65" h="576" extrusionOk="0">
                  <a:moveTo>
                    <a:pt x="0" y="543"/>
                  </a:moveTo>
                  <a:lnTo>
                    <a:pt x="8" y="0"/>
                  </a:lnTo>
                  <a:lnTo>
                    <a:pt x="65" y="540"/>
                  </a:lnTo>
                  <a:cubicBezTo>
                    <a:pt x="67" y="558"/>
                    <a:pt x="54" y="574"/>
                    <a:pt x="36" y="576"/>
                  </a:cubicBezTo>
                  <a:lnTo>
                    <a:pt x="30" y="576"/>
                  </a:lnTo>
                  <a:cubicBezTo>
                    <a:pt x="14" y="575"/>
                    <a:pt x="2" y="563"/>
                    <a:pt x="0" y="547"/>
                  </a:cubicBezTo>
                  <a:cubicBezTo>
                    <a:pt x="0" y="545"/>
                    <a:pt x="0" y="545"/>
                    <a:pt x="0" y="543"/>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6" name="Google Shape;1966;p71"/>
            <p:cNvSpPr/>
            <p:nvPr/>
          </p:nvSpPr>
          <p:spPr>
            <a:xfrm>
              <a:off x="5274720" y="3645000"/>
              <a:ext cx="23400" cy="229320"/>
            </a:xfrm>
            <a:custGeom>
              <a:avLst/>
              <a:gdLst/>
              <a:ahLst/>
              <a:cxnLst/>
              <a:rect l="l" t="t" r="r" b="b"/>
              <a:pathLst>
                <a:path w="65" h="637" extrusionOk="0">
                  <a:moveTo>
                    <a:pt x="65" y="34"/>
                  </a:moveTo>
                  <a:lnTo>
                    <a:pt x="50" y="637"/>
                  </a:lnTo>
                  <a:lnTo>
                    <a:pt x="0" y="35"/>
                  </a:lnTo>
                  <a:cubicBezTo>
                    <a:pt x="-1" y="18"/>
                    <a:pt x="11" y="2"/>
                    <a:pt x="29" y="0"/>
                  </a:cubicBezTo>
                  <a:cubicBezTo>
                    <a:pt x="47" y="-1"/>
                    <a:pt x="63" y="13"/>
                    <a:pt x="65" y="30"/>
                  </a:cubicBezTo>
                  <a:cubicBezTo>
                    <a:pt x="65" y="31"/>
                    <a:pt x="65" y="33"/>
                    <a:pt x="65" y="34"/>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7" name="Google Shape;1967;p71"/>
            <p:cNvSpPr/>
            <p:nvPr/>
          </p:nvSpPr>
          <p:spPr>
            <a:xfrm>
              <a:off x="5316840" y="3878640"/>
              <a:ext cx="223560" cy="23400"/>
            </a:xfrm>
            <a:custGeom>
              <a:avLst/>
              <a:gdLst/>
              <a:ahLst/>
              <a:cxnLst/>
              <a:rect l="l" t="t" r="r" b="b"/>
              <a:pathLst>
                <a:path w="621" h="65" extrusionOk="0">
                  <a:moveTo>
                    <a:pt x="588" y="65"/>
                  </a:moveTo>
                  <a:lnTo>
                    <a:pt x="0" y="54"/>
                  </a:lnTo>
                  <a:lnTo>
                    <a:pt x="585" y="0"/>
                  </a:lnTo>
                  <a:cubicBezTo>
                    <a:pt x="604" y="-1"/>
                    <a:pt x="619" y="12"/>
                    <a:pt x="621" y="30"/>
                  </a:cubicBezTo>
                  <a:cubicBezTo>
                    <a:pt x="623" y="47"/>
                    <a:pt x="610" y="63"/>
                    <a:pt x="591" y="65"/>
                  </a:cubicBezTo>
                  <a:cubicBezTo>
                    <a:pt x="590" y="65"/>
                    <a:pt x="589" y="65"/>
                    <a:pt x="588" y="65"/>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68" name="Google Shape;1968;p71"/>
            <p:cNvSpPr/>
            <p:nvPr/>
          </p:nvSpPr>
          <p:spPr>
            <a:xfrm>
              <a:off x="5042880" y="3885480"/>
              <a:ext cx="241200" cy="23400"/>
            </a:xfrm>
            <a:custGeom>
              <a:avLst/>
              <a:gdLst/>
              <a:ahLst/>
              <a:cxnLst/>
              <a:rect l="l" t="t" r="r" b="b"/>
              <a:pathLst>
                <a:path w="670" h="65" extrusionOk="0">
                  <a:moveTo>
                    <a:pt x="34" y="0"/>
                  </a:moveTo>
                  <a:lnTo>
                    <a:pt x="670" y="18"/>
                  </a:lnTo>
                  <a:lnTo>
                    <a:pt x="35" y="65"/>
                  </a:lnTo>
                  <a:cubicBezTo>
                    <a:pt x="17" y="67"/>
                    <a:pt x="1" y="54"/>
                    <a:pt x="0" y="35"/>
                  </a:cubicBezTo>
                  <a:cubicBezTo>
                    <a:pt x="-1" y="18"/>
                    <a:pt x="13" y="2"/>
                    <a:pt x="30" y="1"/>
                  </a:cubicBezTo>
                  <a:cubicBezTo>
                    <a:pt x="31" y="0"/>
                    <a:pt x="33" y="0"/>
                    <a:pt x="34" y="0"/>
                  </a:cubicBezTo>
                  <a:close/>
                </a:path>
              </a:pathLst>
            </a:custGeom>
            <a:solidFill>
              <a:schemeClr val="dk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969" name="Google Shape;1969;p71"/>
          <p:cNvGrpSpPr/>
          <p:nvPr/>
        </p:nvGrpSpPr>
        <p:grpSpPr>
          <a:xfrm>
            <a:off x="7020517" y="3035895"/>
            <a:ext cx="745920" cy="744840"/>
            <a:chOff x="3343680" y="2900520"/>
            <a:chExt cx="745920" cy="744840"/>
          </a:xfrm>
        </p:grpSpPr>
        <p:sp>
          <p:nvSpPr>
            <p:cNvPr id="1970" name="Google Shape;1970;p71"/>
            <p:cNvSpPr/>
            <p:nvPr/>
          </p:nvSpPr>
          <p:spPr>
            <a:xfrm>
              <a:off x="3633480" y="3317760"/>
              <a:ext cx="76320" cy="224640"/>
            </a:xfrm>
            <a:custGeom>
              <a:avLst/>
              <a:gdLst/>
              <a:ahLst/>
              <a:cxnLst/>
              <a:rect l="l" t="t" r="r" b="b"/>
              <a:pathLst>
                <a:path w="212" h="624" extrusionOk="0">
                  <a:moveTo>
                    <a:pt x="97" y="584"/>
                  </a:moveTo>
                  <a:lnTo>
                    <a:pt x="212" y="0"/>
                  </a:lnTo>
                  <a:lnTo>
                    <a:pt x="3" y="558"/>
                  </a:lnTo>
                  <a:cubicBezTo>
                    <a:pt x="-6" y="583"/>
                    <a:pt x="7" y="611"/>
                    <a:pt x="32" y="621"/>
                  </a:cubicBezTo>
                  <a:cubicBezTo>
                    <a:pt x="57" y="630"/>
                    <a:pt x="86" y="617"/>
                    <a:pt x="94" y="592"/>
                  </a:cubicBezTo>
                  <a:cubicBezTo>
                    <a:pt x="96" y="589"/>
                    <a:pt x="96" y="587"/>
                    <a:pt x="97" y="584"/>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1" name="Google Shape;1971;p71"/>
            <p:cNvSpPr/>
            <p:nvPr/>
          </p:nvSpPr>
          <p:spPr>
            <a:xfrm>
              <a:off x="3729240" y="3003120"/>
              <a:ext cx="70920" cy="215640"/>
            </a:xfrm>
            <a:custGeom>
              <a:avLst/>
              <a:gdLst/>
              <a:ahLst/>
              <a:cxnLst/>
              <a:rect l="l" t="t" r="r" b="b"/>
              <a:pathLst>
                <a:path w="197" h="599" extrusionOk="0">
                  <a:moveTo>
                    <a:pt x="99" y="41"/>
                  </a:moveTo>
                  <a:lnTo>
                    <a:pt x="0" y="599"/>
                  </a:lnTo>
                  <a:lnTo>
                    <a:pt x="193" y="67"/>
                  </a:lnTo>
                  <a:cubicBezTo>
                    <a:pt x="203" y="41"/>
                    <a:pt x="190" y="13"/>
                    <a:pt x="164" y="3"/>
                  </a:cubicBezTo>
                  <a:cubicBezTo>
                    <a:pt x="139" y="-6"/>
                    <a:pt x="110" y="8"/>
                    <a:pt x="101" y="33"/>
                  </a:cubicBezTo>
                  <a:cubicBezTo>
                    <a:pt x="100" y="36"/>
                    <a:pt x="100" y="38"/>
                    <a:pt x="99" y="4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2" name="Google Shape;1972;p71"/>
            <p:cNvSpPr/>
            <p:nvPr/>
          </p:nvSpPr>
          <p:spPr>
            <a:xfrm>
              <a:off x="3446640" y="3191400"/>
              <a:ext cx="225000" cy="75240"/>
            </a:xfrm>
            <a:custGeom>
              <a:avLst/>
              <a:gdLst/>
              <a:ahLst/>
              <a:cxnLst/>
              <a:rect l="l" t="t" r="r" b="b"/>
              <a:pathLst>
                <a:path w="625" h="209" extrusionOk="0">
                  <a:moveTo>
                    <a:pt x="41" y="98"/>
                  </a:moveTo>
                  <a:lnTo>
                    <a:pt x="625" y="209"/>
                  </a:lnTo>
                  <a:lnTo>
                    <a:pt x="66" y="3"/>
                  </a:lnTo>
                  <a:cubicBezTo>
                    <a:pt x="41" y="-6"/>
                    <a:pt x="12" y="7"/>
                    <a:pt x="3" y="32"/>
                  </a:cubicBezTo>
                  <a:cubicBezTo>
                    <a:pt x="-6" y="58"/>
                    <a:pt x="7" y="86"/>
                    <a:pt x="33" y="95"/>
                  </a:cubicBezTo>
                  <a:cubicBezTo>
                    <a:pt x="35" y="96"/>
                    <a:pt x="38" y="97"/>
                    <a:pt x="41" y="98"/>
                  </a:cubicBezTo>
                  <a:close/>
                </a:path>
              </a:pathLst>
            </a:custGeom>
            <a:solidFill>
              <a:schemeClr val="accent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3" name="Google Shape;1973;p71"/>
            <p:cNvSpPr/>
            <p:nvPr/>
          </p:nvSpPr>
          <p:spPr>
            <a:xfrm>
              <a:off x="3773880" y="3285720"/>
              <a:ext cx="213120" cy="68400"/>
            </a:xfrm>
            <a:custGeom>
              <a:avLst/>
              <a:gdLst/>
              <a:ahLst/>
              <a:cxnLst/>
              <a:rect l="l" t="t" r="r" b="b"/>
              <a:pathLst>
                <a:path w="592" h="190" extrusionOk="0">
                  <a:moveTo>
                    <a:pt x="550" y="93"/>
                  </a:moveTo>
                  <a:lnTo>
                    <a:pt x="0" y="0"/>
                  </a:lnTo>
                  <a:lnTo>
                    <a:pt x="526" y="188"/>
                  </a:lnTo>
                  <a:cubicBezTo>
                    <a:pt x="551" y="197"/>
                    <a:pt x="579" y="183"/>
                    <a:pt x="589" y="158"/>
                  </a:cubicBezTo>
                  <a:cubicBezTo>
                    <a:pt x="598" y="133"/>
                    <a:pt x="584" y="104"/>
                    <a:pt x="559" y="95"/>
                  </a:cubicBezTo>
                  <a:cubicBezTo>
                    <a:pt x="556" y="94"/>
                    <a:pt x="553" y="93"/>
                    <a:pt x="550" y="93"/>
                  </a:cubicBezTo>
                  <a:close/>
                </a:path>
              </a:pathLst>
            </a:custGeom>
            <a:solidFill>
              <a:schemeClr val="accent2"/>
            </a:solidFill>
            <a:ln>
              <a:noFill/>
            </a:ln>
          </p:spPr>
          <p:txBody>
            <a:bodyPr spcFirstLastPara="1" wrap="square" lIns="90000" tIns="23400" rIns="90000" bIns="234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4" name="Google Shape;1974;p71"/>
            <p:cNvSpPr/>
            <p:nvPr/>
          </p:nvSpPr>
          <p:spPr>
            <a:xfrm>
              <a:off x="3471480" y="3284280"/>
              <a:ext cx="228960" cy="132120"/>
            </a:xfrm>
            <a:custGeom>
              <a:avLst/>
              <a:gdLst/>
              <a:ahLst/>
              <a:cxnLst/>
              <a:rect l="l" t="t" r="r" b="b"/>
              <a:pathLst>
                <a:path w="636" h="367" extrusionOk="0">
                  <a:moveTo>
                    <a:pt x="76" y="359"/>
                  </a:moveTo>
                  <a:lnTo>
                    <a:pt x="636" y="0"/>
                  </a:lnTo>
                  <a:lnTo>
                    <a:pt x="29" y="273"/>
                  </a:lnTo>
                  <a:cubicBezTo>
                    <a:pt x="4" y="285"/>
                    <a:pt x="-7" y="314"/>
                    <a:pt x="4" y="338"/>
                  </a:cubicBezTo>
                  <a:cubicBezTo>
                    <a:pt x="15" y="363"/>
                    <a:pt x="44" y="374"/>
                    <a:pt x="69" y="363"/>
                  </a:cubicBezTo>
                  <a:cubicBezTo>
                    <a:pt x="72" y="362"/>
                    <a:pt x="73" y="360"/>
                    <a:pt x="76" y="35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5" name="Google Shape;1975;p71"/>
            <p:cNvSpPr/>
            <p:nvPr/>
          </p:nvSpPr>
          <p:spPr>
            <a:xfrm>
              <a:off x="3772080" y="3129120"/>
              <a:ext cx="190440" cy="111600"/>
            </a:xfrm>
            <a:custGeom>
              <a:avLst/>
              <a:gdLst/>
              <a:ahLst/>
              <a:cxnLst/>
              <a:rect l="l" t="t" r="r" b="b"/>
              <a:pathLst>
                <a:path w="529" h="310" extrusionOk="0">
                  <a:moveTo>
                    <a:pt x="452" y="9"/>
                  </a:moveTo>
                  <a:lnTo>
                    <a:pt x="0" y="310"/>
                  </a:lnTo>
                  <a:lnTo>
                    <a:pt x="498" y="95"/>
                  </a:lnTo>
                  <a:cubicBezTo>
                    <a:pt x="524" y="83"/>
                    <a:pt x="536" y="54"/>
                    <a:pt x="525" y="30"/>
                  </a:cubicBezTo>
                  <a:cubicBezTo>
                    <a:pt x="514" y="5"/>
                    <a:pt x="484" y="-6"/>
                    <a:pt x="460" y="4"/>
                  </a:cubicBezTo>
                  <a:cubicBezTo>
                    <a:pt x="457" y="5"/>
                    <a:pt x="454" y="7"/>
                    <a:pt x="452" y="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6" name="Google Shape;1976;p71"/>
            <p:cNvSpPr/>
            <p:nvPr/>
          </p:nvSpPr>
          <p:spPr>
            <a:xfrm>
              <a:off x="3571200" y="3028680"/>
              <a:ext cx="119520" cy="207000"/>
            </a:xfrm>
            <a:custGeom>
              <a:avLst/>
              <a:gdLst/>
              <a:ahLst/>
              <a:cxnLst/>
              <a:rect l="l" t="t" r="r" b="b"/>
              <a:pathLst>
                <a:path w="332" h="575" extrusionOk="0">
                  <a:moveTo>
                    <a:pt x="9" y="75"/>
                  </a:moveTo>
                  <a:lnTo>
                    <a:pt x="332" y="575"/>
                  </a:lnTo>
                  <a:lnTo>
                    <a:pt x="95" y="29"/>
                  </a:lnTo>
                  <a:cubicBezTo>
                    <a:pt x="84" y="4"/>
                    <a:pt x="55" y="-7"/>
                    <a:pt x="30" y="3"/>
                  </a:cubicBezTo>
                  <a:cubicBezTo>
                    <a:pt x="5" y="14"/>
                    <a:pt x="-6" y="43"/>
                    <a:pt x="4" y="68"/>
                  </a:cubicBezTo>
                  <a:cubicBezTo>
                    <a:pt x="5" y="70"/>
                    <a:pt x="7" y="73"/>
                    <a:pt x="9" y="75"/>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7" name="Google Shape;1977;p71"/>
            <p:cNvSpPr/>
            <p:nvPr/>
          </p:nvSpPr>
          <p:spPr>
            <a:xfrm>
              <a:off x="3738240" y="3297240"/>
              <a:ext cx="123480" cy="219960"/>
            </a:xfrm>
            <a:custGeom>
              <a:avLst/>
              <a:gdLst/>
              <a:ahLst/>
              <a:cxnLst/>
              <a:rect l="l" t="t" r="r" b="b"/>
              <a:pathLst>
                <a:path w="343" h="611" extrusionOk="0">
                  <a:moveTo>
                    <a:pt x="336" y="536"/>
                  </a:moveTo>
                  <a:lnTo>
                    <a:pt x="0" y="0"/>
                  </a:lnTo>
                  <a:lnTo>
                    <a:pt x="250" y="581"/>
                  </a:lnTo>
                  <a:cubicBezTo>
                    <a:pt x="261" y="606"/>
                    <a:pt x="290" y="617"/>
                    <a:pt x="314" y="607"/>
                  </a:cubicBezTo>
                  <a:cubicBezTo>
                    <a:pt x="339" y="596"/>
                    <a:pt x="350" y="567"/>
                    <a:pt x="340" y="543"/>
                  </a:cubicBezTo>
                  <a:cubicBezTo>
                    <a:pt x="339" y="540"/>
                    <a:pt x="338" y="538"/>
                    <a:pt x="336" y="53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8" name="Google Shape;1978;p71"/>
            <p:cNvSpPr/>
            <p:nvPr/>
          </p:nvSpPr>
          <p:spPr>
            <a:xfrm>
              <a:off x="3480840" y="3326040"/>
              <a:ext cx="203040" cy="246960"/>
            </a:xfrm>
            <a:custGeom>
              <a:avLst/>
              <a:gdLst/>
              <a:ahLst/>
              <a:cxnLst/>
              <a:rect l="l" t="t" r="r" b="b"/>
              <a:pathLst>
                <a:path w="564" h="686" extrusionOk="0">
                  <a:moveTo>
                    <a:pt x="89" y="665"/>
                  </a:moveTo>
                  <a:lnTo>
                    <a:pt x="564" y="0"/>
                  </a:lnTo>
                  <a:lnTo>
                    <a:pt x="12" y="604"/>
                  </a:lnTo>
                  <a:cubicBezTo>
                    <a:pt x="-5" y="624"/>
                    <a:pt x="-4" y="655"/>
                    <a:pt x="16" y="673"/>
                  </a:cubicBezTo>
                  <a:cubicBezTo>
                    <a:pt x="36" y="692"/>
                    <a:pt x="67" y="690"/>
                    <a:pt x="85" y="670"/>
                  </a:cubicBezTo>
                  <a:cubicBezTo>
                    <a:pt x="86" y="669"/>
                    <a:pt x="88" y="667"/>
                    <a:pt x="89" y="665"/>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79" name="Google Shape;1979;p71"/>
            <p:cNvSpPr/>
            <p:nvPr/>
          </p:nvSpPr>
          <p:spPr>
            <a:xfrm>
              <a:off x="3733920" y="2972880"/>
              <a:ext cx="218520" cy="279000"/>
            </a:xfrm>
            <a:custGeom>
              <a:avLst/>
              <a:gdLst/>
              <a:ahLst/>
              <a:cxnLst/>
              <a:rect l="l" t="t" r="r" b="b"/>
              <a:pathLst>
                <a:path w="607" h="775" extrusionOk="0">
                  <a:moveTo>
                    <a:pt x="518" y="21"/>
                  </a:moveTo>
                  <a:lnTo>
                    <a:pt x="0" y="775"/>
                  </a:lnTo>
                  <a:lnTo>
                    <a:pt x="595" y="80"/>
                  </a:lnTo>
                  <a:cubicBezTo>
                    <a:pt x="613" y="60"/>
                    <a:pt x="610" y="29"/>
                    <a:pt x="590" y="12"/>
                  </a:cubicBezTo>
                  <a:cubicBezTo>
                    <a:pt x="570" y="-6"/>
                    <a:pt x="538" y="-4"/>
                    <a:pt x="521" y="17"/>
                  </a:cubicBezTo>
                  <a:cubicBezTo>
                    <a:pt x="520" y="18"/>
                    <a:pt x="519" y="20"/>
                    <a:pt x="518" y="21"/>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0" name="Google Shape;1980;p71"/>
            <p:cNvSpPr/>
            <p:nvPr/>
          </p:nvSpPr>
          <p:spPr>
            <a:xfrm>
              <a:off x="3414960" y="3039120"/>
              <a:ext cx="268920" cy="212760"/>
            </a:xfrm>
            <a:custGeom>
              <a:avLst/>
              <a:gdLst/>
              <a:ahLst/>
              <a:cxnLst/>
              <a:rect l="l" t="t" r="r" b="b"/>
              <a:pathLst>
                <a:path w="747" h="591" extrusionOk="0">
                  <a:moveTo>
                    <a:pt x="21" y="89"/>
                  </a:moveTo>
                  <a:lnTo>
                    <a:pt x="747" y="591"/>
                  </a:lnTo>
                  <a:lnTo>
                    <a:pt x="81" y="12"/>
                  </a:lnTo>
                  <a:cubicBezTo>
                    <a:pt x="61" y="-5"/>
                    <a:pt x="29" y="-4"/>
                    <a:pt x="12" y="17"/>
                  </a:cubicBezTo>
                  <a:cubicBezTo>
                    <a:pt x="-6" y="38"/>
                    <a:pt x="-4" y="68"/>
                    <a:pt x="17" y="86"/>
                  </a:cubicBezTo>
                  <a:cubicBezTo>
                    <a:pt x="18" y="88"/>
                    <a:pt x="20" y="88"/>
                    <a:pt x="21" y="89"/>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1" name="Google Shape;1981;p71"/>
            <p:cNvSpPr/>
            <p:nvPr/>
          </p:nvSpPr>
          <p:spPr>
            <a:xfrm>
              <a:off x="3754800" y="3299040"/>
              <a:ext cx="263520" cy="207720"/>
            </a:xfrm>
            <a:custGeom>
              <a:avLst/>
              <a:gdLst/>
              <a:ahLst/>
              <a:cxnLst/>
              <a:rect l="l" t="t" r="r" b="b"/>
              <a:pathLst>
                <a:path w="732" h="577" extrusionOk="0">
                  <a:moveTo>
                    <a:pt x="711" y="487"/>
                  </a:moveTo>
                  <a:lnTo>
                    <a:pt x="0" y="0"/>
                  </a:lnTo>
                  <a:lnTo>
                    <a:pt x="651" y="565"/>
                  </a:lnTo>
                  <a:cubicBezTo>
                    <a:pt x="672" y="582"/>
                    <a:pt x="702" y="580"/>
                    <a:pt x="721" y="560"/>
                  </a:cubicBezTo>
                  <a:cubicBezTo>
                    <a:pt x="738" y="539"/>
                    <a:pt x="736" y="509"/>
                    <a:pt x="716" y="490"/>
                  </a:cubicBezTo>
                  <a:cubicBezTo>
                    <a:pt x="715" y="489"/>
                    <a:pt x="713" y="489"/>
                    <a:pt x="711" y="487"/>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2" name="Google Shape;1982;p71"/>
            <p:cNvSpPr/>
            <p:nvPr/>
          </p:nvSpPr>
          <p:spPr>
            <a:xfrm>
              <a:off x="3343680" y="3285720"/>
              <a:ext cx="311760" cy="41400"/>
            </a:xfrm>
            <a:custGeom>
              <a:avLst/>
              <a:gdLst/>
              <a:ahLst/>
              <a:cxnLst/>
              <a:rect l="l" t="t" r="r" b="b"/>
              <a:pathLst>
                <a:path w="866" h="115" extrusionOk="0">
                  <a:moveTo>
                    <a:pt x="56" y="114"/>
                  </a:moveTo>
                  <a:lnTo>
                    <a:pt x="866" y="0"/>
                  </a:lnTo>
                  <a:lnTo>
                    <a:pt x="48" y="17"/>
                  </a:lnTo>
                  <a:cubicBezTo>
                    <a:pt x="21" y="18"/>
                    <a:pt x="0" y="40"/>
                    <a:pt x="0" y="67"/>
                  </a:cubicBezTo>
                  <a:cubicBezTo>
                    <a:pt x="1" y="94"/>
                    <a:pt x="24" y="115"/>
                    <a:pt x="50" y="115"/>
                  </a:cubicBezTo>
                  <a:cubicBezTo>
                    <a:pt x="52" y="115"/>
                    <a:pt x="55" y="114"/>
                    <a:pt x="56" y="114"/>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3" name="Google Shape;1983;p71"/>
            <p:cNvSpPr/>
            <p:nvPr/>
          </p:nvSpPr>
          <p:spPr>
            <a:xfrm>
              <a:off x="3745440" y="3218760"/>
              <a:ext cx="344160" cy="48600"/>
            </a:xfrm>
            <a:custGeom>
              <a:avLst/>
              <a:gdLst/>
              <a:ahLst/>
              <a:cxnLst/>
              <a:rect l="l" t="t" r="r" b="b"/>
              <a:pathLst>
                <a:path w="956" h="135" extrusionOk="0">
                  <a:moveTo>
                    <a:pt x="899" y="1"/>
                  </a:moveTo>
                  <a:lnTo>
                    <a:pt x="0" y="135"/>
                  </a:lnTo>
                  <a:lnTo>
                    <a:pt x="908" y="98"/>
                  </a:lnTo>
                  <a:cubicBezTo>
                    <a:pt x="935" y="97"/>
                    <a:pt x="956" y="74"/>
                    <a:pt x="956" y="47"/>
                  </a:cubicBezTo>
                  <a:cubicBezTo>
                    <a:pt x="955" y="20"/>
                    <a:pt x="932" y="-1"/>
                    <a:pt x="905" y="0"/>
                  </a:cubicBezTo>
                  <a:cubicBezTo>
                    <a:pt x="903" y="0"/>
                    <a:pt x="901" y="0"/>
                    <a:pt x="899" y="1"/>
                  </a:cubicBezTo>
                  <a:close/>
                </a:path>
              </a:pathLst>
            </a:custGeom>
            <a:solidFill>
              <a:schemeClr val="accent2"/>
            </a:solidFill>
            <a:ln>
              <a:noFill/>
            </a:ln>
          </p:spPr>
          <p:txBody>
            <a:bodyPr spcFirstLastPara="1" wrap="square" lIns="90000" tIns="3600" rIns="90000" bIns="3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4" name="Google Shape;1984;p71"/>
            <p:cNvSpPr/>
            <p:nvPr/>
          </p:nvSpPr>
          <p:spPr>
            <a:xfrm>
              <a:off x="3659760" y="2900520"/>
              <a:ext cx="45720" cy="335160"/>
            </a:xfrm>
            <a:custGeom>
              <a:avLst/>
              <a:gdLst/>
              <a:ahLst/>
              <a:cxnLst/>
              <a:rect l="l" t="t" r="r" b="b"/>
              <a:pathLst>
                <a:path w="127" h="931" extrusionOk="0">
                  <a:moveTo>
                    <a:pt x="1" y="56"/>
                  </a:moveTo>
                  <a:lnTo>
                    <a:pt x="127" y="931"/>
                  </a:lnTo>
                  <a:lnTo>
                    <a:pt x="99" y="47"/>
                  </a:lnTo>
                  <a:cubicBezTo>
                    <a:pt x="98" y="20"/>
                    <a:pt x="75" y="-1"/>
                    <a:pt x="48" y="0"/>
                  </a:cubicBezTo>
                  <a:cubicBezTo>
                    <a:pt x="21" y="1"/>
                    <a:pt x="0" y="23"/>
                    <a:pt x="0" y="51"/>
                  </a:cubicBezTo>
                  <a:cubicBezTo>
                    <a:pt x="0" y="52"/>
                    <a:pt x="0" y="54"/>
                    <a:pt x="1" y="5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5" name="Google Shape;1985;p71"/>
            <p:cNvSpPr/>
            <p:nvPr/>
          </p:nvSpPr>
          <p:spPr>
            <a:xfrm>
              <a:off x="3720600" y="3284280"/>
              <a:ext cx="52560" cy="361080"/>
            </a:xfrm>
            <a:custGeom>
              <a:avLst/>
              <a:gdLst/>
              <a:ahLst/>
              <a:cxnLst/>
              <a:rect l="l" t="t" r="r" b="b"/>
              <a:pathLst>
                <a:path w="146" h="1003" extrusionOk="0">
                  <a:moveTo>
                    <a:pt x="146" y="946"/>
                  </a:moveTo>
                  <a:lnTo>
                    <a:pt x="0" y="0"/>
                  </a:lnTo>
                  <a:lnTo>
                    <a:pt x="49" y="956"/>
                  </a:lnTo>
                  <a:cubicBezTo>
                    <a:pt x="51" y="983"/>
                    <a:pt x="74" y="1004"/>
                    <a:pt x="101" y="1002"/>
                  </a:cubicBezTo>
                  <a:cubicBezTo>
                    <a:pt x="127" y="1001"/>
                    <a:pt x="148" y="978"/>
                    <a:pt x="146" y="952"/>
                  </a:cubicBezTo>
                  <a:cubicBezTo>
                    <a:pt x="146" y="950"/>
                    <a:pt x="146" y="948"/>
                    <a:pt x="146" y="946"/>
                  </a:cubicBezTo>
                  <a:close/>
                </a:path>
              </a:pathLst>
            </a:custGeom>
            <a:solidFill>
              <a:schemeClr val="accen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6" name="Google Shape;1986;p71"/>
            <p:cNvSpPr/>
            <p:nvPr/>
          </p:nvSpPr>
          <p:spPr>
            <a:xfrm>
              <a:off x="3548520" y="2965680"/>
              <a:ext cx="32760" cy="33120"/>
            </a:xfrm>
            <a:custGeom>
              <a:avLst/>
              <a:gdLst/>
              <a:ahLst/>
              <a:cxnLst/>
              <a:rect l="l" t="t" r="r" b="b"/>
              <a:pathLst>
                <a:path w="91" h="92" extrusionOk="0">
                  <a:moveTo>
                    <a:pt x="0" y="47"/>
                  </a:moveTo>
                  <a:cubicBezTo>
                    <a:pt x="0" y="72"/>
                    <a:pt x="20" y="92"/>
                    <a:pt x="45" y="92"/>
                  </a:cubicBezTo>
                  <a:cubicBezTo>
                    <a:pt x="71" y="92"/>
                    <a:pt x="91" y="72"/>
                    <a:pt x="91" y="47"/>
                  </a:cubicBezTo>
                  <a:cubicBezTo>
                    <a:pt x="91" y="21"/>
                    <a:pt x="71" y="0"/>
                    <a:pt x="45" y="0"/>
                  </a:cubicBezTo>
                  <a:cubicBezTo>
                    <a:pt x="20" y="0"/>
                    <a:pt x="0" y="21"/>
                    <a:pt x="0" y="47"/>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7" name="Google Shape;1987;p71"/>
            <p:cNvSpPr/>
            <p:nvPr/>
          </p:nvSpPr>
          <p:spPr>
            <a:xfrm>
              <a:off x="3411000" y="3426120"/>
              <a:ext cx="29520" cy="29160"/>
            </a:xfrm>
            <a:custGeom>
              <a:avLst/>
              <a:gdLst/>
              <a:ahLst/>
              <a:cxnLst/>
              <a:rect l="l" t="t" r="r" b="b"/>
              <a:pathLst>
                <a:path w="82" h="81" extrusionOk="0">
                  <a:moveTo>
                    <a:pt x="82" y="40"/>
                  </a:moveTo>
                  <a:cubicBezTo>
                    <a:pt x="82" y="48"/>
                    <a:pt x="79" y="55"/>
                    <a:pt x="76" y="61"/>
                  </a:cubicBezTo>
                  <a:cubicBezTo>
                    <a:pt x="72" y="67"/>
                    <a:pt x="67" y="72"/>
                    <a:pt x="61" y="76"/>
                  </a:cubicBezTo>
                  <a:cubicBezTo>
                    <a:pt x="54" y="79"/>
                    <a:pt x="47" y="81"/>
                    <a:pt x="40" y="81"/>
                  </a:cubicBezTo>
                  <a:cubicBezTo>
                    <a:pt x="33" y="81"/>
                    <a:pt x="26" y="79"/>
                    <a:pt x="20" y="76"/>
                  </a:cubicBezTo>
                  <a:cubicBezTo>
                    <a:pt x="14" y="72"/>
                    <a:pt x="9" y="67"/>
                    <a:pt x="5" y="61"/>
                  </a:cubicBezTo>
                  <a:cubicBezTo>
                    <a:pt x="2" y="55"/>
                    <a:pt x="0" y="48"/>
                    <a:pt x="0" y="40"/>
                  </a:cubicBezTo>
                  <a:cubicBezTo>
                    <a:pt x="0" y="33"/>
                    <a:pt x="2" y="26"/>
                    <a:pt x="5" y="20"/>
                  </a:cubicBezTo>
                  <a:cubicBezTo>
                    <a:pt x="9" y="14"/>
                    <a:pt x="14" y="8"/>
                    <a:pt x="20" y="5"/>
                  </a:cubicBezTo>
                  <a:cubicBezTo>
                    <a:pt x="26" y="1"/>
                    <a:pt x="33" y="0"/>
                    <a:pt x="40" y="0"/>
                  </a:cubicBezTo>
                  <a:cubicBezTo>
                    <a:pt x="47" y="0"/>
                    <a:pt x="54" y="1"/>
                    <a:pt x="61" y="5"/>
                  </a:cubicBezTo>
                  <a:cubicBezTo>
                    <a:pt x="67" y="8"/>
                    <a:pt x="72" y="14"/>
                    <a:pt x="76" y="20"/>
                  </a:cubicBezTo>
                  <a:cubicBezTo>
                    <a:pt x="80" y="26"/>
                    <a:pt x="82" y="33"/>
                    <a:pt x="82" y="40"/>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8" name="Google Shape;1988;p71"/>
            <p:cNvSpPr/>
            <p:nvPr/>
          </p:nvSpPr>
          <p:spPr>
            <a:xfrm>
              <a:off x="3843720" y="3554640"/>
              <a:ext cx="29520" cy="29160"/>
            </a:xfrm>
            <a:custGeom>
              <a:avLst/>
              <a:gdLst/>
              <a:ahLst/>
              <a:cxnLst/>
              <a:rect l="l" t="t" r="r" b="b"/>
              <a:pathLst>
                <a:path w="82" h="81" extrusionOk="0">
                  <a:moveTo>
                    <a:pt x="0" y="41"/>
                  </a:moveTo>
                  <a:cubicBezTo>
                    <a:pt x="0" y="64"/>
                    <a:pt x="18" y="81"/>
                    <a:pt x="40" y="81"/>
                  </a:cubicBezTo>
                  <a:cubicBezTo>
                    <a:pt x="63" y="81"/>
                    <a:pt x="82" y="64"/>
                    <a:pt x="82" y="41"/>
                  </a:cubicBezTo>
                  <a:cubicBezTo>
                    <a:pt x="82" y="18"/>
                    <a:pt x="63" y="0"/>
                    <a:pt x="40" y="0"/>
                  </a:cubicBezTo>
                  <a:cubicBezTo>
                    <a:pt x="18" y="0"/>
                    <a:pt x="0" y="18"/>
                    <a:pt x="0" y="41"/>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89" name="Google Shape;1989;p71"/>
            <p:cNvSpPr/>
            <p:nvPr/>
          </p:nvSpPr>
          <p:spPr>
            <a:xfrm>
              <a:off x="4020120" y="3086280"/>
              <a:ext cx="40320" cy="40320"/>
            </a:xfrm>
            <a:custGeom>
              <a:avLst/>
              <a:gdLst/>
              <a:ahLst/>
              <a:cxnLst/>
              <a:rect l="l" t="t" r="r" b="b"/>
              <a:pathLst>
                <a:path w="112" h="112" extrusionOk="0">
                  <a:moveTo>
                    <a:pt x="112" y="56"/>
                  </a:moveTo>
                  <a:cubicBezTo>
                    <a:pt x="112" y="65"/>
                    <a:pt x="109" y="75"/>
                    <a:pt x="104" y="84"/>
                  </a:cubicBezTo>
                  <a:cubicBezTo>
                    <a:pt x="99" y="92"/>
                    <a:pt x="92" y="100"/>
                    <a:pt x="84" y="105"/>
                  </a:cubicBezTo>
                  <a:cubicBezTo>
                    <a:pt x="75" y="110"/>
                    <a:pt x="66" y="112"/>
                    <a:pt x="56" y="112"/>
                  </a:cubicBezTo>
                  <a:cubicBezTo>
                    <a:pt x="46" y="112"/>
                    <a:pt x="36" y="110"/>
                    <a:pt x="28" y="105"/>
                  </a:cubicBezTo>
                  <a:cubicBezTo>
                    <a:pt x="19" y="100"/>
                    <a:pt x="11" y="92"/>
                    <a:pt x="7" y="84"/>
                  </a:cubicBezTo>
                  <a:cubicBezTo>
                    <a:pt x="2" y="75"/>
                    <a:pt x="0" y="65"/>
                    <a:pt x="0" y="56"/>
                  </a:cubicBezTo>
                  <a:cubicBezTo>
                    <a:pt x="0" y="46"/>
                    <a:pt x="2" y="36"/>
                    <a:pt x="7" y="28"/>
                  </a:cubicBezTo>
                  <a:cubicBezTo>
                    <a:pt x="12" y="20"/>
                    <a:pt x="19" y="12"/>
                    <a:pt x="28" y="7"/>
                  </a:cubicBezTo>
                  <a:cubicBezTo>
                    <a:pt x="36" y="3"/>
                    <a:pt x="45" y="0"/>
                    <a:pt x="56" y="0"/>
                  </a:cubicBezTo>
                  <a:cubicBezTo>
                    <a:pt x="65" y="0"/>
                    <a:pt x="75" y="3"/>
                    <a:pt x="84" y="7"/>
                  </a:cubicBezTo>
                  <a:cubicBezTo>
                    <a:pt x="92" y="12"/>
                    <a:pt x="99" y="20"/>
                    <a:pt x="104" y="28"/>
                  </a:cubicBezTo>
                  <a:cubicBezTo>
                    <a:pt x="109" y="36"/>
                    <a:pt x="112" y="46"/>
                    <a:pt x="112" y="56"/>
                  </a:cubicBezTo>
                  <a:close/>
                </a:path>
              </a:pathLst>
            </a:custGeom>
            <a:solidFill>
              <a:schemeClr val="accent2"/>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1990" name="Google Shape;1990;p71"/>
          <p:cNvGrpSpPr/>
          <p:nvPr/>
        </p:nvGrpSpPr>
        <p:grpSpPr>
          <a:xfrm>
            <a:off x="4022960" y="3676245"/>
            <a:ext cx="2582640" cy="756720"/>
            <a:chOff x="2602160" y="3187145"/>
            <a:chExt cx="2582640" cy="756720"/>
          </a:xfrm>
        </p:grpSpPr>
        <p:sp>
          <p:nvSpPr>
            <p:cNvPr id="1991" name="Google Shape;1991;p71"/>
            <p:cNvSpPr/>
            <p:nvPr/>
          </p:nvSpPr>
          <p:spPr>
            <a:xfrm>
              <a:off x="2623760" y="3187145"/>
              <a:ext cx="2527560" cy="421920"/>
            </a:xfrm>
            <a:custGeom>
              <a:avLst/>
              <a:gdLst/>
              <a:ahLst/>
              <a:cxnLst/>
              <a:rect l="l" t="t" r="r" b="b"/>
              <a:pathLst>
                <a:path w="7021" h="1172" extrusionOk="0">
                  <a:moveTo>
                    <a:pt x="3511" y="1172"/>
                  </a:moveTo>
                  <a:cubicBezTo>
                    <a:pt x="2283" y="1172"/>
                    <a:pt x="1056" y="794"/>
                    <a:pt x="8" y="38"/>
                  </a:cubicBezTo>
                  <a:cubicBezTo>
                    <a:pt x="-1" y="31"/>
                    <a:pt x="-3" y="18"/>
                    <a:pt x="4" y="8"/>
                  </a:cubicBezTo>
                  <a:cubicBezTo>
                    <a:pt x="10" y="-1"/>
                    <a:pt x="24" y="-3"/>
                    <a:pt x="34" y="3"/>
                  </a:cubicBezTo>
                  <a:cubicBezTo>
                    <a:pt x="2113" y="1503"/>
                    <a:pt x="4907" y="1503"/>
                    <a:pt x="6988" y="3"/>
                  </a:cubicBezTo>
                  <a:cubicBezTo>
                    <a:pt x="6997" y="-3"/>
                    <a:pt x="7010" y="-1"/>
                    <a:pt x="7017" y="8"/>
                  </a:cubicBezTo>
                  <a:cubicBezTo>
                    <a:pt x="7025" y="18"/>
                    <a:pt x="7022" y="31"/>
                    <a:pt x="7012" y="38"/>
                  </a:cubicBezTo>
                  <a:cubicBezTo>
                    <a:pt x="5966" y="794"/>
                    <a:pt x="4738" y="1172"/>
                    <a:pt x="3511" y="1172"/>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1992" name="Google Shape;1992;p71"/>
            <p:cNvSpPr/>
            <p:nvPr/>
          </p:nvSpPr>
          <p:spPr>
            <a:xfrm>
              <a:off x="3710960" y="3570545"/>
              <a:ext cx="366120" cy="373320"/>
            </a:xfrm>
            <a:custGeom>
              <a:avLst/>
              <a:gdLst/>
              <a:ahLst/>
              <a:cxnLst/>
              <a:rect l="l" t="t" r="r" b="b"/>
              <a:pathLst>
                <a:path w="1017" h="1037" extrusionOk="0">
                  <a:moveTo>
                    <a:pt x="954" y="0"/>
                  </a:moveTo>
                  <a:cubicBezTo>
                    <a:pt x="975" y="268"/>
                    <a:pt x="996" y="536"/>
                    <a:pt x="1017" y="803"/>
                  </a:cubicBezTo>
                  <a:cubicBezTo>
                    <a:pt x="854" y="888"/>
                    <a:pt x="685" y="966"/>
                    <a:pt x="509" y="1037"/>
                  </a:cubicBezTo>
                  <a:cubicBezTo>
                    <a:pt x="335" y="967"/>
                    <a:pt x="164" y="889"/>
                    <a:pt x="0" y="806"/>
                  </a:cubicBezTo>
                  <a:cubicBezTo>
                    <a:pt x="20" y="538"/>
                    <a:pt x="40" y="270"/>
                    <a:pt x="59" y="2"/>
                  </a:cubicBezTo>
                  <a:cubicBezTo>
                    <a:pt x="357" y="24"/>
                    <a:pt x="657" y="23"/>
                    <a:pt x="954" y="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3" name="Google Shape;1993;p71"/>
            <p:cNvSpPr/>
            <p:nvPr/>
          </p:nvSpPr>
          <p:spPr>
            <a:xfrm>
              <a:off x="3846320" y="3576665"/>
              <a:ext cx="217800" cy="117720"/>
            </a:xfrm>
            <a:custGeom>
              <a:avLst/>
              <a:gdLst/>
              <a:ahLst/>
              <a:cxnLst/>
              <a:rect l="l" t="t" r="r" b="b"/>
              <a:pathLst>
                <a:path w="605" h="327" extrusionOk="0">
                  <a:moveTo>
                    <a:pt x="596" y="204"/>
                  </a:moveTo>
                  <a:cubicBezTo>
                    <a:pt x="599" y="245"/>
                    <a:pt x="603" y="285"/>
                    <a:pt x="605" y="327"/>
                  </a:cubicBezTo>
                  <a:cubicBezTo>
                    <a:pt x="317" y="249"/>
                    <a:pt x="122" y="113"/>
                    <a:pt x="0" y="0"/>
                  </a:cubicBezTo>
                  <a:cubicBezTo>
                    <a:pt x="61" y="1"/>
                    <a:pt x="123" y="1"/>
                    <a:pt x="185" y="1"/>
                  </a:cubicBezTo>
                  <a:cubicBezTo>
                    <a:pt x="287" y="76"/>
                    <a:pt x="422" y="151"/>
                    <a:pt x="596" y="204"/>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4" name="Google Shape;1994;p71"/>
            <p:cNvSpPr/>
            <p:nvPr/>
          </p:nvSpPr>
          <p:spPr>
            <a:xfrm>
              <a:off x="3728600" y="3571265"/>
              <a:ext cx="344160" cy="230760"/>
            </a:xfrm>
            <a:custGeom>
              <a:avLst/>
              <a:gdLst/>
              <a:ahLst/>
              <a:cxnLst/>
              <a:rect l="l" t="t" r="r" b="b"/>
              <a:pathLst>
                <a:path w="956" h="641" extrusionOk="0">
                  <a:moveTo>
                    <a:pt x="947" y="524"/>
                  </a:moveTo>
                  <a:cubicBezTo>
                    <a:pt x="950" y="563"/>
                    <a:pt x="953" y="601"/>
                    <a:pt x="956" y="641"/>
                  </a:cubicBezTo>
                  <a:cubicBezTo>
                    <a:pt x="427" y="564"/>
                    <a:pt x="133" y="308"/>
                    <a:pt x="0" y="152"/>
                  </a:cubicBezTo>
                  <a:cubicBezTo>
                    <a:pt x="3" y="101"/>
                    <a:pt x="7" y="51"/>
                    <a:pt x="10" y="0"/>
                  </a:cubicBezTo>
                  <a:cubicBezTo>
                    <a:pt x="18" y="1"/>
                    <a:pt x="25" y="1"/>
                    <a:pt x="32" y="2"/>
                  </a:cubicBezTo>
                  <a:cubicBezTo>
                    <a:pt x="113" y="114"/>
                    <a:pt x="378" y="429"/>
                    <a:pt x="947" y="524"/>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5" name="Google Shape;1995;p71"/>
            <p:cNvSpPr/>
            <p:nvPr/>
          </p:nvSpPr>
          <p:spPr>
            <a:xfrm>
              <a:off x="3717440" y="3723185"/>
              <a:ext cx="346680" cy="174960"/>
            </a:xfrm>
            <a:custGeom>
              <a:avLst/>
              <a:gdLst/>
              <a:ahLst/>
              <a:cxnLst/>
              <a:rect l="l" t="t" r="r" b="b"/>
              <a:pathLst>
                <a:path w="963" h="486" extrusionOk="0">
                  <a:moveTo>
                    <a:pt x="963" y="398"/>
                  </a:moveTo>
                  <a:cubicBezTo>
                    <a:pt x="903" y="428"/>
                    <a:pt x="842" y="458"/>
                    <a:pt x="780" y="486"/>
                  </a:cubicBezTo>
                  <a:cubicBezTo>
                    <a:pt x="435" y="422"/>
                    <a:pt x="176" y="282"/>
                    <a:pt x="0" y="146"/>
                  </a:cubicBezTo>
                  <a:cubicBezTo>
                    <a:pt x="3" y="98"/>
                    <a:pt x="7" y="49"/>
                    <a:pt x="10" y="0"/>
                  </a:cubicBezTo>
                  <a:cubicBezTo>
                    <a:pt x="197" y="161"/>
                    <a:pt x="515" y="351"/>
                    <a:pt x="963" y="398"/>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6" name="Google Shape;1996;p71"/>
            <p:cNvSpPr/>
            <p:nvPr/>
          </p:nvSpPr>
          <p:spPr>
            <a:xfrm>
              <a:off x="4736600" y="3244385"/>
              <a:ext cx="448200" cy="421920"/>
            </a:xfrm>
            <a:custGeom>
              <a:avLst/>
              <a:gdLst/>
              <a:ahLst/>
              <a:cxnLst/>
              <a:rect l="l" t="t" r="r" b="b"/>
              <a:pathLst>
                <a:path w="1245" h="1172" extrusionOk="0">
                  <a:moveTo>
                    <a:pt x="812" y="0"/>
                  </a:moveTo>
                  <a:cubicBezTo>
                    <a:pt x="956" y="227"/>
                    <a:pt x="1100" y="453"/>
                    <a:pt x="1245" y="679"/>
                  </a:cubicBezTo>
                  <a:cubicBezTo>
                    <a:pt x="1134" y="835"/>
                    <a:pt x="1016" y="986"/>
                    <a:pt x="891" y="1133"/>
                  </a:cubicBezTo>
                  <a:cubicBezTo>
                    <a:pt x="698" y="1155"/>
                    <a:pt x="509" y="1167"/>
                    <a:pt x="322" y="1172"/>
                  </a:cubicBezTo>
                  <a:cubicBezTo>
                    <a:pt x="214" y="925"/>
                    <a:pt x="107" y="679"/>
                    <a:pt x="0" y="433"/>
                  </a:cubicBezTo>
                  <a:cubicBezTo>
                    <a:pt x="279" y="311"/>
                    <a:pt x="550" y="167"/>
                    <a:pt x="812" y="0"/>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7" name="Google Shape;1997;p71"/>
            <p:cNvSpPr/>
            <p:nvPr/>
          </p:nvSpPr>
          <p:spPr>
            <a:xfrm>
              <a:off x="4242680" y="3469025"/>
              <a:ext cx="405720" cy="401040"/>
            </a:xfrm>
            <a:custGeom>
              <a:avLst/>
              <a:gdLst/>
              <a:ahLst/>
              <a:cxnLst/>
              <a:rect l="l" t="t" r="r" b="b"/>
              <a:pathLst>
                <a:path w="1127" h="1114" extrusionOk="0">
                  <a:moveTo>
                    <a:pt x="874" y="0"/>
                  </a:moveTo>
                  <a:cubicBezTo>
                    <a:pt x="958" y="255"/>
                    <a:pt x="1043" y="510"/>
                    <a:pt x="1127" y="764"/>
                  </a:cubicBezTo>
                  <a:cubicBezTo>
                    <a:pt x="987" y="886"/>
                    <a:pt x="839" y="1003"/>
                    <a:pt x="686" y="1114"/>
                  </a:cubicBezTo>
                  <a:cubicBezTo>
                    <a:pt x="498" y="1088"/>
                    <a:pt x="314" y="1054"/>
                    <a:pt x="134" y="1012"/>
                  </a:cubicBezTo>
                  <a:cubicBezTo>
                    <a:pt x="89" y="747"/>
                    <a:pt x="45" y="483"/>
                    <a:pt x="0" y="218"/>
                  </a:cubicBezTo>
                  <a:cubicBezTo>
                    <a:pt x="295" y="168"/>
                    <a:pt x="587" y="95"/>
                    <a:pt x="874" y="0"/>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8" name="Google Shape;1998;p71"/>
            <p:cNvSpPr/>
            <p:nvPr/>
          </p:nvSpPr>
          <p:spPr>
            <a:xfrm>
              <a:off x="2602160" y="3251225"/>
              <a:ext cx="447480" cy="420120"/>
            </a:xfrm>
            <a:custGeom>
              <a:avLst/>
              <a:gdLst/>
              <a:ahLst/>
              <a:cxnLst/>
              <a:rect l="l" t="t" r="r" b="b"/>
              <a:pathLst>
                <a:path w="1243" h="1167" extrusionOk="0">
                  <a:moveTo>
                    <a:pt x="1243" y="427"/>
                  </a:moveTo>
                  <a:cubicBezTo>
                    <a:pt x="1137" y="674"/>
                    <a:pt x="1031" y="921"/>
                    <a:pt x="925" y="1167"/>
                  </a:cubicBezTo>
                  <a:cubicBezTo>
                    <a:pt x="738" y="1165"/>
                    <a:pt x="548" y="1153"/>
                    <a:pt x="356" y="1132"/>
                  </a:cubicBezTo>
                  <a:cubicBezTo>
                    <a:pt x="230" y="986"/>
                    <a:pt x="110" y="835"/>
                    <a:pt x="0" y="681"/>
                  </a:cubicBezTo>
                  <a:cubicBezTo>
                    <a:pt x="143" y="454"/>
                    <a:pt x="286" y="227"/>
                    <a:pt x="429" y="0"/>
                  </a:cubicBezTo>
                  <a:cubicBezTo>
                    <a:pt x="691" y="165"/>
                    <a:pt x="963" y="307"/>
                    <a:pt x="1243" y="427"/>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1999" name="Google Shape;1999;p71"/>
            <p:cNvSpPr/>
            <p:nvPr/>
          </p:nvSpPr>
          <p:spPr>
            <a:xfrm>
              <a:off x="3139280" y="3472625"/>
              <a:ext cx="405000" cy="400680"/>
            </a:xfrm>
            <a:custGeom>
              <a:avLst/>
              <a:gdLst/>
              <a:ahLst/>
              <a:cxnLst/>
              <a:rect l="l" t="t" r="r" b="b"/>
              <a:pathLst>
                <a:path w="1125" h="1113" extrusionOk="0">
                  <a:moveTo>
                    <a:pt x="1125" y="213"/>
                  </a:moveTo>
                  <a:cubicBezTo>
                    <a:pt x="1081" y="478"/>
                    <a:pt x="1038" y="743"/>
                    <a:pt x="994" y="1008"/>
                  </a:cubicBezTo>
                  <a:cubicBezTo>
                    <a:pt x="815" y="1051"/>
                    <a:pt x="631" y="1086"/>
                    <a:pt x="443" y="1113"/>
                  </a:cubicBezTo>
                  <a:cubicBezTo>
                    <a:pt x="289" y="1003"/>
                    <a:pt x="141" y="887"/>
                    <a:pt x="0" y="767"/>
                  </a:cubicBezTo>
                  <a:cubicBezTo>
                    <a:pt x="84" y="511"/>
                    <a:pt x="166" y="256"/>
                    <a:pt x="249" y="0"/>
                  </a:cubicBezTo>
                  <a:cubicBezTo>
                    <a:pt x="536" y="94"/>
                    <a:pt x="829" y="165"/>
                    <a:pt x="1125" y="213"/>
                  </a:cubicBez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grpSp>
        <p:nvGrpSpPr>
          <p:cNvPr id="2000" name="Google Shape;2000;p71"/>
          <p:cNvGrpSpPr/>
          <p:nvPr/>
        </p:nvGrpSpPr>
        <p:grpSpPr>
          <a:xfrm>
            <a:off x="713226" y="3099395"/>
            <a:ext cx="3174463" cy="1280223"/>
            <a:chOff x="267235" y="2814913"/>
            <a:chExt cx="3722400" cy="1501200"/>
          </a:xfrm>
        </p:grpSpPr>
        <p:sp>
          <p:nvSpPr>
            <p:cNvPr id="2001" name="Google Shape;2001;p71"/>
            <p:cNvSpPr/>
            <p:nvPr/>
          </p:nvSpPr>
          <p:spPr>
            <a:xfrm flipH="1">
              <a:off x="678715" y="3996072"/>
              <a:ext cx="362880" cy="320040"/>
            </a:xfrm>
            <a:custGeom>
              <a:avLst/>
              <a:gdLst/>
              <a:ahLst/>
              <a:cxnLst/>
              <a:rect l="l" t="t" r="r" b="b"/>
              <a:pathLst>
                <a:path w="1008" h="889" extrusionOk="0">
                  <a:moveTo>
                    <a:pt x="492" y="889"/>
                  </a:moveTo>
                  <a:lnTo>
                    <a:pt x="1008" y="14"/>
                  </a:lnTo>
                  <a:lnTo>
                    <a:pt x="0" y="0"/>
                  </a:lnTo>
                  <a:lnTo>
                    <a:pt x="492" y="889"/>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2" name="Google Shape;2002;p71"/>
            <p:cNvSpPr/>
            <p:nvPr/>
          </p:nvSpPr>
          <p:spPr>
            <a:xfrm flipH="1">
              <a:off x="1226635" y="3949993"/>
              <a:ext cx="360360" cy="335880"/>
            </a:xfrm>
            <a:custGeom>
              <a:avLst/>
              <a:gdLst/>
              <a:ahLst/>
              <a:cxnLst/>
              <a:rect l="l" t="t" r="r" b="b"/>
              <a:pathLst>
                <a:path w="1001" h="933" extrusionOk="0">
                  <a:moveTo>
                    <a:pt x="400" y="933"/>
                  </a:moveTo>
                  <a:lnTo>
                    <a:pt x="1001" y="115"/>
                  </a:lnTo>
                  <a:lnTo>
                    <a:pt x="0" y="0"/>
                  </a:lnTo>
                  <a:lnTo>
                    <a:pt x="400" y="933"/>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3" name="Google Shape;2003;p71"/>
            <p:cNvSpPr/>
            <p:nvPr/>
          </p:nvSpPr>
          <p:spPr>
            <a:xfrm flipH="1">
              <a:off x="1750075" y="3836593"/>
              <a:ext cx="352800" cy="350640"/>
            </a:xfrm>
            <a:custGeom>
              <a:avLst/>
              <a:gdLst/>
              <a:ahLst/>
              <a:cxnLst/>
              <a:rect l="l" t="t" r="r" b="b"/>
              <a:pathLst>
                <a:path w="980" h="974" extrusionOk="0">
                  <a:moveTo>
                    <a:pt x="287" y="974"/>
                  </a:moveTo>
                  <a:lnTo>
                    <a:pt x="980" y="233"/>
                  </a:lnTo>
                  <a:lnTo>
                    <a:pt x="0" y="0"/>
                  </a:lnTo>
                  <a:lnTo>
                    <a:pt x="287" y="974"/>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4" name="Google Shape;2004;p71"/>
            <p:cNvSpPr/>
            <p:nvPr/>
          </p:nvSpPr>
          <p:spPr>
            <a:xfrm flipH="1">
              <a:off x="2234635" y="3664513"/>
              <a:ext cx="342720" cy="358920"/>
            </a:xfrm>
            <a:custGeom>
              <a:avLst/>
              <a:gdLst/>
              <a:ahLst/>
              <a:cxnLst/>
              <a:rect l="l" t="t" r="r" b="b"/>
              <a:pathLst>
                <a:path w="952" h="997" extrusionOk="0">
                  <a:moveTo>
                    <a:pt x="187" y="997"/>
                  </a:moveTo>
                  <a:lnTo>
                    <a:pt x="952" y="330"/>
                  </a:lnTo>
                  <a:lnTo>
                    <a:pt x="0" y="0"/>
                  </a:lnTo>
                  <a:lnTo>
                    <a:pt x="187" y="997"/>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5" name="Google Shape;2005;p71"/>
            <p:cNvSpPr/>
            <p:nvPr/>
          </p:nvSpPr>
          <p:spPr>
            <a:xfrm flipH="1">
              <a:off x="2686795" y="3457153"/>
              <a:ext cx="323640" cy="365400"/>
            </a:xfrm>
            <a:custGeom>
              <a:avLst/>
              <a:gdLst/>
              <a:ahLst/>
              <a:cxnLst/>
              <a:rect l="l" t="t" r="r" b="b"/>
              <a:pathLst>
                <a:path w="899" h="1015" extrusionOk="0">
                  <a:moveTo>
                    <a:pt x="51" y="1015"/>
                  </a:moveTo>
                  <a:lnTo>
                    <a:pt x="899" y="456"/>
                  </a:lnTo>
                  <a:lnTo>
                    <a:pt x="0" y="0"/>
                  </a:lnTo>
                  <a:lnTo>
                    <a:pt x="51" y="1015"/>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6" name="Google Shape;2006;p71"/>
            <p:cNvSpPr/>
            <p:nvPr/>
          </p:nvSpPr>
          <p:spPr>
            <a:xfrm flipH="1">
              <a:off x="3138595" y="3204793"/>
              <a:ext cx="328680" cy="353520"/>
            </a:xfrm>
            <a:custGeom>
              <a:avLst/>
              <a:gdLst/>
              <a:ahLst/>
              <a:cxnLst/>
              <a:rect l="l" t="t" r="r" b="b"/>
              <a:pathLst>
                <a:path w="913" h="982" extrusionOk="0">
                  <a:moveTo>
                    <a:pt x="0" y="982"/>
                  </a:moveTo>
                  <a:lnTo>
                    <a:pt x="913" y="536"/>
                  </a:lnTo>
                  <a:lnTo>
                    <a:pt x="76" y="0"/>
                  </a:lnTo>
                  <a:lnTo>
                    <a:pt x="0" y="982"/>
                  </a:lnTo>
                  <a:close/>
                </a:path>
              </a:pathLst>
            </a:custGeom>
            <a:solidFill>
              <a:schemeClr val="lt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7" name="Google Shape;2007;p71"/>
            <p:cNvSpPr/>
            <p:nvPr/>
          </p:nvSpPr>
          <p:spPr>
            <a:xfrm flipH="1">
              <a:off x="3550435" y="2922553"/>
              <a:ext cx="328320" cy="364680"/>
            </a:xfrm>
            <a:custGeom>
              <a:avLst/>
              <a:gdLst/>
              <a:ahLst/>
              <a:cxnLst/>
              <a:rect l="l" t="t" r="r" b="b"/>
              <a:pathLst>
                <a:path w="912" h="1013" extrusionOk="0">
                  <a:moveTo>
                    <a:pt x="0" y="1013"/>
                  </a:moveTo>
                  <a:lnTo>
                    <a:pt x="912" y="566"/>
                  </a:lnTo>
                  <a:lnTo>
                    <a:pt x="78" y="0"/>
                  </a:lnTo>
                  <a:lnTo>
                    <a:pt x="0" y="1013"/>
                  </a:ln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2008" name="Google Shape;2008;p71"/>
            <p:cNvSpPr/>
            <p:nvPr/>
          </p:nvSpPr>
          <p:spPr>
            <a:xfrm flipH="1">
              <a:off x="267235" y="2814913"/>
              <a:ext cx="3722400" cy="1190160"/>
            </a:xfrm>
            <a:custGeom>
              <a:avLst/>
              <a:gdLst/>
              <a:ahLst/>
              <a:cxnLst/>
              <a:rect l="l" t="t" r="r" b="b"/>
              <a:pathLst>
                <a:path w="10340" h="3306" extrusionOk="0">
                  <a:moveTo>
                    <a:pt x="8499" y="3306"/>
                  </a:moveTo>
                  <a:cubicBezTo>
                    <a:pt x="5536" y="3306"/>
                    <a:pt x="2964" y="2297"/>
                    <a:pt x="0" y="39"/>
                  </a:cubicBezTo>
                  <a:lnTo>
                    <a:pt x="31" y="0"/>
                  </a:lnTo>
                  <a:cubicBezTo>
                    <a:pt x="3578" y="2701"/>
                    <a:pt x="6564" y="3610"/>
                    <a:pt x="10334" y="3135"/>
                  </a:cubicBezTo>
                  <a:lnTo>
                    <a:pt x="10340" y="3185"/>
                  </a:lnTo>
                  <a:cubicBezTo>
                    <a:pt x="9706" y="3265"/>
                    <a:pt x="9095" y="3306"/>
                    <a:pt x="8499" y="3306"/>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012"/>
        <p:cNvGrpSpPr/>
        <p:nvPr/>
      </p:nvGrpSpPr>
      <p:grpSpPr>
        <a:xfrm>
          <a:off x="0" y="0"/>
          <a:ext cx="0" cy="0"/>
          <a:chOff x="0" y="0"/>
          <a:chExt cx="0" cy="0"/>
        </a:xfrm>
      </p:grpSpPr>
      <p:sp>
        <p:nvSpPr>
          <p:cNvPr id="2013" name="Google Shape;2013;p7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Resources</a:t>
            </a:r>
            <a:endParaRPr/>
          </a:p>
        </p:txBody>
      </p:sp>
      <p:sp>
        <p:nvSpPr>
          <p:cNvPr id="2014" name="Google Shape;2014;p72"/>
          <p:cNvSpPr/>
          <p:nvPr/>
        </p:nvSpPr>
        <p:spPr>
          <a:xfrm>
            <a:off x="5302440" y="3159600"/>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2"/>
          <p:cNvSpPr txBox="1">
            <a:spLocks noGrp="1"/>
          </p:cNvSpPr>
          <p:nvPr>
            <p:ph type="body" idx="1"/>
          </p:nvPr>
        </p:nvSpPr>
        <p:spPr>
          <a:xfrm>
            <a:off x="720000" y="1215750"/>
            <a:ext cx="7704000" cy="3388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Did you like the resources used in this template? Get them on these websites:</a:t>
            </a:r>
            <a:endParaRPr/>
          </a:p>
          <a:p>
            <a:pPr marL="0" lvl="0" indent="0" algn="l" rtl="0">
              <a:lnSpc>
                <a:spcPct val="100000"/>
              </a:lnSpc>
              <a:spcBef>
                <a:spcPts val="1000"/>
              </a:spcBef>
              <a:spcAft>
                <a:spcPts val="0"/>
              </a:spcAft>
              <a:buNone/>
            </a:pPr>
            <a:r>
              <a:rPr lang="en" b="1"/>
              <a:t>Vector:</a:t>
            </a:r>
            <a:endParaRPr b="1"/>
          </a:p>
          <a:p>
            <a:pPr marL="457200" lvl="0" indent="-317500" algn="l" rtl="0">
              <a:lnSpc>
                <a:spcPct val="100000"/>
              </a:lnSpc>
              <a:spcBef>
                <a:spcPts val="1000"/>
              </a:spcBef>
              <a:spcAft>
                <a:spcPts val="0"/>
              </a:spcAft>
              <a:buSzPts val="1400"/>
              <a:buFont typeface="Hanken Grotesk Light"/>
              <a:buChar char="●"/>
            </a:pPr>
            <a:r>
              <a:rPr lang="en" u="sng">
                <a:hlinkClick r:id="rId3"/>
              </a:rPr>
              <a:t>Linear indonesia map infographic</a:t>
            </a:r>
            <a:endParaRPr/>
          </a:p>
          <a:p>
            <a:pPr marL="457200" lvl="0" indent="-317500" algn="l" rtl="0">
              <a:lnSpc>
                <a:spcPct val="100000"/>
              </a:lnSpc>
              <a:spcBef>
                <a:spcPts val="0"/>
              </a:spcBef>
              <a:spcAft>
                <a:spcPts val="0"/>
              </a:spcAft>
              <a:buSzPts val="1400"/>
              <a:buChar char="●"/>
            </a:pPr>
            <a:r>
              <a:rPr lang="en" u="sng">
                <a:hlinkClick r:id="rId4"/>
              </a:rPr>
              <a:t>Flat vertical poster template for indonesian sumpah pemuda I</a:t>
            </a:r>
            <a:endParaRPr/>
          </a:p>
          <a:p>
            <a:pPr marL="457200" lvl="0" indent="-317500" algn="l" rtl="0">
              <a:lnSpc>
                <a:spcPct val="100000"/>
              </a:lnSpc>
              <a:spcBef>
                <a:spcPts val="0"/>
              </a:spcBef>
              <a:spcAft>
                <a:spcPts val="0"/>
              </a:spcAft>
              <a:buSzPts val="1400"/>
              <a:buChar char="●"/>
            </a:pPr>
            <a:r>
              <a:rPr lang="en" u="sng">
                <a:hlinkClick r:id="rId5"/>
              </a:rPr>
              <a:t>Flat vertical poster template for indonesian sumpah pemuda II</a:t>
            </a:r>
            <a:endParaRPr/>
          </a:p>
          <a:p>
            <a:pPr marL="457200" lvl="0" indent="-317500" algn="l" rtl="0">
              <a:lnSpc>
                <a:spcPct val="100000"/>
              </a:lnSpc>
              <a:spcBef>
                <a:spcPts val="0"/>
              </a:spcBef>
              <a:spcAft>
                <a:spcPts val="0"/>
              </a:spcAft>
              <a:buSzPts val="1400"/>
              <a:buChar char="●"/>
            </a:pPr>
            <a:r>
              <a:rPr lang="en" u="sng">
                <a:hlinkClick r:id="rId6"/>
              </a:rPr>
              <a:t>Flat background for indonesian sumpah pemuda</a:t>
            </a:r>
            <a:endParaRPr/>
          </a:p>
          <a:p>
            <a:pPr marL="457200" lvl="0" indent="-317500" algn="l" rtl="0">
              <a:lnSpc>
                <a:spcPct val="100000"/>
              </a:lnSpc>
              <a:spcBef>
                <a:spcPts val="0"/>
              </a:spcBef>
              <a:spcAft>
                <a:spcPts val="0"/>
              </a:spcAft>
              <a:buSzPts val="1400"/>
              <a:buChar char="●"/>
            </a:pPr>
            <a:r>
              <a:rPr lang="en" u="sng">
                <a:solidFill>
                  <a:schemeClr val="hlink"/>
                </a:solidFill>
                <a:hlinkClick r:id="rId7"/>
              </a:rPr>
              <a:t>Flat illustration for indonesian sumpah pemuda</a:t>
            </a:r>
            <a:endParaRPr/>
          </a:p>
          <a:p>
            <a:pPr marL="0" lvl="0" indent="0" algn="l" rtl="0">
              <a:lnSpc>
                <a:spcPct val="100000"/>
              </a:lnSpc>
              <a:spcBef>
                <a:spcPts val="1000"/>
              </a:spcBef>
              <a:spcAft>
                <a:spcPts val="0"/>
              </a:spcAft>
              <a:buNone/>
            </a:pPr>
            <a:r>
              <a:rPr lang="en" b="1"/>
              <a:t>Photos:</a:t>
            </a:r>
            <a:endParaRPr b="1"/>
          </a:p>
          <a:p>
            <a:pPr marL="457200" lvl="0" indent="-317500" algn="l" rtl="0">
              <a:lnSpc>
                <a:spcPct val="100000"/>
              </a:lnSpc>
              <a:spcBef>
                <a:spcPts val="1000"/>
              </a:spcBef>
              <a:spcAft>
                <a:spcPts val="0"/>
              </a:spcAft>
              <a:buSzPts val="1400"/>
              <a:buFont typeface="Hanken Grotesk Light"/>
              <a:buChar char="●"/>
            </a:pPr>
            <a:r>
              <a:rPr lang="en"/>
              <a:t>AI-generated images by </a:t>
            </a:r>
            <a:r>
              <a:rPr lang="en" b="1"/>
              <a:t>Adobe Firefly</a:t>
            </a:r>
            <a:endParaRPr b="1"/>
          </a:p>
          <a:p>
            <a:pPr marL="0" lvl="0" indent="0" algn="l" rtl="0">
              <a:lnSpc>
                <a:spcPct val="100000"/>
              </a:lnSpc>
              <a:spcBef>
                <a:spcPts val="1000"/>
              </a:spcBef>
              <a:spcAft>
                <a:spcPts val="0"/>
              </a:spcAft>
              <a:buNone/>
            </a:pPr>
            <a:r>
              <a:rPr lang="en" b="1"/>
              <a:t>Icons:</a:t>
            </a:r>
            <a:endParaRPr b="1"/>
          </a:p>
          <a:p>
            <a:pPr marL="457200" lvl="0" indent="-317500" algn="l" rtl="0">
              <a:lnSpc>
                <a:spcPct val="100000"/>
              </a:lnSpc>
              <a:spcBef>
                <a:spcPts val="1000"/>
              </a:spcBef>
              <a:spcAft>
                <a:spcPts val="0"/>
              </a:spcAft>
              <a:buSzPts val="1400"/>
              <a:buFont typeface="Hanken Grotesk Light"/>
              <a:buChar char="●"/>
            </a:pPr>
            <a:r>
              <a:rPr lang="en" u="sng">
                <a:hlinkClick r:id="rId8"/>
              </a:rPr>
              <a:t>Icon Pack: Indonesia | Lineal</a:t>
            </a:r>
            <a:endParaRPr/>
          </a:p>
          <a:p>
            <a:pPr marL="0" lvl="0" indent="0" algn="l" rtl="0">
              <a:spcBef>
                <a:spcPts val="1000"/>
              </a:spcBef>
              <a:spcAft>
                <a:spcPts val="1000"/>
              </a:spcAft>
              <a:buNone/>
            </a:pP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19"/>
        <p:cNvGrpSpPr/>
        <p:nvPr/>
      </p:nvGrpSpPr>
      <p:grpSpPr>
        <a:xfrm>
          <a:off x="0" y="0"/>
          <a:ext cx="0" cy="0"/>
          <a:chOff x="0" y="0"/>
          <a:chExt cx="0" cy="0"/>
        </a:xfrm>
      </p:grpSpPr>
      <p:sp>
        <p:nvSpPr>
          <p:cNvPr id="2020" name="Google Shape;2020;p7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2021" name="Google Shape;2021;p73"/>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25"/>
        <p:cNvGrpSpPr/>
        <p:nvPr/>
      </p:nvGrpSpPr>
      <p:grpSpPr>
        <a:xfrm>
          <a:off x="0" y="0"/>
          <a:ext cx="0" cy="0"/>
          <a:chOff x="0" y="0"/>
          <a:chExt cx="0" cy="0"/>
        </a:xfrm>
      </p:grpSpPr>
      <p:sp>
        <p:nvSpPr>
          <p:cNvPr id="2026" name="Google Shape;2026;p74"/>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027" name="Google Shape;2027;p74"/>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31"/>
        <p:cNvGrpSpPr/>
        <p:nvPr/>
      </p:nvGrpSpPr>
      <p:grpSpPr>
        <a:xfrm>
          <a:off x="0" y="0"/>
          <a:ext cx="0" cy="0"/>
          <a:chOff x="0" y="0"/>
          <a:chExt cx="0" cy="0"/>
        </a:xfrm>
      </p:grpSpPr>
      <p:sp>
        <p:nvSpPr>
          <p:cNvPr id="2032" name="Google Shape;2032;p75"/>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Archivo</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val="tx"/>
                    </a:ext>
                  </a:extLst>
                </a:hlinkClick>
              </a:rPr>
              <a:t>https://fonts.google.com/specimen/Archivo</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Hanken Grotesk</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val="tx"/>
                    </a:ext>
                  </a:extLst>
                </a:hlinkClick>
              </a:rPr>
              <a:t>https://fonts.google.com/specimen/Hanken+Grotesk</a:t>
            </a:r>
            <a:r>
              <a:rPr lang="en" sz="1100">
                <a:solidFill>
                  <a:schemeClr val="lt1"/>
                </a:solidFill>
              </a:rPr>
              <a:t>)</a:t>
            </a:r>
            <a:endParaRPr sz="1100">
              <a:solidFill>
                <a:schemeClr val="lt1"/>
              </a:solidFill>
            </a:endParaRPr>
          </a:p>
        </p:txBody>
      </p:sp>
      <p:sp>
        <p:nvSpPr>
          <p:cNvPr id="2033" name="Google Shape;2033;p75"/>
          <p:cNvSpPr/>
          <p:nvPr/>
        </p:nvSpPr>
        <p:spPr>
          <a:xfrm>
            <a:off x="3114550" y="2947800"/>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5"/>
          <p:cNvSpPr/>
          <p:nvPr/>
        </p:nvSpPr>
        <p:spPr>
          <a:xfrm>
            <a:off x="4176370" y="2947800"/>
            <a:ext cx="791400" cy="754200"/>
          </a:xfrm>
          <a:prstGeom prst="roundRect">
            <a:avLst>
              <a:gd name="adj" fmla="val 16667"/>
            </a:avLst>
          </a:prstGeom>
          <a:solidFill>
            <a:srgbClr val="EDEDE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5"/>
          <p:cNvSpPr/>
          <p:nvPr/>
        </p:nvSpPr>
        <p:spPr>
          <a:xfrm>
            <a:off x="5238189" y="2947800"/>
            <a:ext cx="791400" cy="754200"/>
          </a:xfrm>
          <a:prstGeom prst="roundRect">
            <a:avLst>
              <a:gd name="adj" fmla="val 16667"/>
            </a:avLst>
          </a:prstGeom>
          <a:solidFill>
            <a:srgbClr val="D63A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5"/>
          <p:cNvSpPr txBox="1"/>
          <p:nvPr/>
        </p:nvSpPr>
        <p:spPr>
          <a:xfrm>
            <a:off x="311455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2037" name="Google Shape;2037;p75"/>
          <p:cNvSpPr txBox="1"/>
          <p:nvPr/>
        </p:nvSpPr>
        <p:spPr>
          <a:xfrm>
            <a:off x="4176375"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#ededed</a:t>
            </a:r>
            <a:endParaRPr sz="1000"/>
          </a:p>
        </p:txBody>
      </p:sp>
      <p:sp>
        <p:nvSpPr>
          <p:cNvPr id="2038" name="Google Shape;2038;p75"/>
          <p:cNvSpPr txBox="1"/>
          <p:nvPr/>
        </p:nvSpPr>
        <p:spPr>
          <a:xfrm>
            <a:off x="5238200" y="31048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#d63a3a</a:t>
            </a:r>
            <a:endParaRPr sz="1000">
              <a:solidFill>
                <a:srgbClr val="FFFFFF"/>
              </a:solidFill>
            </a:endParaRPr>
          </a:p>
        </p:txBody>
      </p:sp>
      <p:sp>
        <p:nvSpPr>
          <p:cNvPr id="2039" name="Google Shape;2039;p75"/>
          <p:cNvSpPr/>
          <p:nvPr/>
        </p:nvSpPr>
        <p:spPr>
          <a:xfrm>
            <a:off x="3114550" y="3878900"/>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5"/>
          <p:cNvSpPr txBox="1"/>
          <p:nvPr/>
        </p:nvSpPr>
        <p:spPr>
          <a:xfrm>
            <a:off x="311455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2041" name="Google Shape;2041;p75"/>
          <p:cNvSpPr/>
          <p:nvPr/>
        </p:nvSpPr>
        <p:spPr>
          <a:xfrm>
            <a:off x="5238200" y="3878900"/>
            <a:ext cx="791400" cy="754200"/>
          </a:xfrm>
          <a:prstGeom prst="roundRect">
            <a:avLst>
              <a:gd name="adj" fmla="val 16667"/>
            </a:avLst>
          </a:prstGeom>
          <a:solidFill>
            <a:srgbClr val="68686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75"/>
          <p:cNvSpPr txBox="1"/>
          <p:nvPr/>
        </p:nvSpPr>
        <p:spPr>
          <a:xfrm>
            <a:off x="5238200"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#686868</a:t>
            </a:r>
            <a:endParaRPr sz="1000">
              <a:solidFill>
                <a:schemeClr val="dk1"/>
              </a:solidFill>
            </a:endParaRPr>
          </a:p>
        </p:txBody>
      </p:sp>
      <p:sp>
        <p:nvSpPr>
          <p:cNvPr id="2043" name="Google Shape;2043;p75"/>
          <p:cNvSpPr/>
          <p:nvPr/>
        </p:nvSpPr>
        <p:spPr>
          <a:xfrm>
            <a:off x="4176375" y="3878900"/>
            <a:ext cx="791400" cy="754200"/>
          </a:xfrm>
          <a:prstGeom prst="roundRect">
            <a:avLst>
              <a:gd name="adj" fmla="val 16667"/>
            </a:avLst>
          </a:prstGeom>
          <a:solidFill>
            <a:srgbClr val="B1B1B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75"/>
          <p:cNvSpPr txBox="1"/>
          <p:nvPr/>
        </p:nvSpPr>
        <p:spPr>
          <a:xfrm>
            <a:off x="4176375" y="40359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#b1b1b1</a:t>
            </a:r>
            <a:endParaRPr sz="1000">
              <a:solidFill>
                <a:schemeClr val="dk1"/>
              </a:solidFill>
            </a:endParaRPr>
          </a:p>
        </p:txBody>
      </p:sp>
      <p:sp>
        <p:nvSpPr>
          <p:cNvPr id="2045" name="Google Shape;2045;p75"/>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Discovering Indonesia</a:t>
            </a:r>
            <a:endParaRPr/>
          </a:p>
        </p:txBody>
      </p:sp>
      <p:sp>
        <p:nvSpPr>
          <p:cNvPr id="520" name="Google Shape;520;p40"/>
          <p:cNvSpPr txBox="1">
            <a:spLocks noGrp="1"/>
          </p:cNvSpPr>
          <p:nvPr>
            <p:ph type="subTitle" idx="1"/>
          </p:nvPr>
        </p:nvSpPr>
        <p:spPr>
          <a:xfrm>
            <a:off x="4832076" y="1905100"/>
            <a:ext cx="3254100" cy="193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takes a little more than </a:t>
            </a:r>
            <a:r>
              <a:rPr lang="en" b="1"/>
              <a:t>58 days</a:t>
            </a:r>
            <a:r>
              <a:rPr lang="en"/>
              <a:t> to complete its rotation, so try to imagine how long days must be there! Since the </a:t>
            </a:r>
            <a:r>
              <a:rPr lang="en" b="1"/>
              <a:t>temperatures are so extreme</a:t>
            </a:r>
            <a:r>
              <a:rPr lang="en"/>
              <a:t>, albeit not as extreme as on Venus, Mercury has been deemed to be non-habitable for humans</a:t>
            </a:r>
            <a:endParaRPr/>
          </a:p>
        </p:txBody>
      </p:sp>
      <p:sp>
        <p:nvSpPr>
          <p:cNvPr id="521" name="Google Shape;521;p40"/>
          <p:cNvSpPr txBox="1">
            <a:spLocks noGrp="1"/>
          </p:cNvSpPr>
          <p:nvPr>
            <p:ph type="subTitle" idx="2"/>
          </p:nvPr>
        </p:nvSpPr>
        <p:spPr>
          <a:xfrm>
            <a:off x="1057900" y="1905100"/>
            <a:ext cx="3254100" cy="193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a:t>
            </a:r>
            <a:r>
              <a:rPr lang="en" b="1"/>
              <a:t>smallest one</a:t>
            </a:r>
            <a:r>
              <a:rPr lang="en"/>
              <a:t> in the entire Solar System. Contrary to popular belief, this planet's name has nothing to do with the liquid metal. Mercury was, instead, named after the famous </a:t>
            </a:r>
            <a:r>
              <a:rPr lang="en" b="1"/>
              <a:t>Roman messenger god</a:t>
            </a:r>
            <a:r>
              <a:rPr lang="en"/>
              <a:t> Mercurius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49"/>
        <p:cNvGrpSpPr/>
        <p:nvPr/>
      </p:nvGrpSpPr>
      <p:grpSpPr>
        <a:xfrm>
          <a:off x="0" y="0"/>
          <a:ext cx="0" cy="0"/>
          <a:chOff x="0" y="0"/>
          <a:chExt cx="0" cy="0"/>
        </a:xfrm>
      </p:grpSpPr>
      <p:sp>
        <p:nvSpPr>
          <p:cNvPr id="2050" name="Google Shape;2050;p76"/>
          <p:cNvSpPr txBox="1"/>
          <p:nvPr/>
        </p:nvSpPr>
        <p:spPr>
          <a:xfrm>
            <a:off x="1572600" y="1188000"/>
            <a:ext cx="59988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051" name="Google Shape;2051;p76"/>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052" name="Google Shape;2052;p76"/>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053" name="Google Shape;2053;p76">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054" name="Google Shape;2054;p76">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055" name="Google Shape;2055;p76">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056" name="Google Shape;2056;p76">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057" name="Google Shape;2057;p76"/>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058" name="Google Shape;2058;p76"/>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059" name="Google Shape;2059;p76"/>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060" name="Google Shape;2060;p76"/>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061" name="Google Shape;2061;p76">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65"/>
        <p:cNvGrpSpPr/>
        <p:nvPr/>
      </p:nvGrpSpPr>
      <p:grpSpPr>
        <a:xfrm>
          <a:off x="0" y="0"/>
          <a:ext cx="0" cy="0"/>
          <a:chOff x="0" y="0"/>
          <a:chExt cx="0" cy="0"/>
        </a:xfrm>
      </p:grpSpPr>
      <p:sp>
        <p:nvSpPr>
          <p:cNvPr id="2066" name="Google Shape;2066;p77"/>
          <p:cNvSpPr txBox="1"/>
          <p:nvPr/>
        </p:nvSpPr>
        <p:spPr>
          <a:xfrm>
            <a:off x="716775" y="1188000"/>
            <a:ext cx="7710600" cy="772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067" name="Google Shape;2067;p77"/>
          <p:cNvGrpSpPr/>
          <p:nvPr/>
        </p:nvGrpSpPr>
        <p:grpSpPr>
          <a:xfrm>
            <a:off x="5117640" y="3085736"/>
            <a:ext cx="474294" cy="551291"/>
            <a:chOff x="4727025" y="1332775"/>
            <a:chExt cx="59900" cy="69625"/>
          </a:xfrm>
        </p:grpSpPr>
        <p:sp>
          <p:nvSpPr>
            <p:cNvPr id="2068" name="Google Shape;2068;p77"/>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7"/>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 name="Google Shape;2070;p77"/>
          <p:cNvGrpSpPr/>
          <p:nvPr/>
        </p:nvGrpSpPr>
        <p:grpSpPr>
          <a:xfrm>
            <a:off x="5731296" y="2314340"/>
            <a:ext cx="555653" cy="557031"/>
            <a:chOff x="4820425" y="1329900"/>
            <a:chExt cx="70175" cy="70350"/>
          </a:xfrm>
        </p:grpSpPr>
        <p:sp>
          <p:nvSpPr>
            <p:cNvPr id="2071" name="Google Shape;2071;p77"/>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77"/>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7"/>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7"/>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5" name="Google Shape;2075;p77"/>
          <p:cNvGrpSpPr/>
          <p:nvPr/>
        </p:nvGrpSpPr>
        <p:grpSpPr>
          <a:xfrm>
            <a:off x="6357664" y="2318845"/>
            <a:ext cx="582574" cy="533871"/>
            <a:chOff x="4903200" y="1331525"/>
            <a:chExt cx="73575" cy="67425"/>
          </a:xfrm>
        </p:grpSpPr>
        <p:sp>
          <p:nvSpPr>
            <p:cNvPr id="2076" name="Google Shape;2076;p77"/>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77"/>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8" name="Google Shape;2078;p77"/>
          <p:cNvGrpSpPr/>
          <p:nvPr/>
        </p:nvGrpSpPr>
        <p:grpSpPr>
          <a:xfrm>
            <a:off x="5717142" y="3078709"/>
            <a:ext cx="583960" cy="565345"/>
            <a:chOff x="4815575" y="1416800"/>
            <a:chExt cx="73750" cy="71400"/>
          </a:xfrm>
        </p:grpSpPr>
        <p:sp>
          <p:nvSpPr>
            <p:cNvPr id="2079" name="Google Shape;2079;p77"/>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7"/>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77"/>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77"/>
          <p:cNvGrpSpPr/>
          <p:nvPr/>
        </p:nvGrpSpPr>
        <p:grpSpPr>
          <a:xfrm>
            <a:off x="6351924" y="3108896"/>
            <a:ext cx="589898" cy="504970"/>
            <a:chOff x="4902475" y="1418875"/>
            <a:chExt cx="74500" cy="63775"/>
          </a:xfrm>
        </p:grpSpPr>
        <p:sp>
          <p:nvSpPr>
            <p:cNvPr id="2083" name="Google Shape;2083;p77"/>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7"/>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77"/>
          <p:cNvGrpSpPr/>
          <p:nvPr/>
        </p:nvGrpSpPr>
        <p:grpSpPr>
          <a:xfrm>
            <a:off x="5727139" y="3826000"/>
            <a:ext cx="563967" cy="567127"/>
            <a:chOff x="4818100" y="1507675"/>
            <a:chExt cx="71225" cy="71625"/>
          </a:xfrm>
        </p:grpSpPr>
        <p:sp>
          <p:nvSpPr>
            <p:cNvPr id="2086" name="Google Shape;2086;p77"/>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7"/>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7"/>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7"/>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 name="Google Shape;2090;p77"/>
          <p:cNvGrpSpPr/>
          <p:nvPr/>
        </p:nvGrpSpPr>
        <p:grpSpPr>
          <a:xfrm>
            <a:off x="5040636" y="3829461"/>
            <a:ext cx="628301" cy="588505"/>
            <a:chOff x="4721450" y="1509475"/>
            <a:chExt cx="79350" cy="74325"/>
          </a:xfrm>
        </p:grpSpPr>
        <p:sp>
          <p:nvSpPr>
            <p:cNvPr id="2091" name="Google Shape;2091;p77"/>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7"/>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7"/>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7"/>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2095;p77"/>
          <p:cNvGrpSpPr/>
          <p:nvPr/>
        </p:nvGrpSpPr>
        <p:grpSpPr>
          <a:xfrm>
            <a:off x="6386170" y="3814027"/>
            <a:ext cx="557038" cy="562772"/>
            <a:chOff x="4906800" y="1507500"/>
            <a:chExt cx="70350" cy="71075"/>
          </a:xfrm>
        </p:grpSpPr>
        <p:sp>
          <p:nvSpPr>
            <p:cNvPr id="2096" name="Google Shape;2096;p77"/>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7"/>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7"/>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7"/>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7"/>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77"/>
          <p:cNvGrpSpPr/>
          <p:nvPr/>
        </p:nvGrpSpPr>
        <p:grpSpPr>
          <a:xfrm>
            <a:off x="4423778" y="2340963"/>
            <a:ext cx="517934" cy="517934"/>
            <a:chOff x="3736598" y="2170606"/>
            <a:chExt cx="404889" cy="404889"/>
          </a:xfrm>
        </p:grpSpPr>
        <p:sp>
          <p:nvSpPr>
            <p:cNvPr id="2102" name="Google Shape;2102;p77"/>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7"/>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7"/>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7"/>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77"/>
          <p:cNvGrpSpPr/>
          <p:nvPr/>
        </p:nvGrpSpPr>
        <p:grpSpPr>
          <a:xfrm>
            <a:off x="3690839" y="2341061"/>
            <a:ext cx="586986" cy="517740"/>
            <a:chOff x="3161917" y="2170682"/>
            <a:chExt cx="458870" cy="404737"/>
          </a:xfrm>
        </p:grpSpPr>
        <p:sp>
          <p:nvSpPr>
            <p:cNvPr id="2107" name="Google Shape;2107;p77"/>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7"/>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7"/>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77"/>
          <p:cNvGrpSpPr/>
          <p:nvPr/>
        </p:nvGrpSpPr>
        <p:grpSpPr>
          <a:xfrm>
            <a:off x="3713860" y="3102400"/>
            <a:ext cx="540943" cy="517963"/>
            <a:chOff x="3179914" y="2889488"/>
            <a:chExt cx="422876" cy="404911"/>
          </a:xfrm>
        </p:grpSpPr>
        <p:sp>
          <p:nvSpPr>
            <p:cNvPr id="2111" name="Google Shape;2111;p77"/>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7"/>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7"/>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77"/>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77"/>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77"/>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 name="Google Shape;2117;p77"/>
          <p:cNvGrpSpPr/>
          <p:nvPr/>
        </p:nvGrpSpPr>
        <p:grpSpPr>
          <a:xfrm>
            <a:off x="4414654" y="3102358"/>
            <a:ext cx="536180" cy="518047"/>
            <a:chOff x="3729467" y="2889422"/>
            <a:chExt cx="419153" cy="404977"/>
          </a:xfrm>
        </p:grpSpPr>
        <p:sp>
          <p:nvSpPr>
            <p:cNvPr id="2118" name="Google Shape;2118;p77"/>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7"/>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7"/>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7"/>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7"/>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7"/>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77"/>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 name="Google Shape;2125;p77"/>
          <p:cNvGrpSpPr/>
          <p:nvPr/>
        </p:nvGrpSpPr>
        <p:grpSpPr>
          <a:xfrm>
            <a:off x="1951688" y="3445787"/>
            <a:ext cx="965351" cy="134611"/>
            <a:chOff x="4411970" y="2962952"/>
            <a:chExt cx="706544" cy="104212"/>
          </a:xfrm>
        </p:grpSpPr>
        <p:sp>
          <p:nvSpPr>
            <p:cNvPr id="2126" name="Google Shape;2126;p77"/>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77"/>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77"/>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77"/>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0" name="Google Shape;2130;p77"/>
          <p:cNvGrpSpPr/>
          <p:nvPr/>
        </p:nvGrpSpPr>
        <p:grpSpPr>
          <a:xfrm>
            <a:off x="1951688" y="3041077"/>
            <a:ext cx="960158" cy="289172"/>
            <a:chOff x="4411970" y="2726085"/>
            <a:chExt cx="643107" cy="193659"/>
          </a:xfrm>
        </p:grpSpPr>
        <p:sp>
          <p:nvSpPr>
            <p:cNvPr id="2131" name="Google Shape;2131;p77"/>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7"/>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7"/>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 name="Google Shape;2134;p77"/>
          <p:cNvGrpSpPr/>
          <p:nvPr/>
        </p:nvGrpSpPr>
        <p:grpSpPr>
          <a:xfrm>
            <a:off x="960185" y="3295400"/>
            <a:ext cx="811503" cy="252584"/>
            <a:chOff x="4411970" y="4340222"/>
            <a:chExt cx="779467" cy="242683"/>
          </a:xfrm>
        </p:grpSpPr>
        <p:sp>
          <p:nvSpPr>
            <p:cNvPr id="2135" name="Google Shape;2135;p77"/>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77"/>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7"/>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 name="Google Shape;2138;p77"/>
          <p:cNvGrpSpPr/>
          <p:nvPr/>
        </p:nvGrpSpPr>
        <p:grpSpPr>
          <a:xfrm>
            <a:off x="1951688" y="2709308"/>
            <a:ext cx="965160" cy="216230"/>
            <a:chOff x="4411970" y="2468674"/>
            <a:chExt cx="747317" cy="167425"/>
          </a:xfrm>
        </p:grpSpPr>
        <p:sp>
          <p:nvSpPr>
            <p:cNvPr id="2139" name="Google Shape;2139;p77"/>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7"/>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1" name="Google Shape;2141;p77"/>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2" name="Google Shape;2142;p77"/>
          <p:cNvGrpSpPr/>
          <p:nvPr/>
        </p:nvGrpSpPr>
        <p:grpSpPr>
          <a:xfrm>
            <a:off x="959254" y="2334687"/>
            <a:ext cx="1959041" cy="208784"/>
            <a:chOff x="6336019" y="3733725"/>
            <a:chExt cx="2566206" cy="351310"/>
          </a:xfrm>
        </p:grpSpPr>
        <p:sp>
          <p:nvSpPr>
            <p:cNvPr id="2143" name="Google Shape;2143;p77"/>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77"/>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7"/>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7"/>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77"/>
          <p:cNvGrpSpPr/>
          <p:nvPr/>
        </p:nvGrpSpPr>
        <p:grpSpPr>
          <a:xfrm>
            <a:off x="1951688" y="3950602"/>
            <a:ext cx="946551" cy="153200"/>
            <a:chOff x="4404545" y="3301592"/>
            <a:chExt cx="782403" cy="129272"/>
          </a:xfrm>
        </p:grpSpPr>
        <p:sp>
          <p:nvSpPr>
            <p:cNvPr id="2148" name="Google Shape;2148;p77"/>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77"/>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0" name="Google Shape;2150;p77"/>
          <p:cNvGrpSpPr/>
          <p:nvPr/>
        </p:nvGrpSpPr>
        <p:grpSpPr>
          <a:xfrm>
            <a:off x="1951688" y="3695937"/>
            <a:ext cx="962257" cy="139127"/>
            <a:chOff x="4411970" y="3131459"/>
            <a:chExt cx="710520" cy="117397"/>
          </a:xfrm>
        </p:grpSpPr>
        <p:sp>
          <p:nvSpPr>
            <p:cNvPr id="2151" name="Google Shape;2151;p77"/>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7"/>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3" name="Google Shape;2153;p77"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4" name="Google Shape;2154;p77"/>
          <p:cNvGrpSpPr/>
          <p:nvPr/>
        </p:nvGrpSpPr>
        <p:grpSpPr>
          <a:xfrm>
            <a:off x="951833" y="3621603"/>
            <a:ext cx="823838" cy="458988"/>
            <a:chOff x="4411970" y="1801825"/>
            <a:chExt cx="734586" cy="409262"/>
          </a:xfrm>
        </p:grpSpPr>
        <p:sp>
          <p:nvSpPr>
            <p:cNvPr id="2155" name="Google Shape;2155;p77"/>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7"/>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 name="Google Shape;2157;p77"/>
          <p:cNvGrpSpPr/>
          <p:nvPr/>
        </p:nvGrpSpPr>
        <p:grpSpPr>
          <a:xfrm>
            <a:off x="3056804" y="2339173"/>
            <a:ext cx="521514" cy="521514"/>
            <a:chOff x="5681300" y="2527788"/>
            <a:chExt cx="805800" cy="805800"/>
          </a:xfrm>
        </p:grpSpPr>
        <p:sp>
          <p:nvSpPr>
            <p:cNvPr id="2158" name="Google Shape;2158;p77"/>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77"/>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0" name="Google Shape;2160;p77"/>
          <p:cNvGrpSpPr/>
          <p:nvPr/>
        </p:nvGrpSpPr>
        <p:grpSpPr>
          <a:xfrm>
            <a:off x="3051044" y="3094865"/>
            <a:ext cx="533033" cy="533033"/>
            <a:chOff x="4049800" y="640400"/>
            <a:chExt cx="858900" cy="858900"/>
          </a:xfrm>
        </p:grpSpPr>
        <p:sp>
          <p:nvSpPr>
            <p:cNvPr id="2161" name="Google Shape;2161;p77"/>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77"/>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 name="Google Shape;2163;p77"/>
          <p:cNvGrpSpPr/>
          <p:nvPr/>
        </p:nvGrpSpPr>
        <p:grpSpPr>
          <a:xfrm>
            <a:off x="2976527" y="3772543"/>
            <a:ext cx="682068" cy="682068"/>
            <a:chOff x="5080188" y="927900"/>
            <a:chExt cx="961200" cy="961200"/>
          </a:xfrm>
        </p:grpSpPr>
        <p:sp>
          <p:nvSpPr>
            <p:cNvPr id="2164" name="Google Shape;2164;p77"/>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7"/>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77"/>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77"/>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7"/>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7"/>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7"/>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7"/>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77"/>
          <p:cNvGrpSpPr/>
          <p:nvPr/>
        </p:nvGrpSpPr>
        <p:grpSpPr>
          <a:xfrm>
            <a:off x="4440026" y="3869234"/>
            <a:ext cx="505650" cy="504006"/>
            <a:chOff x="6039282" y="1042577"/>
            <a:chExt cx="734315" cy="731929"/>
          </a:xfrm>
        </p:grpSpPr>
        <p:sp>
          <p:nvSpPr>
            <p:cNvPr id="2173" name="Google Shape;2173;p77"/>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7"/>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77"/>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77"/>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7"/>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77"/>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77"/>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7"/>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7"/>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7"/>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7"/>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77"/>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77"/>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7"/>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7"/>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7"/>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77"/>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77"/>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7"/>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7"/>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77"/>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4" name="Google Shape;2194;p77"/>
          <p:cNvGrpSpPr/>
          <p:nvPr/>
        </p:nvGrpSpPr>
        <p:grpSpPr>
          <a:xfrm>
            <a:off x="5052628" y="2298862"/>
            <a:ext cx="567744" cy="602136"/>
            <a:chOff x="1825800" y="1651625"/>
            <a:chExt cx="539989" cy="571775"/>
          </a:xfrm>
        </p:grpSpPr>
        <p:sp>
          <p:nvSpPr>
            <p:cNvPr id="2195" name="Google Shape;2195;p77"/>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7"/>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7"/>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7"/>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9" name="Google Shape;2199;p77"/>
          <p:cNvGrpSpPr/>
          <p:nvPr/>
        </p:nvGrpSpPr>
        <p:grpSpPr>
          <a:xfrm>
            <a:off x="3727557" y="3855579"/>
            <a:ext cx="508123" cy="507955"/>
            <a:chOff x="1897577" y="2802432"/>
            <a:chExt cx="492176" cy="492014"/>
          </a:xfrm>
        </p:grpSpPr>
        <p:sp>
          <p:nvSpPr>
            <p:cNvPr id="2200" name="Google Shape;2200;p77"/>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7"/>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77"/>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77"/>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7"/>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7"/>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7"/>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77"/>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77"/>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7"/>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7"/>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2" name="Google Shape;2212;p77"/>
          <p:cNvGrpSpPr/>
          <p:nvPr/>
        </p:nvGrpSpPr>
        <p:grpSpPr>
          <a:xfrm>
            <a:off x="959087" y="4169123"/>
            <a:ext cx="809227" cy="200842"/>
            <a:chOff x="2013045" y="4813233"/>
            <a:chExt cx="921986" cy="228854"/>
          </a:xfrm>
        </p:grpSpPr>
        <p:sp>
          <p:nvSpPr>
            <p:cNvPr id="2213" name="Google Shape;2213;p77"/>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7"/>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 name="Google Shape;2215;p77"/>
          <p:cNvGrpSpPr/>
          <p:nvPr/>
        </p:nvGrpSpPr>
        <p:grpSpPr>
          <a:xfrm>
            <a:off x="967547" y="2656004"/>
            <a:ext cx="792421" cy="269941"/>
            <a:chOff x="1046767" y="4756633"/>
            <a:chExt cx="859646" cy="292841"/>
          </a:xfrm>
        </p:grpSpPr>
        <p:sp>
          <p:nvSpPr>
            <p:cNvPr id="2216" name="Google Shape;2216;p77"/>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7"/>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7"/>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9" name="Google Shape;2219;p77"/>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77"/>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7"/>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7"/>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3" name="Google Shape;2223;p77"/>
          <p:cNvGrpSpPr/>
          <p:nvPr/>
        </p:nvGrpSpPr>
        <p:grpSpPr>
          <a:xfrm>
            <a:off x="7103403" y="2550562"/>
            <a:ext cx="166473" cy="141497"/>
            <a:chOff x="4660325" y="1866850"/>
            <a:chExt cx="68350" cy="58100"/>
          </a:xfrm>
        </p:grpSpPr>
        <p:sp>
          <p:nvSpPr>
            <p:cNvPr id="2224" name="Google Shape;2224;p77"/>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7"/>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6" name="Google Shape;2226;p77"/>
          <p:cNvGrpSpPr/>
          <p:nvPr/>
        </p:nvGrpSpPr>
        <p:grpSpPr>
          <a:xfrm>
            <a:off x="7412747" y="2576286"/>
            <a:ext cx="162515" cy="90049"/>
            <a:chOff x="4791775" y="1877500"/>
            <a:chExt cx="66725" cy="36975"/>
          </a:xfrm>
        </p:grpSpPr>
        <p:sp>
          <p:nvSpPr>
            <p:cNvPr id="2227" name="Google Shape;2227;p77"/>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77"/>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9" name="Google Shape;2229;p77"/>
          <p:cNvGrpSpPr/>
          <p:nvPr/>
        </p:nvGrpSpPr>
        <p:grpSpPr>
          <a:xfrm>
            <a:off x="7734460" y="2576286"/>
            <a:ext cx="144979" cy="90049"/>
            <a:chOff x="4923925" y="1877500"/>
            <a:chExt cx="59525" cy="36975"/>
          </a:xfrm>
        </p:grpSpPr>
        <p:sp>
          <p:nvSpPr>
            <p:cNvPr id="2230" name="Google Shape;2230;p77"/>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7"/>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 name="Google Shape;2232;p77"/>
          <p:cNvGrpSpPr/>
          <p:nvPr/>
        </p:nvGrpSpPr>
        <p:grpSpPr>
          <a:xfrm>
            <a:off x="8028952" y="2558477"/>
            <a:ext cx="141447" cy="125667"/>
            <a:chOff x="5058450" y="1870100"/>
            <a:chExt cx="58075" cy="51600"/>
          </a:xfrm>
        </p:grpSpPr>
        <p:sp>
          <p:nvSpPr>
            <p:cNvPr id="2233" name="Google Shape;2233;p77"/>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7"/>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77"/>
          <p:cNvGrpSpPr/>
          <p:nvPr/>
        </p:nvGrpSpPr>
        <p:grpSpPr>
          <a:xfrm>
            <a:off x="7443466" y="2980885"/>
            <a:ext cx="101077" cy="107645"/>
            <a:chOff x="4811425" y="2065025"/>
            <a:chExt cx="41500" cy="44200"/>
          </a:xfrm>
        </p:grpSpPr>
        <p:sp>
          <p:nvSpPr>
            <p:cNvPr id="2236" name="Google Shape;2236;p77"/>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7"/>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8" name="Google Shape;2238;p77"/>
          <p:cNvGrpSpPr/>
          <p:nvPr/>
        </p:nvGrpSpPr>
        <p:grpSpPr>
          <a:xfrm>
            <a:off x="7735904" y="2981098"/>
            <a:ext cx="120867" cy="107218"/>
            <a:chOff x="4929875" y="2065025"/>
            <a:chExt cx="49625" cy="44025"/>
          </a:xfrm>
        </p:grpSpPr>
        <p:sp>
          <p:nvSpPr>
            <p:cNvPr id="2239" name="Google Shape;2239;p77"/>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7"/>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1" name="Google Shape;2241;p77"/>
          <p:cNvGrpSpPr/>
          <p:nvPr/>
        </p:nvGrpSpPr>
        <p:grpSpPr>
          <a:xfrm>
            <a:off x="8064572" y="2984112"/>
            <a:ext cx="70206" cy="101191"/>
            <a:chOff x="5083925" y="2066350"/>
            <a:chExt cx="28825" cy="41550"/>
          </a:xfrm>
        </p:grpSpPr>
        <p:sp>
          <p:nvSpPr>
            <p:cNvPr id="2242" name="Google Shape;2242;p77"/>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7"/>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4" name="Google Shape;2244;p77"/>
          <p:cNvGrpSpPr/>
          <p:nvPr/>
        </p:nvGrpSpPr>
        <p:grpSpPr>
          <a:xfrm>
            <a:off x="7096126" y="2999759"/>
            <a:ext cx="181026" cy="69896"/>
            <a:chOff x="4659775" y="2072775"/>
            <a:chExt cx="74325" cy="28700"/>
          </a:xfrm>
        </p:grpSpPr>
        <p:sp>
          <p:nvSpPr>
            <p:cNvPr id="2245" name="Google Shape;2245;p77"/>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7"/>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7"/>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77"/>
          <p:cNvGrpSpPr/>
          <p:nvPr/>
        </p:nvGrpSpPr>
        <p:grpSpPr>
          <a:xfrm>
            <a:off x="8015982" y="2790324"/>
            <a:ext cx="167387" cy="89197"/>
            <a:chOff x="4662475" y="1976500"/>
            <a:chExt cx="68725" cy="36625"/>
          </a:xfrm>
        </p:grpSpPr>
        <p:sp>
          <p:nvSpPr>
            <p:cNvPr id="2249" name="Google Shape;2249;p77"/>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7"/>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7"/>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 name="Google Shape;2252;p77"/>
          <p:cNvGrpSpPr/>
          <p:nvPr/>
        </p:nvGrpSpPr>
        <p:grpSpPr>
          <a:xfrm>
            <a:off x="7712887" y="2793764"/>
            <a:ext cx="166899" cy="82317"/>
            <a:chOff x="4920150" y="1977875"/>
            <a:chExt cx="68525" cy="33800"/>
          </a:xfrm>
        </p:grpSpPr>
        <p:sp>
          <p:nvSpPr>
            <p:cNvPr id="2253" name="Google Shape;2253;p77"/>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77"/>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77"/>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6" name="Google Shape;2256;p77"/>
          <p:cNvGrpSpPr/>
          <p:nvPr/>
        </p:nvGrpSpPr>
        <p:grpSpPr>
          <a:xfrm>
            <a:off x="7124044" y="3197682"/>
            <a:ext cx="125190" cy="127859"/>
            <a:chOff x="4676550" y="2160575"/>
            <a:chExt cx="51400" cy="52500"/>
          </a:xfrm>
        </p:grpSpPr>
        <p:sp>
          <p:nvSpPr>
            <p:cNvPr id="2257" name="Google Shape;2257;p77"/>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7"/>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7"/>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0" name="Google Shape;2260;p77"/>
          <p:cNvGrpSpPr/>
          <p:nvPr/>
        </p:nvGrpSpPr>
        <p:grpSpPr>
          <a:xfrm>
            <a:off x="7421302" y="3204714"/>
            <a:ext cx="145405" cy="113794"/>
            <a:chOff x="4768325" y="2163475"/>
            <a:chExt cx="59700" cy="46725"/>
          </a:xfrm>
        </p:grpSpPr>
        <p:sp>
          <p:nvSpPr>
            <p:cNvPr id="2261" name="Google Shape;2261;p77"/>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7"/>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3" name="Google Shape;2263;p77"/>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7"/>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7"/>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77"/>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77"/>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77"/>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9" name="Google Shape;2269;p77"/>
          <p:cNvGrpSpPr/>
          <p:nvPr/>
        </p:nvGrpSpPr>
        <p:grpSpPr>
          <a:xfrm>
            <a:off x="7437621" y="3459808"/>
            <a:ext cx="112768" cy="106853"/>
            <a:chOff x="4768575" y="2253950"/>
            <a:chExt cx="46300" cy="43875"/>
          </a:xfrm>
        </p:grpSpPr>
        <p:sp>
          <p:nvSpPr>
            <p:cNvPr id="2270" name="Google Shape;2270;p77"/>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7"/>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2" name="Google Shape;2272;p77"/>
          <p:cNvGrpSpPr/>
          <p:nvPr/>
        </p:nvGrpSpPr>
        <p:grpSpPr>
          <a:xfrm>
            <a:off x="7737243" y="3948834"/>
            <a:ext cx="118187" cy="146246"/>
            <a:chOff x="4960900" y="2433225"/>
            <a:chExt cx="48525" cy="60050"/>
          </a:xfrm>
        </p:grpSpPr>
        <p:sp>
          <p:nvSpPr>
            <p:cNvPr id="2273" name="Google Shape;2273;p77"/>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7"/>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5" name="Google Shape;2275;p77"/>
          <p:cNvGrpSpPr/>
          <p:nvPr/>
        </p:nvGrpSpPr>
        <p:grpSpPr>
          <a:xfrm>
            <a:off x="7425808" y="4212895"/>
            <a:ext cx="136394" cy="143810"/>
            <a:chOff x="4854075" y="2527625"/>
            <a:chExt cx="56000" cy="59050"/>
          </a:xfrm>
        </p:grpSpPr>
        <p:sp>
          <p:nvSpPr>
            <p:cNvPr id="2276" name="Google Shape;2276;p77"/>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7"/>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8" name="Google Shape;2278;p77"/>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7"/>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7"/>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1" name="Google Shape;2281;p77"/>
          <p:cNvGrpSpPr/>
          <p:nvPr/>
        </p:nvGrpSpPr>
        <p:grpSpPr>
          <a:xfrm>
            <a:off x="8050020" y="3676639"/>
            <a:ext cx="99312" cy="160797"/>
            <a:chOff x="5059700" y="2334775"/>
            <a:chExt cx="40775" cy="66025"/>
          </a:xfrm>
        </p:grpSpPr>
        <p:sp>
          <p:nvSpPr>
            <p:cNvPr id="2282" name="Google Shape;2282;p77"/>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77"/>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77"/>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7"/>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7"/>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7"/>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7"/>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7"/>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7"/>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77"/>
          <p:cNvGrpSpPr/>
          <p:nvPr/>
        </p:nvGrpSpPr>
        <p:grpSpPr>
          <a:xfrm>
            <a:off x="8007184" y="3941771"/>
            <a:ext cx="184984" cy="160371"/>
            <a:chOff x="5037700" y="2430325"/>
            <a:chExt cx="75950" cy="65850"/>
          </a:xfrm>
        </p:grpSpPr>
        <p:sp>
          <p:nvSpPr>
            <p:cNvPr id="2292" name="Google Shape;2292;p77"/>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77"/>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4" name="Google Shape;2294;p77"/>
          <p:cNvGrpSpPr/>
          <p:nvPr/>
        </p:nvGrpSpPr>
        <p:grpSpPr>
          <a:xfrm>
            <a:off x="7426689" y="3708223"/>
            <a:ext cx="173014" cy="97629"/>
            <a:chOff x="4756975" y="2341800"/>
            <a:chExt cx="91975" cy="51925"/>
          </a:xfrm>
        </p:grpSpPr>
        <p:sp>
          <p:nvSpPr>
            <p:cNvPr id="2295" name="Google Shape;2295;p77"/>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7"/>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7"/>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7"/>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7"/>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77"/>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77"/>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77"/>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7"/>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7"/>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77"/>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77"/>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7"/>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7"/>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7"/>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7"/>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77"/>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77"/>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7"/>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7"/>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 name="Google Shape;2315;p77"/>
          <p:cNvGrpSpPr/>
          <p:nvPr/>
        </p:nvGrpSpPr>
        <p:grpSpPr>
          <a:xfrm>
            <a:off x="7693626" y="4196920"/>
            <a:ext cx="212497" cy="175761"/>
            <a:chOff x="4943575" y="2516350"/>
            <a:chExt cx="98675" cy="81700"/>
          </a:xfrm>
        </p:grpSpPr>
        <p:sp>
          <p:nvSpPr>
            <p:cNvPr id="2316" name="Google Shape;2316;p77"/>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77"/>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7"/>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7"/>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7"/>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7"/>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7"/>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7"/>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7"/>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77"/>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77"/>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7"/>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7"/>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7"/>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77"/>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77"/>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7"/>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7"/>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7"/>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77"/>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77"/>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77"/>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7"/>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7"/>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7"/>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7"/>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7"/>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7"/>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7"/>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7"/>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7"/>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7"/>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7"/>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7"/>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77"/>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77"/>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7"/>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7"/>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7"/>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77"/>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77"/>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7"/>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7"/>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7"/>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77"/>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77"/>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77"/>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7"/>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77"/>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77"/>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7"/>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77"/>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77"/>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77"/>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7"/>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7"/>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7"/>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77"/>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77"/>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77"/>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7"/>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77"/>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77"/>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77"/>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77"/>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77"/>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77"/>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77"/>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77"/>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77"/>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77"/>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77"/>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77"/>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77"/>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77"/>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77"/>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77"/>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77"/>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4" name="Google Shape;2394;p77"/>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77"/>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77"/>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77"/>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77"/>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402"/>
        <p:cNvGrpSpPr/>
        <p:nvPr/>
      </p:nvGrpSpPr>
      <p:grpSpPr>
        <a:xfrm>
          <a:off x="0" y="0"/>
          <a:ext cx="0" cy="0"/>
          <a:chOff x="0" y="0"/>
          <a:chExt cx="0" cy="0"/>
        </a:xfrm>
      </p:grpSpPr>
      <p:grpSp>
        <p:nvGrpSpPr>
          <p:cNvPr id="2403" name="Google Shape;2403;p78"/>
          <p:cNvGrpSpPr/>
          <p:nvPr/>
        </p:nvGrpSpPr>
        <p:grpSpPr>
          <a:xfrm>
            <a:off x="6681268" y="3584496"/>
            <a:ext cx="560636" cy="516497"/>
            <a:chOff x="6652051" y="3714143"/>
            <a:chExt cx="560636" cy="516497"/>
          </a:xfrm>
        </p:grpSpPr>
        <p:grpSp>
          <p:nvGrpSpPr>
            <p:cNvPr id="2404" name="Google Shape;2404;p78"/>
            <p:cNvGrpSpPr/>
            <p:nvPr/>
          </p:nvGrpSpPr>
          <p:grpSpPr>
            <a:xfrm>
              <a:off x="6669657" y="3716715"/>
              <a:ext cx="466768" cy="464314"/>
              <a:chOff x="3139766" y="765669"/>
              <a:chExt cx="886380" cy="881888"/>
            </a:xfrm>
          </p:grpSpPr>
          <p:grpSp>
            <p:nvGrpSpPr>
              <p:cNvPr id="2405" name="Google Shape;2405;p78"/>
              <p:cNvGrpSpPr/>
              <p:nvPr/>
            </p:nvGrpSpPr>
            <p:grpSpPr>
              <a:xfrm>
                <a:off x="3139766" y="765669"/>
                <a:ext cx="886380" cy="881888"/>
                <a:chOff x="3139766" y="765669"/>
                <a:chExt cx="886380" cy="881888"/>
              </a:xfrm>
            </p:grpSpPr>
            <p:sp>
              <p:nvSpPr>
                <p:cNvPr id="2406" name="Google Shape;2406;p78"/>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78"/>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8"/>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78"/>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78"/>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78"/>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78"/>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78"/>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78"/>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5" name="Google Shape;2415;p78"/>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78"/>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8"/>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8"/>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19" name="Google Shape;2419;p78"/>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78"/>
          <p:cNvGrpSpPr/>
          <p:nvPr/>
        </p:nvGrpSpPr>
        <p:grpSpPr>
          <a:xfrm>
            <a:off x="7679978" y="3065079"/>
            <a:ext cx="104231" cy="320340"/>
            <a:chOff x="7564426" y="3224343"/>
            <a:chExt cx="119985" cy="368801"/>
          </a:xfrm>
        </p:grpSpPr>
        <p:sp>
          <p:nvSpPr>
            <p:cNvPr id="2421" name="Google Shape;2421;p78"/>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8"/>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3" name="Google Shape;2423;p78"/>
          <p:cNvGrpSpPr/>
          <p:nvPr/>
        </p:nvGrpSpPr>
        <p:grpSpPr>
          <a:xfrm>
            <a:off x="7379466" y="3059180"/>
            <a:ext cx="189489" cy="332132"/>
            <a:chOff x="8370831" y="3202002"/>
            <a:chExt cx="218129" cy="382376"/>
          </a:xfrm>
        </p:grpSpPr>
        <p:sp>
          <p:nvSpPr>
            <p:cNvPr id="2424" name="Google Shape;2424;p78"/>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8"/>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6" name="Google Shape;2426;p78"/>
          <p:cNvGrpSpPr/>
          <p:nvPr/>
        </p:nvGrpSpPr>
        <p:grpSpPr>
          <a:xfrm>
            <a:off x="8102855" y="3470312"/>
            <a:ext cx="309429" cy="267000"/>
            <a:chOff x="6742064" y="3750480"/>
            <a:chExt cx="399315" cy="344560"/>
          </a:xfrm>
        </p:grpSpPr>
        <p:sp>
          <p:nvSpPr>
            <p:cNvPr id="2427" name="Google Shape;2427;p78"/>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8"/>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78"/>
          <p:cNvGrpSpPr/>
          <p:nvPr/>
        </p:nvGrpSpPr>
        <p:grpSpPr>
          <a:xfrm>
            <a:off x="7641874" y="3821360"/>
            <a:ext cx="180437" cy="281608"/>
            <a:chOff x="7248525" y="3739696"/>
            <a:chExt cx="230531" cy="359790"/>
          </a:xfrm>
        </p:grpSpPr>
        <p:sp>
          <p:nvSpPr>
            <p:cNvPr id="2430" name="Google Shape;2430;p78"/>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8"/>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78"/>
          <p:cNvGrpSpPr/>
          <p:nvPr/>
        </p:nvGrpSpPr>
        <p:grpSpPr>
          <a:xfrm>
            <a:off x="7887794" y="3464584"/>
            <a:ext cx="162896" cy="278710"/>
            <a:chOff x="7601242" y="3729267"/>
            <a:chExt cx="222566" cy="380803"/>
          </a:xfrm>
        </p:grpSpPr>
        <p:sp>
          <p:nvSpPr>
            <p:cNvPr id="2433" name="Google Shape;2433;p78"/>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8"/>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35" name="Google Shape;2435;p78"/>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36" name="Google Shape;2436;p78"/>
          <p:cNvGrpSpPr/>
          <p:nvPr/>
        </p:nvGrpSpPr>
        <p:grpSpPr>
          <a:xfrm>
            <a:off x="7377439" y="3465724"/>
            <a:ext cx="193543" cy="275990"/>
            <a:chOff x="8304647" y="3738687"/>
            <a:chExt cx="225076" cy="320956"/>
          </a:xfrm>
        </p:grpSpPr>
        <p:sp>
          <p:nvSpPr>
            <p:cNvPr id="2437" name="Google Shape;2437;p78"/>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8"/>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8"/>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0" name="Google Shape;2440;p78"/>
          <p:cNvGrpSpPr/>
          <p:nvPr/>
        </p:nvGrpSpPr>
        <p:grpSpPr>
          <a:xfrm>
            <a:off x="7649932" y="3465724"/>
            <a:ext cx="178492" cy="275990"/>
            <a:chOff x="8615101" y="3738687"/>
            <a:chExt cx="207573" cy="320956"/>
          </a:xfrm>
        </p:grpSpPr>
        <p:sp>
          <p:nvSpPr>
            <p:cNvPr id="2441" name="Google Shape;2441;p78"/>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8"/>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8"/>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4" name="Google Shape;2444;p78"/>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45" name="Google Shape;2445;p78"/>
          <p:cNvGrpSpPr/>
          <p:nvPr/>
        </p:nvGrpSpPr>
        <p:grpSpPr>
          <a:xfrm>
            <a:off x="7875463" y="3868385"/>
            <a:ext cx="187557" cy="187557"/>
            <a:chOff x="8565775" y="671075"/>
            <a:chExt cx="441000" cy="441000"/>
          </a:xfrm>
        </p:grpSpPr>
        <p:sp>
          <p:nvSpPr>
            <p:cNvPr id="2446" name="Google Shape;2446;p78"/>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8"/>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8" name="Google Shape;2448;p78"/>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8"/>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0" name="Google Shape;2450;p78"/>
          <p:cNvGrpSpPr/>
          <p:nvPr/>
        </p:nvGrpSpPr>
        <p:grpSpPr>
          <a:xfrm>
            <a:off x="6029935" y="2940910"/>
            <a:ext cx="587865" cy="517731"/>
            <a:chOff x="6000718" y="3070557"/>
            <a:chExt cx="587865" cy="517731"/>
          </a:xfrm>
        </p:grpSpPr>
        <p:sp>
          <p:nvSpPr>
            <p:cNvPr id="2451" name="Google Shape;2451;p78"/>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8"/>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8"/>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8"/>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8"/>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8"/>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8"/>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8"/>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8"/>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8"/>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78"/>
          <p:cNvGrpSpPr/>
          <p:nvPr/>
        </p:nvGrpSpPr>
        <p:grpSpPr>
          <a:xfrm>
            <a:off x="6044740" y="3584570"/>
            <a:ext cx="557665" cy="516387"/>
            <a:chOff x="6015523" y="3714217"/>
            <a:chExt cx="557665" cy="516387"/>
          </a:xfrm>
        </p:grpSpPr>
        <p:grpSp>
          <p:nvGrpSpPr>
            <p:cNvPr id="2462" name="Google Shape;2462;p78"/>
            <p:cNvGrpSpPr/>
            <p:nvPr/>
          </p:nvGrpSpPr>
          <p:grpSpPr>
            <a:xfrm>
              <a:off x="6036094" y="3716980"/>
              <a:ext cx="529822" cy="510480"/>
              <a:chOff x="3148311" y="-545634"/>
              <a:chExt cx="1006118" cy="969572"/>
            </a:xfrm>
          </p:grpSpPr>
          <p:sp>
            <p:nvSpPr>
              <p:cNvPr id="2463" name="Google Shape;2463;p78"/>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8"/>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8"/>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8"/>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8"/>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8"/>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8"/>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8"/>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8"/>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8"/>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3" name="Google Shape;2473;p78"/>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4" name="Google Shape;2474;p78"/>
          <p:cNvGrpSpPr/>
          <p:nvPr/>
        </p:nvGrpSpPr>
        <p:grpSpPr>
          <a:xfrm>
            <a:off x="6673522" y="2943981"/>
            <a:ext cx="576302" cy="511871"/>
            <a:chOff x="6644304" y="3073628"/>
            <a:chExt cx="576302" cy="511871"/>
          </a:xfrm>
        </p:grpSpPr>
        <p:grpSp>
          <p:nvGrpSpPr>
            <p:cNvPr id="2475" name="Google Shape;2475;p78"/>
            <p:cNvGrpSpPr/>
            <p:nvPr/>
          </p:nvGrpSpPr>
          <p:grpSpPr>
            <a:xfrm>
              <a:off x="6712169" y="3073651"/>
              <a:ext cx="481611" cy="506713"/>
              <a:chOff x="1833536" y="-546641"/>
              <a:chExt cx="914567" cy="962419"/>
            </a:xfrm>
          </p:grpSpPr>
          <p:grpSp>
            <p:nvGrpSpPr>
              <p:cNvPr id="2476" name="Google Shape;2476;p78"/>
              <p:cNvGrpSpPr/>
              <p:nvPr/>
            </p:nvGrpSpPr>
            <p:grpSpPr>
              <a:xfrm>
                <a:off x="1833536" y="-524249"/>
                <a:ext cx="914567" cy="940027"/>
                <a:chOff x="1833536" y="-524249"/>
                <a:chExt cx="914567" cy="940027"/>
              </a:xfrm>
            </p:grpSpPr>
            <p:sp>
              <p:nvSpPr>
                <p:cNvPr id="2477" name="Google Shape;2477;p78"/>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8"/>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8"/>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8"/>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8"/>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2" name="Google Shape;2482;p78"/>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8"/>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8"/>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8"/>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86" name="Google Shape;2486;p78"/>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7" name="Google Shape;2487;p78"/>
          <p:cNvGrpSpPr/>
          <p:nvPr/>
        </p:nvGrpSpPr>
        <p:grpSpPr>
          <a:xfrm>
            <a:off x="752796" y="2869970"/>
            <a:ext cx="2622876" cy="1333540"/>
            <a:chOff x="238125" y="1038125"/>
            <a:chExt cx="7146800" cy="3633625"/>
          </a:xfrm>
        </p:grpSpPr>
        <p:sp>
          <p:nvSpPr>
            <p:cNvPr id="2488" name="Google Shape;2488;p78"/>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8"/>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8"/>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8"/>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8"/>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8"/>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8"/>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8"/>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8"/>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8"/>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8"/>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8"/>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8"/>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8"/>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8"/>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8"/>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8"/>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8"/>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8"/>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8"/>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8"/>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8"/>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8"/>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8"/>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8"/>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8"/>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8"/>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8"/>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8"/>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8"/>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8"/>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8"/>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8"/>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8"/>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8"/>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8"/>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8"/>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8"/>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8"/>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8"/>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8"/>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8"/>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8"/>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8"/>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8"/>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8"/>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8"/>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8"/>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8"/>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8"/>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8"/>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8"/>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8"/>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8"/>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8"/>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8"/>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8"/>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8"/>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8"/>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8"/>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8"/>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8"/>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8"/>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8"/>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8"/>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8"/>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8"/>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8"/>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8"/>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8"/>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8"/>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8"/>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8"/>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8"/>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8"/>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8"/>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8"/>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8"/>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8"/>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8"/>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8"/>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8"/>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8"/>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8"/>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8"/>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8"/>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8"/>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8"/>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8"/>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8"/>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8"/>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8"/>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8"/>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8"/>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8"/>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8"/>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8"/>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8"/>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8"/>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8"/>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8"/>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8"/>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8"/>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8"/>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8"/>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8"/>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8"/>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8"/>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8"/>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8"/>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8"/>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8"/>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8"/>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8"/>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8"/>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8"/>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8"/>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8"/>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8"/>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8"/>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8"/>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8"/>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8"/>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8"/>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8"/>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8"/>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8"/>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8"/>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8"/>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8"/>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8"/>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8"/>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8"/>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8"/>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8"/>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8"/>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8"/>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8"/>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8"/>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8"/>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8"/>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8"/>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8"/>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8"/>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8"/>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8"/>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8"/>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8"/>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8"/>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8"/>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8"/>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8"/>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8"/>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8"/>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8"/>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8"/>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8"/>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8"/>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8"/>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8"/>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8"/>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8"/>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8"/>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8"/>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8"/>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8"/>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8"/>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8"/>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8"/>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8"/>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8"/>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8"/>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8"/>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8"/>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8"/>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8"/>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8"/>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8"/>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8"/>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8"/>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8"/>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8"/>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8"/>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8"/>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8"/>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8"/>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8"/>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8"/>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8"/>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8"/>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8"/>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8"/>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8"/>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8"/>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8"/>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8"/>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8"/>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8"/>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8"/>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8"/>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8"/>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8"/>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8"/>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8"/>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8"/>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8"/>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8"/>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8"/>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8"/>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8"/>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8"/>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8"/>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8"/>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8"/>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8"/>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8"/>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8"/>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8"/>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8"/>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8"/>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8"/>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8"/>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8"/>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8"/>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8"/>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8"/>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8"/>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8"/>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8"/>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8"/>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8"/>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8"/>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8"/>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8"/>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8"/>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8"/>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8"/>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8"/>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8"/>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8"/>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8"/>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8"/>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8"/>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8"/>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8"/>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8"/>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8"/>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8"/>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8"/>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8"/>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8"/>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8"/>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8"/>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8"/>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8"/>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8"/>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8"/>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8"/>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8"/>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8"/>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8"/>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8"/>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8"/>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8"/>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8"/>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8"/>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8"/>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8"/>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8"/>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8"/>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8"/>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8"/>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8"/>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8"/>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8"/>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8"/>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8"/>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8"/>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8"/>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8"/>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8"/>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8"/>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8"/>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8"/>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8"/>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8"/>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8"/>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8"/>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8"/>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8"/>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8"/>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8"/>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8"/>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8"/>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8"/>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8"/>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8"/>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8"/>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8"/>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8"/>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8"/>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8"/>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8"/>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8"/>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8"/>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8"/>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8"/>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8"/>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8"/>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8"/>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8"/>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8"/>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8"/>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8"/>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8"/>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8"/>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8"/>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8"/>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8"/>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8"/>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8"/>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8"/>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8"/>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8"/>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8"/>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8"/>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8"/>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8"/>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8"/>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8"/>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8"/>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8"/>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8"/>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8"/>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8"/>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8"/>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8"/>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8"/>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8"/>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8"/>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8"/>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8"/>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8"/>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8"/>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8"/>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8"/>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8"/>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8"/>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8"/>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8"/>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8"/>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8"/>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8"/>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8"/>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8"/>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8"/>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8"/>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8"/>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8"/>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8"/>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8"/>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8"/>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8"/>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8"/>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8"/>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8"/>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8"/>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8"/>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8"/>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8"/>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8"/>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8"/>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8"/>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8"/>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8"/>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8"/>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8"/>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8"/>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8"/>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8"/>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8"/>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8"/>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8"/>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8"/>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8"/>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8"/>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8"/>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8"/>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8"/>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8"/>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8"/>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8"/>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8"/>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8"/>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8"/>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8"/>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8"/>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8"/>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8"/>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8"/>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8"/>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8"/>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8"/>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8"/>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8"/>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8"/>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8"/>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8"/>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8"/>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8"/>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8"/>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8"/>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8"/>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8"/>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8"/>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8"/>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8"/>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8"/>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8"/>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8"/>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8"/>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8"/>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8"/>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8"/>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8"/>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8"/>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8"/>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8"/>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8"/>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8"/>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8"/>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8"/>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8"/>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8"/>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8"/>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8"/>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8"/>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8"/>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8"/>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8"/>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8"/>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8"/>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8"/>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8"/>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8"/>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8"/>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8"/>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8"/>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8"/>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8"/>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8"/>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8"/>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8"/>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8"/>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8"/>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8"/>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8"/>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8"/>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8"/>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8"/>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8"/>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8"/>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8"/>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8"/>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8"/>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8"/>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8"/>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8"/>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8"/>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8"/>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8"/>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8"/>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8"/>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8"/>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8"/>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8"/>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8"/>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8"/>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8"/>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8"/>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8"/>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8"/>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8"/>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8"/>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8"/>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8"/>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8"/>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8"/>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8"/>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8"/>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8"/>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8"/>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8"/>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8"/>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8"/>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8"/>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8"/>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8"/>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8"/>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8"/>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8"/>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8"/>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8"/>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8"/>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8"/>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8"/>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8"/>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8"/>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8"/>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8"/>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8"/>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8"/>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8"/>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8"/>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8"/>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8"/>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8"/>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8"/>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8"/>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8"/>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8"/>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8"/>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8"/>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8"/>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8"/>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8"/>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8"/>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8"/>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8"/>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8"/>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8"/>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8"/>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8"/>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8"/>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8"/>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8"/>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8"/>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8"/>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8"/>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8"/>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8"/>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8"/>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8"/>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8"/>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8"/>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8"/>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8"/>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8"/>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8"/>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8"/>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8"/>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8"/>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8"/>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8"/>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8"/>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8"/>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8"/>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8"/>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8"/>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8"/>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8"/>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8"/>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8"/>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8"/>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8"/>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8"/>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8"/>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8"/>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8"/>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8"/>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8"/>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8"/>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8"/>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8"/>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8"/>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8"/>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8"/>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8"/>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8"/>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8"/>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8"/>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8"/>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8"/>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8"/>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8"/>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8"/>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8"/>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8"/>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8"/>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8"/>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8"/>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8"/>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8"/>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8"/>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8"/>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8"/>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8"/>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8"/>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8"/>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8"/>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8"/>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8"/>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8"/>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8"/>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8"/>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8"/>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8"/>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8"/>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8"/>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8"/>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8"/>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8"/>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8"/>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8"/>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8"/>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8"/>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8"/>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8"/>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8"/>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8"/>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8"/>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8"/>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8"/>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8"/>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8"/>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8"/>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8"/>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8"/>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8"/>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8"/>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8"/>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8"/>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8"/>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8"/>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8"/>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8"/>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8"/>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8"/>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8"/>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8"/>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8"/>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8"/>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8"/>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8"/>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8"/>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8"/>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8"/>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8"/>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8"/>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8"/>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8"/>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8"/>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8"/>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8"/>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8"/>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8"/>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8"/>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8"/>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8"/>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8"/>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8"/>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8"/>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8"/>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8"/>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8"/>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8"/>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8"/>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8"/>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8"/>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8"/>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8"/>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8"/>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8"/>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8"/>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8"/>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8"/>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8"/>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8"/>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8"/>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8"/>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8"/>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8"/>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8"/>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8"/>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8"/>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8"/>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8"/>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8"/>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8"/>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8"/>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8"/>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8"/>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8"/>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8"/>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8"/>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8"/>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8"/>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8"/>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8"/>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8"/>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8"/>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8"/>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8"/>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8"/>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8"/>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8"/>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8"/>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8"/>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8"/>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8"/>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8"/>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8"/>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8"/>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8"/>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8"/>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8"/>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8"/>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8"/>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8"/>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8"/>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8"/>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8"/>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8"/>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8"/>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8"/>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8"/>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8"/>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8"/>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8"/>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8"/>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8"/>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8"/>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8"/>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8"/>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8"/>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8"/>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8"/>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8"/>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8"/>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8"/>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8"/>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8"/>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8"/>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8"/>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8"/>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8"/>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8"/>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8"/>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8"/>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8"/>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8"/>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8"/>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8"/>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8"/>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8"/>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8"/>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8"/>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8"/>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8"/>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8"/>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8"/>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8"/>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8"/>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8"/>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8"/>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8"/>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8"/>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8"/>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8"/>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8"/>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8"/>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8"/>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8"/>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8"/>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8"/>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8"/>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8"/>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8"/>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8"/>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8"/>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8"/>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8"/>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8"/>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8"/>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8"/>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8"/>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8"/>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8"/>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8"/>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8"/>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8"/>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8"/>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8"/>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8"/>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8"/>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8"/>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8"/>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8"/>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8"/>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8"/>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8"/>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8"/>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8"/>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8"/>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8"/>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8"/>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8"/>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8"/>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8"/>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8"/>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8"/>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8"/>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8"/>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8"/>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8"/>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8"/>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8"/>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8"/>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8"/>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8"/>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8"/>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8"/>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8"/>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8"/>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8"/>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8"/>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8"/>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8"/>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8"/>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8"/>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8"/>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8"/>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8"/>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8"/>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8"/>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8"/>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8"/>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8"/>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8"/>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8"/>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8"/>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8"/>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8"/>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8"/>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8"/>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8"/>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8"/>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8"/>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8"/>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8"/>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8"/>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8"/>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8"/>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8"/>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8"/>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8"/>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8"/>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8"/>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8"/>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8"/>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8"/>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8"/>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8"/>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8"/>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8"/>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8"/>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8"/>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8"/>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8"/>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8"/>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8"/>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8"/>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8"/>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8"/>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8"/>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8"/>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8"/>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8"/>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8"/>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8"/>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8"/>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8"/>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8"/>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8"/>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8"/>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8"/>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8"/>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8"/>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8"/>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8"/>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8"/>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8"/>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8"/>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8"/>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8"/>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8"/>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8"/>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8"/>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8"/>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8"/>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8"/>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8"/>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8"/>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8"/>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8"/>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8"/>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8"/>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8"/>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8"/>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8"/>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8"/>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8"/>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8"/>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8"/>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8"/>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8"/>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8"/>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8"/>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8"/>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8"/>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8"/>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8"/>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8"/>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8"/>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8"/>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8"/>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8"/>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8"/>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8"/>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8"/>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8"/>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8"/>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8"/>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8"/>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8"/>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8"/>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8"/>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8"/>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8"/>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8"/>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8"/>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8"/>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8"/>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8"/>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8"/>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8"/>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8"/>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8"/>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8"/>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8"/>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8"/>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8"/>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8"/>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8"/>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8"/>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8"/>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8"/>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8"/>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8"/>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8"/>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8"/>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8"/>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8"/>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8"/>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8"/>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8"/>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8"/>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8"/>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8"/>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8"/>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8"/>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8"/>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8"/>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8"/>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8"/>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8"/>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8"/>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8"/>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8"/>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8"/>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8"/>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8"/>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8"/>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8"/>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8"/>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8"/>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8"/>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8"/>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8"/>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8"/>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8"/>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8"/>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8"/>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8"/>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8"/>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8"/>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8"/>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8"/>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8"/>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8"/>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8"/>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8"/>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8"/>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8"/>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8"/>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8"/>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8"/>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8"/>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8"/>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8"/>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8"/>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8"/>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8"/>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8"/>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8"/>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8"/>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8"/>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8"/>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8"/>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8"/>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8"/>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8"/>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8"/>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8"/>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8"/>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8"/>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8"/>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8"/>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8"/>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8"/>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8"/>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8"/>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8"/>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8"/>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8"/>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8"/>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8"/>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8"/>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8"/>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8"/>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8"/>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8"/>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8"/>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8"/>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8"/>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8"/>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8"/>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8"/>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8"/>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8"/>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8"/>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8"/>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8"/>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8"/>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8"/>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8"/>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8"/>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8"/>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8"/>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8"/>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8"/>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8"/>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8"/>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8"/>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8"/>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8"/>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8"/>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8"/>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8"/>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8"/>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8"/>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8"/>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8"/>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8"/>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8"/>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8"/>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8"/>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8"/>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8"/>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8"/>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8"/>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78"/>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78"/>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8"/>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8"/>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78"/>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78"/>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8"/>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8"/>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78"/>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78"/>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8"/>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8"/>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78"/>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78"/>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8"/>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8"/>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78"/>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78"/>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78"/>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8"/>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78"/>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78"/>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8"/>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78"/>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78"/>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8"/>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78"/>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78"/>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8"/>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78"/>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78"/>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8"/>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78"/>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78"/>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8"/>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78"/>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78"/>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8"/>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78"/>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78"/>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8"/>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78"/>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78"/>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8"/>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78"/>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78"/>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8"/>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78"/>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8"/>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8"/>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8"/>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8"/>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8"/>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8"/>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8"/>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8"/>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8"/>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8"/>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8"/>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8"/>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8"/>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8"/>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8"/>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8"/>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8"/>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8"/>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8"/>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8"/>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8"/>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8"/>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8"/>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8"/>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8"/>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8"/>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8"/>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8"/>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8"/>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8"/>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8"/>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8"/>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8"/>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8"/>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78"/>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78"/>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8"/>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8"/>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8"/>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8"/>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8"/>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8"/>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8"/>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8"/>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8"/>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8"/>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8"/>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8"/>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8"/>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8"/>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8"/>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8"/>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8"/>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8"/>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8"/>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8"/>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8"/>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8"/>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8"/>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8"/>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8"/>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8"/>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8"/>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8"/>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8"/>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8"/>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8"/>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8"/>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8"/>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8"/>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8"/>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8"/>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8"/>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8"/>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8"/>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8"/>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8"/>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8"/>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8"/>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8"/>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8"/>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8"/>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8"/>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8"/>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8"/>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8"/>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8"/>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8"/>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8"/>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8"/>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8"/>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8"/>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8"/>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8"/>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8"/>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8"/>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8"/>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8"/>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8"/>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8"/>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8"/>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8"/>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8"/>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8"/>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8"/>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8"/>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8"/>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8"/>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8"/>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8"/>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8"/>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8"/>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8"/>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8"/>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8"/>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8"/>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8"/>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8"/>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8"/>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8"/>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8"/>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8"/>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8"/>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8"/>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8"/>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8"/>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8"/>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8"/>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8"/>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8"/>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8"/>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8"/>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8"/>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8"/>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8"/>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8"/>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8"/>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8"/>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8"/>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8"/>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8"/>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8"/>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8"/>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8"/>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8"/>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8"/>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8"/>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8"/>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8"/>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8"/>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8"/>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8"/>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8"/>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8"/>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8"/>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8"/>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8"/>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8"/>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8"/>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8"/>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8"/>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8"/>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8"/>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8"/>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8"/>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8"/>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8"/>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8"/>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8"/>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8"/>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8"/>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8"/>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8"/>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8"/>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8"/>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8"/>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8"/>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8"/>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8"/>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8"/>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8"/>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8"/>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8"/>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8"/>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8"/>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8"/>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8"/>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8"/>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8"/>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8"/>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8"/>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8"/>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8"/>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8"/>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8"/>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8"/>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8"/>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8"/>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8"/>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8"/>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8"/>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8"/>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8"/>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8"/>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8"/>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8"/>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8"/>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8"/>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8"/>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8"/>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8"/>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8"/>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8"/>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8"/>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8"/>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8"/>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8"/>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8"/>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8"/>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8"/>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8"/>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8"/>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8"/>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8"/>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8"/>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8"/>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8"/>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8"/>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8"/>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8"/>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8"/>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8"/>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8"/>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8"/>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8"/>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8"/>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8"/>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8"/>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8"/>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8"/>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8"/>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8"/>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8"/>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8"/>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8"/>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8"/>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8"/>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8"/>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8"/>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8"/>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8"/>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8"/>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8"/>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8"/>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8"/>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8"/>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8"/>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8"/>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8"/>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8"/>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8"/>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8"/>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8"/>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8"/>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8"/>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8"/>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8"/>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8"/>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8"/>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8"/>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8"/>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8"/>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8"/>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8"/>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8"/>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8"/>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8"/>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8"/>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8"/>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8"/>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8"/>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8"/>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8"/>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8"/>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8"/>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8"/>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8"/>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8"/>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8"/>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8"/>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8"/>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8"/>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8"/>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8"/>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8"/>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8"/>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8"/>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8"/>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8"/>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8"/>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8"/>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8"/>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8"/>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8"/>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8"/>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8"/>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8"/>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8"/>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8"/>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8"/>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8"/>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8"/>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8"/>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8"/>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8"/>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8"/>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8"/>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8"/>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8"/>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8"/>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8"/>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8"/>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8"/>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8"/>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8"/>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8"/>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8"/>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8"/>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8"/>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8"/>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8"/>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8"/>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8"/>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8"/>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8"/>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8"/>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8"/>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8"/>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8"/>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8"/>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8"/>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8"/>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8"/>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8"/>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8"/>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8"/>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8"/>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8"/>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8"/>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8"/>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8"/>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8"/>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8"/>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8"/>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8"/>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8"/>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8"/>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8"/>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8"/>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8"/>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8"/>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8"/>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8"/>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8"/>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8"/>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8"/>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8"/>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8"/>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8"/>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8"/>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8"/>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8"/>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8"/>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8"/>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8"/>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8"/>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8"/>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8"/>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8"/>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8"/>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8"/>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8"/>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8"/>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8"/>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8"/>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8"/>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8"/>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8"/>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8"/>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8"/>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8"/>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8"/>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8"/>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8"/>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8"/>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8"/>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8"/>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8"/>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8"/>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8"/>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8"/>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8"/>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8"/>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8"/>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8"/>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8"/>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8"/>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8"/>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8"/>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8"/>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8"/>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8"/>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8"/>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8"/>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8"/>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8"/>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8"/>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8"/>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8"/>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8"/>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8"/>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8"/>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8"/>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8"/>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8"/>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8"/>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8"/>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8"/>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8"/>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8"/>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8"/>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8"/>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8"/>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8"/>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8"/>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8"/>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8"/>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8"/>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8"/>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8"/>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8"/>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8"/>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8"/>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0" name="Google Shape;4060;p78"/>
          <p:cNvGrpSpPr/>
          <p:nvPr/>
        </p:nvGrpSpPr>
        <p:grpSpPr>
          <a:xfrm>
            <a:off x="5938558" y="1033351"/>
            <a:ext cx="2435960" cy="1297725"/>
            <a:chOff x="233350" y="949250"/>
            <a:chExt cx="7137300" cy="3802300"/>
          </a:xfrm>
        </p:grpSpPr>
        <p:sp>
          <p:nvSpPr>
            <p:cNvPr id="4061" name="Google Shape;4061;p78"/>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8"/>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8"/>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8"/>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8"/>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8"/>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8"/>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8"/>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8"/>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8"/>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8"/>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8"/>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8"/>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8"/>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8"/>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8"/>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8"/>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8"/>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8"/>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8"/>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8"/>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8"/>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8"/>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8"/>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8"/>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8"/>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8"/>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8"/>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8"/>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8"/>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8"/>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8"/>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8"/>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8"/>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8"/>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8"/>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8"/>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8"/>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8"/>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8"/>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8"/>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8"/>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8"/>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8"/>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8"/>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8"/>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8"/>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8"/>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8"/>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8"/>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8"/>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78"/>
          <p:cNvGrpSpPr/>
          <p:nvPr/>
        </p:nvGrpSpPr>
        <p:grpSpPr>
          <a:xfrm>
            <a:off x="731715" y="995041"/>
            <a:ext cx="2665073" cy="1317140"/>
            <a:chOff x="793334" y="1192826"/>
            <a:chExt cx="2665073" cy="1317140"/>
          </a:xfrm>
        </p:grpSpPr>
        <p:sp>
          <p:nvSpPr>
            <p:cNvPr id="4113" name="Google Shape;4113;p78"/>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8"/>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8"/>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8"/>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8"/>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8"/>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8"/>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8"/>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8"/>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8"/>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8"/>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8"/>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8"/>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8"/>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8"/>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8"/>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8"/>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8"/>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8"/>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8"/>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8"/>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8"/>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8"/>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8"/>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8"/>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8"/>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8"/>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8"/>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8"/>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8"/>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8"/>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8"/>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8"/>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8"/>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8"/>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8"/>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8"/>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8"/>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8"/>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8"/>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8"/>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8"/>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8"/>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8"/>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8"/>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8"/>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8"/>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8"/>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8"/>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8"/>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8"/>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8"/>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8"/>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8"/>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8"/>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8"/>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8"/>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8"/>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8"/>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8"/>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8"/>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8"/>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8"/>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8"/>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8"/>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8"/>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8"/>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8"/>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8"/>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8"/>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8"/>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8"/>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8"/>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8"/>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8"/>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8"/>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8"/>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8"/>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8"/>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8"/>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8"/>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8"/>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8"/>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8"/>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8"/>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8"/>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8"/>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8"/>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8"/>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8"/>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8"/>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8"/>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8"/>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8"/>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8"/>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8"/>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8"/>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8"/>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8"/>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8"/>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8"/>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8"/>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8"/>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8"/>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8"/>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8"/>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8"/>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8"/>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8"/>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8"/>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8"/>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8"/>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8"/>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8"/>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8"/>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8"/>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8"/>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8"/>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8"/>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8"/>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8"/>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8"/>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8"/>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8"/>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8"/>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8"/>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8"/>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8"/>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8"/>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8"/>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8"/>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8"/>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8"/>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8"/>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8"/>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8"/>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8"/>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8"/>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8"/>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8"/>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8"/>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8"/>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8"/>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8"/>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8"/>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8"/>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8"/>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8"/>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8"/>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8"/>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8"/>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8"/>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8"/>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8"/>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8"/>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8"/>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8"/>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8"/>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8"/>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8"/>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8"/>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8"/>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8"/>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8"/>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8"/>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8"/>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8"/>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8"/>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8"/>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8"/>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8"/>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8"/>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8"/>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8"/>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8"/>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8"/>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8"/>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8"/>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8"/>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8"/>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8"/>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8"/>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8"/>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8"/>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8"/>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8"/>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8"/>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8"/>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8"/>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8"/>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8"/>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8"/>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8"/>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8"/>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8"/>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8"/>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8"/>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8"/>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8"/>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8"/>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8"/>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8"/>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8"/>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8"/>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8"/>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8"/>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8"/>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8"/>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8"/>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8"/>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8"/>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8"/>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8"/>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8"/>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8"/>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8"/>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8"/>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8"/>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8"/>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8"/>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8"/>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8"/>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8"/>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8"/>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8"/>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8"/>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8"/>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8"/>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8"/>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8"/>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8"/>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8"/>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8"/>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8"/>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8"/>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8"/>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8"/>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8"/>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8"/>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8"/>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8"/>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8"/>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8"/>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8"/>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8"/>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8"/>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8"/>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8"/>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8"/>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8"/>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8"/>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8"/>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8"/>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8"/>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8"/>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8"/>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8"/>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8"/>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8"/>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8"/>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8"/>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8"/>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8"/>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8"/>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8"/>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8"/>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8"/>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8"/>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8"/>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8"/>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8"/>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8"/>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8"/>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8"/>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8"/>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8"/>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8"/>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8"/>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8"/>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8"/>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8"/>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8"/>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8"/>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8"/>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8"/>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8"/>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8"/>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8"/>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8"/>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8"/>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8"/>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8"/>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8"/>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8"/>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8"/>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8"/>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8"/>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8"/>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8"/>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8"/>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8"/>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8"/>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8"/>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8"/>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8"/>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8"/>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8"/>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8"/>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8"/>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8"/>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8"/>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8"/>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8"/>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8"/>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8"/>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8"/>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8"/>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8"/>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8"/>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8"/>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8"/>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8"/>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8"/>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8"/>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8"/>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8"/>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8"/>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8"/>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8"/>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8"/>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8"/>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8"/>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8"/>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8"/>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8"/>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8"/>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8"/>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8"/>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8"/>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8"/>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8"/>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8"/>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8"/>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8"/>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8"/>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8"/>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8"/>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8"/>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8"/>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8"/>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8"/>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8"/>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8"/>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8"/>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8"/>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8"/>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8"/>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8"/>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8"/>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8"/>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8"/>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8"/>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8"/>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8"/>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8"/>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8"/>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8"/>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8"/>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8"/>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8"/>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8"/>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8"/>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8"/>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8"/>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8"/>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8"/>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8"/>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8"/>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8"/>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8"/>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8"/>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8"/>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8"/>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8"/>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8"/>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8"/>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8"/>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8"/>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8"/>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8"/>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8"/>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8"/>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8"/>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8"/>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8"/>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8"/>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8"/>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8"/>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8"/>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8"/>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8"/>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8"/>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8"/>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8"/>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8"/>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8"/>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8"/>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8"/>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8"/>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8"/>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8"/>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8"/>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8"/>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8"/>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8"/>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8"/>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8"/>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8"/>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8"/>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8"/>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8"/>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8"/>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8"/>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8"/>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8"/>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8"/>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8"/>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8"/>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8"/>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8"/>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8"/>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8"/>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8"/>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8"/>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8"/>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8"/>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8"/>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8"/>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8"/>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8"/>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8"/>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8"/>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8"/>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8"/>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8"/>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8"/>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8"/>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8"/>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8"/>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8"/>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8"/>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8"/>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8"/>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8"/>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8"/>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8"/>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8"/>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8"/>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8"/>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8"/>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8"/>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8"/>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8"/>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8"/>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8"/>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8"/>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8"/>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8"/>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8"/>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8"/>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8"/>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8"/>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8"/>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8"/>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8"/>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8"/>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8"/>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8"/>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8"/>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8"/>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8"/>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8"/>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8"/>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8"/>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8"/>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8"/>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8"/>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8"/>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8"/>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8"/>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8"/>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8"/>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78"/>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78"/>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78"/>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8"/>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78"/>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8"/>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78"/>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78"/>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78"/>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78"/>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78"/>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78"/>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7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78"/>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78"/>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8"/>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8"/>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8"/>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8"/>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78"/>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78"/>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78"/>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78"/>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78"/>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78"/>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8"/>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8"/>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8"/>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8"/>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78"/>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78"/>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8"/>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78"/>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78"/>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8"/>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78"/>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78"/>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78"/>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8"/>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78"/>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78"/>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78"/>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78"/>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78"/>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78"/>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78"/>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8"/>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78"/>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78"/>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78"/>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78"/>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78"/>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78"/>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78"/>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78"/>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78"/>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78"/>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8"/>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8"/>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78"/>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78"/>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8"/>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8"/>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8"/>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8"/>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8"/>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8"/>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8"/>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8"/>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8"/>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8"/>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8"/>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8"/>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8"/>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8"/>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8"/>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78"/>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8"/>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8"/>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8"/>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8"/>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8"/>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8"/>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8"/>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8"/>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8"/>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8"/>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8"/>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8"/>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8"/>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8"/>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8"/>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8"/>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8"/>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8"/>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8"/>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8"/>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8"/>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8"/>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8"/>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8"/>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8"/>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8"/>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8"/>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8"/>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8"/>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8"/>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8"/>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8"/>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8"/>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8"/>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8"/>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8"/>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8"/>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8"/>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8"/>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8"/>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8"/>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8"/>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8"/>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8"/>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8"/>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8"/>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8"/>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8"/>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8"/>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8"/>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8"/>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8"/>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8"/>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8"/>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8"/>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8"/>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8"/>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8"/>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8"/>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8"/>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8"/>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8"/>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8"/>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8"/>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8"/>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8"/>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8"/>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8"/>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8"/>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8"/>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8"/>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8"/>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8"/>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8"/>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8"/>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8"/>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8"/>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8"/>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8"/>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8"/>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8"/>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8"/>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8"/>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8"/>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8"/>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8"/>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8"/>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8"/>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8"/>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8"/>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8"/>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8"/>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8"/>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8"/>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8"/>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8"/>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8"/>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8"/>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8"/>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8"/>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8"/>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8"/>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78"/>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8"/>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8"/>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8"/>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8"/>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8"/>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8"/>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8"/>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8"/>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8"/>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8"/>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8"/>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8"/>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8"/>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8"/>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8"/>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8"/>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8"/>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8"/>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8"/>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8"/>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8"/>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8"/>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8"/>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8"/>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8"/>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8"/>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8"/>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8"/>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8"/>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8"/>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8"/>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8"/>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8"/>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8"/>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8"/>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8"/>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8"/>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8"/>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8"/>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8"/>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8"/>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8"/>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8"/>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8"/>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8"/>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8"/>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8"/>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8"/>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8"/>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8"/>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8"/>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8"/>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8"/>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8"/>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8"/>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8"/>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8"/>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8"/>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8"/>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8"/>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8"/>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8"/>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8"/>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8"/>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8"/>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8"/>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8"/>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8"/>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8"/>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8"/>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8"/>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8"/>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8"/>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8"/>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8"/>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8"/>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8"/>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8"/>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8"/>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8"/>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8"/>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8"/>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8"/>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8"/>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8"/>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8"/>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8"/>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8"/>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8"/>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8"/>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8"/>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8"/>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8"/>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8"/>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8"/>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8"/>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8"/>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8"/>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8"/>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8"/>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8"/>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8"/>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8"/>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8"/>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8"/>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8"/>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8"/>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8"/>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8"/>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8"/>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8"/>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8"/>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8"/>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8"/>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8"/>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8"/>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8"/>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8"/>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8"/>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8"/>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8"/>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8"/>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8"/>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8"/>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8"/>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8"/>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8"/>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8"/>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8"/>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8"/>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8"/>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8"/>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8"/>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8"/>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8"/>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8"/>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8"/>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8"/>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8"/>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8"/>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8"/>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8"/>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8"/>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8"/>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8"/>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8"/>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8"/>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8"/>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8"/>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8"/>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8"/>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8"/>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8"/>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8"/>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8"/>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8"/>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8"/>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8"/>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8"/>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8"/>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8"/>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8"/>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8"/>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8"/>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8"/>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8"/>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8"/>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8"/>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8"/>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8"/>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8"/>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8"/>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8"/>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8"/>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8"/>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8"/>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8"/>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8"/>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8"/>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8"/>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8"/>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8"/>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8"/>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8"/>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8"/>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8"/>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8"/>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8"/>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8"/>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8"/>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8"/>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8"/>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8"/>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8"/>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8"/>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8"/>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8"/>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8"/>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8"/>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8"/>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8"/>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8"/>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8"/>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8"/>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8"/>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8"/>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8"/>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8"/>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8"/>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8"/>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8"/>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8"/>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8"/>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8"/>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8"/>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8"/>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8"/>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8"/>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8"/>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8"/>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8"/>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8"/>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8"/>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8"/>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8"/>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8"/>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8"/>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8"/>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8"/>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8"/>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8"/>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8"/>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8"/>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8"/>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8"/>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8"/>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8"/>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8"/>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8"/>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8"/>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8"/>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8"/>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8"/>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8"/>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8"/>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8"/>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8"/>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8"/>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8"/>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8"/>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8"/>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8"/>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8"/>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8"/>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8"/>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8"/>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8"/>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8"/>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8"/>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8"/>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8"/>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8"/>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8"/>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8"/>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8"/>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8"/>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8"/>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8"/>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8"/>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8"/>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8"/>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8"/>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8"/>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8"/>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8"/>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8"/>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8"/>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8"/>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8"/>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8"/>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8"/>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8"/>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8"/>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8"/>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8"/>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8"/>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8"/>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8"/>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8"/>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8"/>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8"/>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8"/>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8"/>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8"/>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8"/>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8"/>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8"/>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8"/>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8"/>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8"/>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8"/>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8"/>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8"/>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8"/>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8"/>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8"/>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8"/>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8"/>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8"/>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8"/>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8"/>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8"/>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8"/>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8"/>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8"/>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8"/>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8"/>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8"/>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8"/>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8"/>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8"/>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8"/>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8"/>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8"/>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8"/>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8"/>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8"/>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8"/>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8"/>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8"/>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8"/>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8"/>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8"/>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8"/>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8"/>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8"/>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8"/>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8"/>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8"/>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8"/>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8"/>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8"/>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8"/>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8"/>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8"/>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8"/>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8"/>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8"/>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8"/>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8"/>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8"/>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8"/>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8"/>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8"/>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8"/>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8"/>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8"/>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8"/>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8"/>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8"/>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8"/>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8"/>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78"/>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8"/>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8"/>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8"/>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8"/>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8"/>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8"/>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8"/>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8"/>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8"/>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8"/>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8"/>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8"/>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8"/>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8"/>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8"/>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8"/>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8"/>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8"/>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8"/>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8"/>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8"/>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8"/>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8"/>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8"/>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8"/>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8"/>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8"/>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8"/>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8"/>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8"/>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8"/>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8"/>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8"/>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8"/>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8"/>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8"/>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8"/>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8"/>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8"/>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8"/>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8"/>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8"/>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8"/>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8"/>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8"/>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8"/>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8"/>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8"/>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8"/>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8"/>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8"/>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8"/>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8"/>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8"/>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78"/>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8"/>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8"/>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8"/>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8"/>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8"/>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8"/>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8"/>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8"/>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8"/>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8"/>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8"/>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8"/>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8"/>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8"/>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8"/>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8"/>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8"/>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8"/>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8"/>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8"/>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8"/>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8"/>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8"/>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8"/>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8"/>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8"/>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8"/>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8"/>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8"/>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8"/>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8"/>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8"/>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8"/>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8"/>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8"/>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8"/>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8"/>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8"/>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8"/>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8"/>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8"/>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8"/>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8"/>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8"/>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8"/>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8"/>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8"/>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8"/>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8"/>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8"/>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8"/>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8"/>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8"/>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8"/>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8"/>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8"/>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8"/>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8"/>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8"/>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8"/>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8"/>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8"/>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8"/>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8"/>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8"/>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8"/>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8"/>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8"/>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8"/>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8"/>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8"/>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8"/>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8"/>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8"/>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8"/>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8"/>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8"/>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8"/>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8"/>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8"/>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8"/>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8"/>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8"/>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8"/>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8"/>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8"/>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8"/>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8"/>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8"/>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8"/>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8"/>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8"/>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8"/>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8"/>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8"/>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8"/>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8"/>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8"/>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8"/>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8"/>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8"/>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8"/>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8"/>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8"/>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8"/>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8"/>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8"/>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8"/>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8"/>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8"/>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8"/>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8"/>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8"/>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8"/>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8"/>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8"/>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8"/>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8"/>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8"/>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8"/>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8"/>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8"/>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8"/>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8"/>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8"/>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8"/>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8"/>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8"/>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8"/>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8"/>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8"/>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8"/>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8"/>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8"/>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8"/>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8"/>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8"/>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8"/>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8"/>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8"/>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8"/>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8"/>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8"/>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8"/>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8"/>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8"/>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8"/>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8"/>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8"/>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8"/>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8"/>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8"/>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8"/>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8"/>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8"/>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8"/>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8"/>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8"/>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8"/>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8"/>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8"/>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8"/>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8"/>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8"/>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8"/>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8"/>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8"/>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8"/>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8"/>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8"/>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8"/>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8"/>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8"/>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8"/>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8"/>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8"/>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8"/>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8"/>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8"/>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8"/>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8"/>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8"/>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8"/>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8"/>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8"/>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8"/>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8"/>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8"/>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8"/>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8"/>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8"/>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8"/>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8"/>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8"/>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8"/>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8"/>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8"/>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8"/>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8"/>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8"/>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8"/>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8"/>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8"/>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8"/>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8"/>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8"/>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8"/>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8"/>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8"/>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8"/>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8"/>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8"/>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8"/>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8"/>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8"/>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8"/>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8"/>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8"/>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8"/>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8"/>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8"/>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8"/>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8"/>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8"/>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8"/>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8"/>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8"/>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8"/>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8"/>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8"/>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8"/>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8"/>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8"/>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8"/>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8"/>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8"/>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8"/>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8"/>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8"/>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8"/>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8"/>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8"/>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8"/>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8"/>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8"/>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8"/>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8"/>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8"/>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8"/>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8"/>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8"/>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8"/>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8"/>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8"/>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8"/>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8"/>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8"/>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8"/>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8"/>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8"/>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8"/>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8"/>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8"/>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8"/>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8"/>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8"/>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8"/>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8"/>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8"/>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8"/>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8"/>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8"/>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8"/>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8"/>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8"/>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8"/>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8"/>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8"/>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8"/>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8"/>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8"/>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8"/>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8"/>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8"/>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8"/>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8"/>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8"/>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8"/>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8"/>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8"/>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8"/>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8"/>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8"/>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8"/>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8"/>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8"/>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8"/>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8"/>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8"/>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8"/>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8"/>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8"/>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8"/>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8"/>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8"/>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8"/>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8"/>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8"/>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8"/>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8"/>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8"/>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78"/>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78"/>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78"/>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78"/>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78"/>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78"/>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78"/>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78"/>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78"/>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8"/>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8"/>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8"/>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8"/>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78"/>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78"/>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78"/>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8"/>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8"/>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78"/>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78"/>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8"/>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8"/>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8"/>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78"/>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78"/>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8"/>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8"/>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8"/>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78"/>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78"/>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8"/>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8"/>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8"/>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8"/>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78"/>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78"/>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78"/>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8"/>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8"/>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78"/>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8"/>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8"/>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8"/>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8"/>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8"/>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8"/>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8"/>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8"/>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8"/>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78"/>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8"/>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8"/>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8"/>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8"/>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8"/>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8"/>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8"/>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8"/>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8"/>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8"/>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8"/>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8"/>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8"/>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8"/>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8"/>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8"/>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8"/>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8"/>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8"/>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8"/>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8"/>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8"/>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8"/>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8"/>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8"/>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8"/>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8"/>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8"/>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8"/>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8"/>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8"/>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8"/>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8"/>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78"/>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8"/>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8"/>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8"/>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8"/>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8"/>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8"/>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8"/>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8"/>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8"/>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78"/>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8"/>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8"/>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8"/>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8"/>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8"/>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8"/>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8"/>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8"/>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8"/>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8"/>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78"/>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8"/>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8"/>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8"/>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8"/>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8"/>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8"/>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8"/>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8"/>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8"/>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8"/>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8"/>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8"/>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8"/>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8"/>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8"/>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8"/>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8"/>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8"/>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8"/>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8"/>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8"/>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8"/>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8"/>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8"/>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8"/>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8"/>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8"/>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8"/>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8"/>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8"/>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8"/>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8"/>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78"/>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78"/>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8"/>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8"/>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8"/>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8"/>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8"/>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8"/>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8"/>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8"/>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8"/>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8"/>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8"/>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8"/>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8"/>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8"/>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8"/>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8"/>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8"/>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78"/>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8"/>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8"/>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8"/>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8"/>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8"/>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8"/>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8"/>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8"/>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8"/>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8"/>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8"/>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8"/>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8"/>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8"/>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8"/>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8"/>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8"/>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8"/>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8"/>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8"/>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8"/>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8"/>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8"/>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8"/>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8"/>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8"/>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8"/>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8"/>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8"/>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8"/>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8"/>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8"/>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8"/>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8"/>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8"/>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8"/>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8"/>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8"/>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8"/>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8"/>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8"/>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8"/>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8"/>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8"/>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8"/>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8"/>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8"/>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8"/>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8"/>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8"/>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8"/>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8"/>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8"/>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8"/>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8"/>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8"/>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78"/>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8"/>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8"/>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8"/>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8"/>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8"/>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8"/>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78"/>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78"/>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8"/>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78"/>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78"/>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8"/>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78"/>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78"/>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78"/>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8"/>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8"/>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8"/>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8"/>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8"/>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8"/>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8"/>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78"/>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8"/>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8"/>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78"/>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78"/>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8"/>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78"/>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78"/>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8"/>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8"/>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8"/>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8"/>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78"/>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78"/>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8"/>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8"/>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8"/>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8"/>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8"/>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78"/>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78"/>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8"/>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8"/>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8"/>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8"/>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8"/>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78"/>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8"/>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8"/>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8"/>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8"/>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78"/>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78"/>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8"/>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8"/>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8"/>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8"/>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78"/>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78"/>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8"/>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8"/>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78"/>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8"/>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8"/>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8"/>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8"/>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78"/>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78"/>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8"/>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8"/>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8"/>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78"/>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8"/>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8"/>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8"/>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8"/>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8"/>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8"/>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78"/>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78"/>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8"/>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8"/>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8"/>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8"/>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8"/>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8"/>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78"/>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78"/>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8"/>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8"/>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8"/>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8"/>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8"/>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8"/>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8"/>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8"/>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8"/>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8"/>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8"/>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8"/>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8"/>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8"/>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8"/>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8"/>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8"/>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8"/>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8"/>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8"/>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8"/>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8"/>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78"/>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78"/>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8"/>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8"/>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8"/>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8"/>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8"/>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8"/>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8"/>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8"/>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8"/>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8"/>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8"/>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8"/>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8"/>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8"/>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8"/>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8"/>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8"/>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8"/>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8"/>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8"/>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8"/>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8"/>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8"/>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8"/>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8"/>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78"/>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78"/>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8"/>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8"/>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8"/>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8"/>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8"/>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8"/>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8"/>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78"/>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78"/>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8"/>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8"/>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8"/>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78"/>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78"/>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8"/>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8"/>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8"/>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78"/>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78"/>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8"/>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8"/>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8"/>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8"/>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8"/>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8"/>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78"/>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78"/>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8"/>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8"/>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78"/>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78"/>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8"/>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8"/>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8"/>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8"/>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78"/>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8"/>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8"/>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8"/>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8"/>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8"/>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8"/>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8"/>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8"/>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8"/>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8"/>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8"/>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8"/>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78"/>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8"/>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8"/>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8"/>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78"/>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8"/>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8"/>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78"/>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8"/>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8"/>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8"/>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8"/>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8"/>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8"/>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8"/>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78"/>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8"/>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8"/>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8"/>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8"/>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8"/>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8"/>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8"/>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78"/>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8"/>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8"/>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8"/>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78"/>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8"/>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8"/>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8"/>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8"/>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8"/>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8"/>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8"/>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8"/>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8"/>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8"/>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8"/>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78"/>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8"/>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8"/>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8"/>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8"/>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8"/>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8"/>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8"/>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8"/>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8"/>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78"/>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78"/>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8"/>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8"/>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78"/>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78"/>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8"/>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8"/>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8"/>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8"/>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8"/>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8"/>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8"/>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8"/>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8"/>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8"/>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8"/>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78"/>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78"/>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8"/>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8"/>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78"/>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8"/>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8"/>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8"/>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8"/>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8"/>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8"/>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8"/>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8"/>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8"/>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78"/>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8"/>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8"/>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78"/>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8"/>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8"/>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8"/>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8"/>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78"/>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8"/>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8"/>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8"/>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78"/>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8"/>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8"/>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8"/>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8"/>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8"/>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8"/>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8"/>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8"/>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78"/>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8"/>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8"/>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8"/>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8"/>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8"/>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8"/>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8"/>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8"/>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78"/>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78"/>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8"/>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8"/>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8"/>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8"/>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8"/>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8"/>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8"/>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8"/>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8"/>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8"/>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78"/>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78"/>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8"/>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8"/>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8"/>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8"/>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78"/>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78"/>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8"/>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8"/>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78"/>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8"/>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78"/>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8"/>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8"/>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8"/>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8"/>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8"/>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8"/>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8"/>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8"/>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8"/>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8"/>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8"/>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8"/>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78"/>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8"/>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8"/>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78"/>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78"/>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8"/>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8"/>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8"/>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8"/>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78"/>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78"/>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8"/>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8"/>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8"/>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8"/>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8"/>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8"/>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8"/>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8"/>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8"/>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78"/>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78"/>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8"/>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8"/>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8"/>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78"/>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8"/>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8"/>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78"/>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78"/>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8"/>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8"/>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8"/>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8"/>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8"/>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8"/>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8"/>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8"/>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8"/>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8"/>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8"/>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8"/>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8"/>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78"/>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78"/>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8"/>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8"/>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8"/>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8"/>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78"/>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78"/>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8"/>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8"/>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78"/>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78"/>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8"/>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78"/>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78"/>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8"/>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8"/>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8"/>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8"/>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78"/>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78"/>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8"/>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8"/>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8"/>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78"/>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78"/>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8"/>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78"/>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8"/>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8"/>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78"/>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8"/>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8"/>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8"/>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8"/>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8"/>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8"/>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8"/>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8"/>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8"/>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8"/>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8"/>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8"/>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8"/>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8"/>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8"/>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8"/>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8"/>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8"/>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78"/>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78"/>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8"/>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8"/>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8"/>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8"/>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8"/>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8"/>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8"/>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8"/>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8"/>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8"/>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8"/>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8"/>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78"/>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78"/>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8"/>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8"/>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8"/>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8"/>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78"/>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8"/>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8"/>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8"/>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78"/>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8"/>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78"/>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8"/>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8"/>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8"/>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78"/>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8"/>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8"/>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8"/>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78"/>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8"/>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78"/>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8"/>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8"/>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8"/>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8"/>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8"/>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8"/>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8"/>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8"/>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8"/>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78"/>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78"/>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8"/>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8"/>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8"/>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8"/>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78"/>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78"/>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8"/>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8"/>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78"/>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8"/>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8"/>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8"/>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8"/>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8"/>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8"/>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8"/>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8"/>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8"/>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8"/>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8"/>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8"/>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8"/>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8"/>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78"/>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8"/>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8"/>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8"/>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8"/>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8"/>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8"/>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8"/>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8"/>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8"/>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8"/>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8"/>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8"/>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78"/>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8"/>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78"/>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78"/>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8"/>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8"/>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78"/>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78"/>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8"/>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8"/>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8"/>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78"/>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78"/>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8"/>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8"/>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78"/>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78"/>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78"/>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8"/>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8"/>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78"/>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8"/>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8"/>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8"/>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8"/>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8"/>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8"/>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8"/>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8"/>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8"/>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78"/>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8"/>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8"/>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8"/>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8"/>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8"/>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8"/>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8"/>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8"/>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8"/>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8"/>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78"/>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8"/>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8"/>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8"/>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8"/>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8"/>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8"/>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8"/>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8"/>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8"/>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78"/>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78"/>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8"/>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8"/>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8"/>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78"/>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8"/>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8"/>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8"/>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78"/>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8"/>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8"/>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8"/>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8"/>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8"/>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8"/>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8"/>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8"/>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8"/>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8"/>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8"/>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8"/>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8"/>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8"/>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78"/>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8"/>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78"/>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78"/>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8"/>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8"/>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78"/>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8"/>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8"/>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8"/>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78"/>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78"/>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8"/>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8"/>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8"/>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8"/>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8"/>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8"/>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8"/>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8"/>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8"/>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8"/>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8"/>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8"/>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8"/>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8"/>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8"/>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8"/>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8"/>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78"/>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8"/>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8"/>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8"/>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8"/>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8"/>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8"/>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8"/>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8"/>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8"/>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8"/>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8"/>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8"/>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8"/>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8"/>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8"/>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8"/>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8"/>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8"/>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8"/>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8"/>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8"/>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8"/>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8"/>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8"/>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8"/>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8"/>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8"/>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78"/>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78"/>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8"/>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8"/>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8"/>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8"/>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8"/>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8"/>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8"/>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8"/>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8"/>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8"/>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8"/>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8"/>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8"/>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8"/>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8"/>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8"/>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8"/>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8"/>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8"/>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8"/>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8"/>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8"/>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8"/>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8"/>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8"/>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8"/>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8"/>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8"/>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8"/>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8"/>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8"/>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8"/>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8"/>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8"/>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8"/>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8"/>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8"/>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8"/>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8"/>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8"/>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8"/>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8"/>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8"/>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8"/>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8"/>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8"/>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8"/>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8"/>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8"/>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8"/>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8"/>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8"/>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8"/>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8"/>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8"/>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8"/>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8"/>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8"/>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8"/>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8"/>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8"/>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8"/>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8"/>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8"/>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8"/>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8"/>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8"/>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8"/>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8"/>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8"/>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8"/>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8"/>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8"/>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8"/>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8"/>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8"/>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8"/>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8"/>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8"/>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8"/>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8"/>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8"/>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8"/>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8"/>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8"/>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8"/>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8"/>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78"/>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8"/>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8"/>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8"/>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8"/>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8"/>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8"/>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8"/>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8"/>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8"/>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8"/>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8"/>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8"/>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8"/>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8"/>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8"/>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8"/>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8"/>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8"/>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8"/>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8"/>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8"/>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8"/>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8"/>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8"/>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8"/>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8"/>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78"/>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8"/>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8"/>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8"/>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8"/>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8"/>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8"/>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8"/>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8"/>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8"/>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8"/>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8"/>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8"/>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8"/>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8"/>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8"/>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8"/>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8"/>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8"/>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8"/>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8"/>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8"/>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8"/>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8"/>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8"/>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8"/>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8"/>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8"/>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8"/>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8"/>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8"/>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8"/>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8"/>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8"/>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8"/>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8"/>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8"/>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8"/>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8"/>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8"/>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8"/>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8"/>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8"/>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8"/>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8"/>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8"/>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78"/>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8"/>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8"/>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8"/>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8"/>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78"/>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8"/>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8"/>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8"/>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8"/>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8"/>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8"/>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8"/>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8"/>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8"/>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8"/>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8"/>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8"/>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8"/>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8"/>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8"/>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8"/>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8"/>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8"/>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8"/>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8"/>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8"/>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8"/>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8"/>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78"/>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8"/>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8"/>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8"/>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8"/>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8"/>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8"/>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8"/>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8"/>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8"/>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8"/>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8"/>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8"/>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8"/>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8"/>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8"/>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8"/>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8"/>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8"/>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8"/>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8"/>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8"/>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8"/>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8"/>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8"/>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8"/>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8"/>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8"/>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8"/>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8"/>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8"/>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8"/>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78"/>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78"/>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8"/>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8"/>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8"/>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8"/>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8"/>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8"/>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8"/>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8"/>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8"/>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8"/>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8"/>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8"/>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8"/>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8"/>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8"/>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8"/>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8"/>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78"/>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8"/>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8"/>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8"/>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8"/>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8"/>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8"/>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8"/>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8"/>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8"/>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8"/>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78"/>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8"/>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8"/>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8"/>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8"/>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8"/>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8"/>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8"/>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8"/>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8"/>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8"/>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8"/>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78"/>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8"/>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8"/>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8"/>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8"/>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8"/>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8"/>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8"/>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8"/>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8"/>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78"/>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8"/>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8"/>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8"/>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8"/>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8"/>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8"/>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8"/>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8"/>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8"/>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8"/>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8"/>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8"/>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8"/>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8"/>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8"/>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8"/>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8"/>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8"/>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8"/>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8"/>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8"/>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8"/>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8"/>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8"/>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8"/>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8"/>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8"/>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8"/>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8"/>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8"/>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78"/>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8"/>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8"/>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8"/>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8"/>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8"/>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8"/>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8"/>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8"/>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8"/>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8"/>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8"/>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8"/>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8"/>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8"/>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8"/>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8"/>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8"/>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8"/>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8"/>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8"/>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8"/>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8"/>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8"/>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8"/>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8"/>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8"/>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8"/>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8"/>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8"/>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8"/>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8"/>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8"/>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8"/>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8"/>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8"/>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8"/>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8"/>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8"/>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8"/>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8"/>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8"/>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8"/>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8"/>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8"/>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8"/>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8"/>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8"/>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8"/>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8"/>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8"/>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8"/>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8"/>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78"/>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8"/>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8"/>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8"/>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8"/>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8"/>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8"/>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8"/>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8"/>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8"/>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8"/>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8"/>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8"/>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8"/>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8"/>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8"/>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8"/>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8"/>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8"/>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8"/>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8"/>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8"/>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8"/>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8"/>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8"/>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8"/>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8"/>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8"/>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8"/>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8"/>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8"/>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8"/>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8"/>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8"/>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8"/>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8"/>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8"/>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8"/>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8"/>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8"/>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8"/>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8"/>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8"/>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8"/>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78"/>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8"/>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8"/>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8"/>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8"/>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8"/>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8"/>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8"/>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8"/>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8"/>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8"/>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8"/>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8"/>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8"/>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8"/>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8"/>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8"/>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8"/>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8"/>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8"/>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8"/>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8"/>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78"/>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78"/>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8"/>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8"/>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8"/>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8"/>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8"/>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8"/>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8"/>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8"/>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8"/>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8"/>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8"/>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8"/>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8"/>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8"/>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8"/>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8"/>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78"/>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8"/>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8"/>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8"/>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8"/>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8"/>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8"/>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8"/>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8"/>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8"/>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8"/>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8"/>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8"/>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8"/>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8"/>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8"/>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8"/>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8"/>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8"/>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8"/>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8"/>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8"/>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8"/>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8"/>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8"/>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8"/>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8"/>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8"/>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8"/>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8"/>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8"/>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8"/>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8"/>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8"/>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8"/>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8"/>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8"/>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8"/>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8"/>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8"/>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8"/>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8"/>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8"/>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8"/>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8"/>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8"/>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8"/>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8"/>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8"/>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8"/>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8"/>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8"/>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8"/>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8"/>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8"/>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8"/>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8"/>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8"/>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8"/>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8"/>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78"/>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8"/>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8"/>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8"/>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8"/>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8"/>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8"/>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8"/>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8"/>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8"/>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8"/>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8"/>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8"/>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8"/>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8"/>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8"/>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8"/>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8"/>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8"/>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8"/>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8"/>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8"/>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8"/>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8"/>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8"/>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8"/>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8"/>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8"/>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8"/>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8"/>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8"/>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8"/>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8"/>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8"/>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8"/>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8"/>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8"/>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8"/>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8"/>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8"/>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8"/>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8"/>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8"/>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8"/>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8"/>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8"/>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8"/>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8"/>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8"/>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8"/>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8"/>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8"/>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8"/>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8"/>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8"/>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8"/>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8"/>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8"/>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8"/>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8"/>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8"/>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8"/>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8"/>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78"/>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8"/>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8"/>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8"/>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8"/>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8"/>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8"/>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8"/>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8"/>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8"/>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8"/>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8"/>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8"/>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8"/>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8"/>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8"/>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8"/>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8"/>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8"/>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8"/>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8"/>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8"/>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8"/>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8"/>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8"/>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8"/>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8"/>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8"/>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8"/>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8"/>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8"/>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8"/>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8"/>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8"/>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8"/>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8"/>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8"/>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8"/>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8"/>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8"/>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8"/>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8"/>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8"/>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8"/>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8"/>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8"/>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8"/>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8"/>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8"/>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8"/>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8"/>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8"/>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8"/>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8"/>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8"/>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8"/>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8"/>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8"/>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8"/>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8"/>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8"/>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8"/>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8"/>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8"/>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8"/>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8"/>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8"/>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8"/>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8"/>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8"/>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8"/>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8"/>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8"/>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8"/>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8"/>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8"/>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8"/>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8"/>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8"/>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8"/>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8"/>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8"/>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8"/>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8"/>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8"/>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8"/>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8"/>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8"/>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8"/>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8"/>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8"/>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8"/>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8"/>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8"/>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8"/>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8"/>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8"/>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8"/>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8"/>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8"/>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8"/>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78"/>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8"/>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8"/>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8"/>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8"/>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8"/>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8"/>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8"/>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8"/>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8"/>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78"/>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78"/>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8"/>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8"/>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8"/>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8"/>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8"/>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78"/>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8"/>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8"/>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8"/>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8"/>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8"/>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8"/>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8"/>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8"/>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8"/>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8"/>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8"/>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8"/>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8"/>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8"/>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8"/>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8"/>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8"/>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8"/>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8"/>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78"/>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8"/>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8"/>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8"/>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8"/>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8"/>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8"/>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8"/>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8"/>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8"/>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8"/>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8"/>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8"/>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8"/>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8"/>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8"/>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8"/>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8"/>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8"/>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78"/>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8"/>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8"/>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8"/>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8"/>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8"/>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8"/>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8"/>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8"/>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8"/>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8"/>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8"/>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8"/>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8"/>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8"/>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8"/>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8"/>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8"/>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8"/>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8"/>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8"/>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78"/>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8"/>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8"/>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8"/>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8"/>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8"/>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8"/>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8"/>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8"/>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8"/>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8"/>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8"/>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8"/>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8"/>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78"/>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8"/>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8"/>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8"/>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8"/>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8"/>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8"/>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8"/>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8"/>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8"/>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8"/>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8"/>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8"/>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8"/>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8"/>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8"/>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8"/>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8"/>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8"/>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8"/>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8"/>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8"/>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8"/>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8"/>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8"/>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8"/>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8"/>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8"/>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8"/>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8"/>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8"/>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8"/>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8"/>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8"/>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8"/>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8"/>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8"/>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8"/>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8"/>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8"/>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8"/>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8"/>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8"/>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8"/>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8"/>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8"/>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8"/>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8"/>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8"/>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8"/>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8"/>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78"/>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8"/>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8"/>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8"/>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8"/>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8"/>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8"/>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8"/>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8"/>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8"/>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8"/>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8"/>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8"/>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8"/>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8"/>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8"/>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8"/>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8"/>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8"/>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8"/>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8"/>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8"/>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8"/>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8"/>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8"/>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8"/>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8"/>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8"/>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8"/>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8"/>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8"/>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8"/>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8"/>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78"/>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8"/>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8"/>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8"/>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8"/>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8"/>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8"/>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8"/>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8"/>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8"/>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8"/>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8"/>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8"/>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8"/>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8"/>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8"/>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8"/>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8"/>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8"/>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8"/>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8"/>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8"/>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8"/>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8"/>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8"/>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8"/>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8"/>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8"/>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8"/>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8"/>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8"/>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8"/>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8"/>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8"/>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8"/>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8"/>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8"/>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8"/>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8"/>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8"/>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8"/>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8"/>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8"/>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8"/>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8"/>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8"/>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8"/>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8"/>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8"/>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8"/>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8"/>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8"/>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8"/>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8"/>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8"/>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8"/>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8"/>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8"/>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8"/>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8"/>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8"/>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8"/>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8"/>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8"/>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8"/>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8"/>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8"/>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8"/>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8"/>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8"/>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8"/>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8"/>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8"/>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8"/>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8"/>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8"/>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8"/>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8"/>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8"/>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8"/>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8"/>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8"/>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8"/>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8"/>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8"/>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8"/>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8"/>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8"/>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8"/>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8"/>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8"/>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8"/>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8"/>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8"/>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8"/>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8"/>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8"/>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8"/>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8"/>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8"/>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8"/>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8"/>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8"/>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8"/>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8"/>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8"/>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8"/>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8"/>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8"/>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8"/>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8"/>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8"/>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8"/>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8"/>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8"/>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8"/>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8"/>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8"/>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8"/>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8"/>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8"/>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8"/>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8"/>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8"/>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8"/>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8"/>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8"/>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8"/>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8"/>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8"/>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8"/>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8"/>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8"/>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8"/>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8"/>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8"/>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8"/>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8"/>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8"/>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8"/>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8"/>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8"/>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8"/>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8"/>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8"/>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8"/>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8"/>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8"/>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8"/>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8"/>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8"/>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8"/>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8"/>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8"/>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8"/>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8"/>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8"/>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8"/>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8"/>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8"/>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8"/>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8"/>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8"/>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8"/>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8"/>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8"/>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8"/>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78"/>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8"/>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8"/>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8"/>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8"/>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8"/>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8"/>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8"/>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8"/>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8"/>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8"/>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78"/>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78"/>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8"/>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8"/>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8"/>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8"/>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8"/>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8"/>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8"/>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8"/>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8"/>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8"/>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8"/>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8"/>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8"/>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8"/>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8"/>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8"/>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8"/>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8"/>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8"/>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8"/>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8"/>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8"/>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8"/>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8"/>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8"/>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8"/>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8"/>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8"/>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8"/>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8"/>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8"/>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8"/>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8"/>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8"/>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8"/>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8"/>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8"/>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8"/>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78"/>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78"/>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8"/>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8"/>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8"/>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8"/>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8"/>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8"/>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8"/>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8"/>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8"/>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8"/>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8"/>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8"/>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8"/>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8"/>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8"/>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8"/>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8"/>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8"/>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8"/>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8"/>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8"/>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8"/>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8"/>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8"/>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8"/>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8"/>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8"/>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8"/>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8"/>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8"/>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8"/>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8"/>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8"/>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8"/>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8"/>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8"/>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8"/>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8"/>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8"/>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8"/>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8"/>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8"/>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8"/>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8"/>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8"/>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8"/>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8"/>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8"/>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8"/>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8"/>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8"/>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8"/>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8"/>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8"/>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8"/>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8"/>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8"/>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8"/>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8"/>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8"/>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8"/>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8"/>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8"/>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8"/>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8"/>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8"/>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8"/>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8"/>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8"/>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8"/>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8"/>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8"/>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8"/>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8"/>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8"/>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8"/>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8"/>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8"/>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8"/>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8"/>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8"/>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8"/>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8"/>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8"/>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8"/>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8"/>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8"/>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8"/>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8"/>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8"/>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8"/>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78"/>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8"/>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8"/>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8"/>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8"/>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8"/>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8"/>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8"/>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8"/>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8"/>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8"/>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8"/>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8"/>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8"/>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8"/>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8"/>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8"/>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8"/>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8"/>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8"/>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8"/>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8"/>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8"/>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8"/>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8"/>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8"/>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8"/>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8"/>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8"/>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8"/>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8"/>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8"/>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8"/>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8"/>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8"/>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8"/>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8"/>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8"/>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8"/>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8"/>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8"/>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8"/>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8"/>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8"/>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8"/>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8"/>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8"/>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8"/>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8"/>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8"/>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8"/>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8"/>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8"/>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8"/>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8"/>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8"/>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8"/>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8"/>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8"/>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8"/>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8"/>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8"/>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8"/>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8"/>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8"/>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8"/>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8"/>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8"/>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8"/>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8"/>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8"/>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8"/>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8"/>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8"/>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8"/>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8"/>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8"/>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8"/>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8"/>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8"/>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8"/>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8"/>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8"/>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8"/>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8"/>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8"/>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8"/>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8"/>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8"/>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8"/>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8"/>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8"/>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8"/>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8"/>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8"/>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8"/>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8"/>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8"/>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8"/>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8"/>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8"/>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8"/>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8"/>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8"/>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78"/>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8"/>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8"/>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8"/>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8"/>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8"/>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8"/>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8"/>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8"/>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8"/>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8"/>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8"/>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8"/>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8"/>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8"/>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8"/>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8"/>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8"/>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8"/>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8"/>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8"/>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8"/>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8"/>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8"/>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8"/>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8"/>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8"/>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8"/>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8"/>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8"/>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8"/>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8"/>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8"/>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8"/>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8"/>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8"/>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8"/>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8"/>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8"/>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8"/>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8"/>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8"/>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8"/>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8"/>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8"/>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8"/>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8"/>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8"/>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8"/>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8"/>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8"/>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8"/>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8"/>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8"/>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8"/>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8"/>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8"/>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8"/>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8"/>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8"/>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8"/>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8"/>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8"/>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8"/>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8"/>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8"/>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8"/>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8"/>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8"/>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8"/>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8"/>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8"/>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8"/>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8"/>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8"/>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8"/>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8"/>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8"/>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8"/>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8"/>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8"/>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8"/>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8"/>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8"/>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8"/>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8"/>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8"/>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8"/>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8"/>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8"/>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8"/>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8"/>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8"/>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8"/>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8"/>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8"/>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8"/>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8"/>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8"/>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8"/>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8"/>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8"/>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8"/>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8"/>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8"/>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8"/>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8"/>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8"/>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8"/>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8"/>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8"/>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8"/>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8"/>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8"/>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8"/>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8"/>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8"/>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8"/>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8"/>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8"/>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8"/>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8"/>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8"/>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8"/>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8"/>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8"/>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8"/>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8"/>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8"/>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8"/>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8"/>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8"/>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8"/>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8"/>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8"/>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8"/>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8"/>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8"/>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8"/>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8"/>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8"/>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8"/>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8"/>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8"/>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8"/>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8"/>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8"/>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8"/>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8"/>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8"/>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8"/>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8"/>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8"/>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8"/>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8"/>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8"/>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8"/>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8"/>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8"/>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8"/>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8"/>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8"/>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8"/>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8"/>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8"/>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8"/>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8"/>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8"/>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8"/>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8"/>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8"/>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8"/>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8"/>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8"/>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8"/>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8"/>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8"/>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8"/>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8"/>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8"/>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8"/>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8"/>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8"/>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8"/>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8"/>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8"/>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8"/>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8"/>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8"/>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8"/>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8"/>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8"/>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8"/>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8"/>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8"/>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8"/>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8"/>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8"/>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8"/>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8"/>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8"/>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8"/>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8"/>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8"/>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8"/>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8"/>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8"/>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8"/>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8"/>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8"/>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8"/>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8"/>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8"/>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8"/>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8"/>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8"/>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8"/>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8"/>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8"/>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8"/>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8"/>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8"/>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8"/>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8"/>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8"/>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8"/>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8"/>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8"/>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8"/>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8"/>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8"/>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8"/>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8"/>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8"/>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8"/>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8"/>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8"/>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8"/>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8"/>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8"/>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8"/>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8"/>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8"/>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8"/>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8"/>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8"/>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8"/>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8"/>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8"/>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8"/>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8"/>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8"/>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8"/>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8"/>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8"/>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8"/>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8"/>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8"/>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8"/>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8"/>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8"/>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8"/>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8"/>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8"/>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8"/>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8"/>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8"/>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8"/>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8"/>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8"/>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8"/>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8"/>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8"/>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8"/>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8"/>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8"/>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8"/>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8"/>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8"/>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8"/>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8"/>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8"/>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8"/>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8"/>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8"/>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8"/>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8"/>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8"/>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8"/>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8"/>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8"/>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8"/>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8"/>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8"/>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8"/>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8"/>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8"/>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8"/>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8"/>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8"/>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8"/>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8"/>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8"/>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8"/>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8"/>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8"/>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8"/>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8"/>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8"/>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8"/>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8"/>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8"/>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8"/>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8"/>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8"/>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8"/>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8"/>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8"/>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8"/>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8"/>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8"/>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8"/>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8"/>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8"/>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8"/>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8"/>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8"/>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8"/>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8"/>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8"/>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8"/>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8"/>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8"/>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8"/>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8"/>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8"/>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8"/>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8"/>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8"/>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8"/>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8"/>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8"/>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8"/>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8"/>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8"/>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8"/>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8"/>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8"/>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8"/>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8"/>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8"/>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8"/>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8"/>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8"/>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8"/>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8"/>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8"/>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8"/>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8"/>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8"/>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8"/>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8"/>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8"/>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8"/>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8"/>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8"/>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8"/>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8"/>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8"/>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8"/>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8"/>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8"/>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8"/>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8"/>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8"/>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8"/>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8"/>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8"/>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8"/>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8"/>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8"/>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8"/>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8"/>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8"/>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8"/>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8"/>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8"/>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8"/>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8"/>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8"/>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8"/>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8"/>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8"/>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8"/>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8"/>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8"/>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8"/>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8"/>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8"/>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8"/>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8"/>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8"/>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8"/>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8"/>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8"/>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8"/>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8"/>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8"/>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8"/>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8"/>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8"/>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8"/>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8"/>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8"/>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8"/>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8"/>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8"/>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8"/>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8"/>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8"/>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8"/>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8"/>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8"/>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8"/>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8"/>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8"/>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8"/>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8"/>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8"/>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8"/>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8"/>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8"/>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8"/>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8"/>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8"/>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8"/>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8"/>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8"/>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8"/>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8"/>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8"/>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8"/>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8"/>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8"/>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8"/>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8"/>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8"/>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8"/>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8"/>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8"/>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78"/>
          <p:cNvGrpSpPr/>
          <p:nvPr/>
        </p:nvGrpSpPr>
        <p:grpSpPr>
          <a:xfrm>
            <a:off x="3450485" y="919691"/>
            <a:ext cx="2310381" cy="1488888"/>
            <a:chOff x="229225" y="549050"/>
            <a:chExt cx="7161750" cy="4615275"/>
          </a:xfrm>
        </p:grpSpPr>
        <p:sp>
          <p:nvSpPr>
            <p:cNvPr id="8081" name="Google Shape;8081;p78"/>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8"/>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8"/>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8"/>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8"/>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8"/>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8"/>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8"/>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8"/>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8"/>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8"/>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8"/>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8"/>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8"/>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8"/>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8"/>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8"/>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8"/>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8"/>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8"/>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8"/>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8"/>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8"/>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8"/>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8"/>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8"/>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8"/>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8"/>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8"/>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8"/>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8"/>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8"/>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8"/>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8"/>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8"/>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8"/>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8"/>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8"/>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8"/>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8"/>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8"/>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8"/>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8"/>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8"/>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8"/>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8"/>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8"/>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8"/>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8"/>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8"/>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8"/>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8"/>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8"/>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8"/>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8"/>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8"/>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8"/>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8"/>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8"/>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8"/>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8"/>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8"/>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8"/>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8"/>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8"/>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8"/>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8"/>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8"/>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8"/>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8"/>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8"/>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8"/>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8"/>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8"/>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8"/>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8"/>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8"/>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8"/>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8"/>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8"/>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8"/>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8"/>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8"/>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8"/>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8"/>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8"/>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8"/>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8"/>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8"/>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8"/>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8"/>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8"/>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8"/>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8"/>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8"/>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8"/>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8"/>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8"/>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8"/>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8"/>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8"/>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8"/>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8"/>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8"/>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8"/>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8"/>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8"/>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8"/>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8"/>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8"/>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8"/>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8"/>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8"/>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8"/>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8"/>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8"/>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8"/>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8" name="Google Shape;8198;p78"/>
          <p:cNvGrpSpPr/>
          <p:nvPr/>
        </p:nvGrpSpPr>
        <p:grpSpPr>
          <a:xfrm>
            <a:off x="3548403" y="2849588"/>
            <a:ext cx="2310282" cy="1374222"/>
            <a:chOff x="238125" y="732525"/>
            <a:chExt cx="7130500" cy="4241425"/>
          </a:xfrm>
        </p:grpSpPr>
        <p:sp>
          <p:nvSpPr>
            <p:cNvPr id="8199" name="Google Shape;8199;p78"/>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8"/>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8"/>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8"/>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8"/>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8"/>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8"/>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8"/>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8"/>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8"/>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8"/>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8"/>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8"/>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8"/>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8"/>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8"/>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8"/>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8"/>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8"/>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8"/>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8"/>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8"/>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8"/>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8"/>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8"/>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8"/>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8"/>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8"/>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8"/>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8"/>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8"/>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8"/>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8"/>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8"/>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8"/>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8"/>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8"/>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8"/>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8"/>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8"/>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8"/>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8"/>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8"/>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8"/>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8"/>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8"/>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8"/>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8"/>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8"/>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8"/>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8"/>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8"/>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8"/>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8"/>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8"/>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8"/>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8"/>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8"/>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8"/>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8"/>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8"/>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8"/>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8"/>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8"/>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8"/>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8"/>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8"/>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8"/>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8"/>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8"/>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8"/>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8"/>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8"/>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8"/>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8"/>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8"/>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8"/>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8"/>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8"/>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8"/>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8"/>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8"/>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8"/>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8"/>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8"/>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8"/>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8"/>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8"/>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8"/>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8"/>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8"/>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8"/>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8"/>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8"/>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8"/>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8"/>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8"/>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8"/>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8"/>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8"/>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8"/>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8"/>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8"/>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8"/>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8"/>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8"/>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8"/>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8"/>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8"/>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8"/>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8"/>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8"/>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8"/>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8"/>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8316"/>
        <p:cNvGrpSpPr/>
        <p:nvPr/>
      </p:nvGrpSpPr>
      <p:grpSpPr>
        <a:xfrm>
          <a:off x="0" y="0"/>
          <a:ext cx="0" cy="0"/>
          <a:chOff x="0" y="0"/>
          <a:chExt cx="0" cy="0"/>
        </a:xfrm>
      </p:grpSpPr>
      <p:grpSp>
        <p:nvGrpSpPr>
          <p:cNvPr id="8317" name="Google Shape;8317;p79"/>
          <p:cNvGrpSpPr/>
          <p:nvPr/>
        </p:nvGrpSpPr>
        <p:grpSpPr>
          <a:xfrm>
            <a:off x="2100560" y="3398663"/>
            <a:ext cx="1102891" cy="760337"/>
            <a:chOff x="4967783" y="2151471"/>
            <a:chExt cx="3920692" cy="2702940"/>
          </a:xfrm>
        </p:grpSpPr>
        <p:grpSp>
          <p:nvGrpSpPr>
            <p:cNvPr id="8318" name="Google Shape;8318;p79"/>
            <p:cNvGrpSpPr/>
            <p:nvPr/>
          </p:nvGrpSpPr>
          <p:grpSpPr>
            <a:xfrm>
              <a:off x="5045709" y="2252109"/>
              <a:ext cx="3761071" cy="2501708"/>
              <a:chOff x="2691784" y="1805334"/>
              <a:chExt cx="3761071" cy="2501708"/>
            </a:xfrm>
          </p:grpSpPr>
          <p:sp>
            <p:nvSpPr>
              <p:cNvPr id="8319" name="Google Shape;8319;p79"/>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9"/>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9"/>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9"/>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9"/>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9"/>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9"/>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79"/>
            <p:cNvGrpSpPr/>
            <p:nvPr/>
          </p:nvGrpSpPr>
          <p:grpSpPr>
            <a:xfrm>
              <a:off x="4967783" y="2151471"/>
              <a:ext cx="3920692" cy="2702940"/>
              <a:chOff x="2613858" y="1704696"/>
              <a:chExt cx="3920692" cy="2702940"/>
            </a:xfrm>
          </p:grpSpPr>
          <p:sp>
            <p:nvSpPr>
              <p:cNvPr id="8327" name="Google Shape;8327;p79"/>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9"/>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9"/>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9"/>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9"/>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2" name="Google Shape;8332;p79"/>
          <p:cNvGrpSpPr/>
          <p:nvPr/>
        </p:nvGrpSpPr>
        <p:grpSpPr>
          <a:xfrm>
            <a:off x="3504468" y="1286940"/>
            <a:ext cx="1561911" cy="708580"/>
            <a:chOff x="3530532" y="1496185"/>
            <a:chExt cx="1561911" cy="708580"/>
          </a:xfrm>
        </p:grpSpPr>
        <p:grpSp>
          <p:nvGrpSpPr>
            <p:cNvPr id="8333" name="Google Shape;8333;p79"/>
            <p:cNvGrpSpPr/>
            <p:nvPr/>
          </p:nvGrpSpPr>
          <p:grpSpPr>
            <a:xfrm>
              <a:off x="3720318" y="1857562"/>
              <a:ext cx="1372125" cy="54"/>
              <a:chOff x="3720318" y="1857562"/>
              <a:chExt cx="1372125" cy="54"/>
            </a:xfrm>
          </p:grpSpPr>
          <p:cxnSp>
            <p:nvCxnSpPr>
              <p:cNvPr id="8334" name="Google Shape;8334;p79"/>
              <p:cNvCxnSpPr>
                <a:endCxn id="833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36" name="Google Shape;8336;p79"/>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37" name="Google Shape;8337;p79"/>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38" name="Google Shape;8338;p79"/>
              <p:cNvCxnSpPr>
                <a:stCxn id="833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339" name="Google Shape;8339;p79"/>
            <p:cNvGrpSpPr/>
            <p:nvPr/>
          </p:nvGrpSpPr>
          <p:grpSpPr>
            <a:xfrm>
              <a:off x="3567462" y="1496185"/>
              <a:ext cx="286500" cy="272914"/>
              <a:chOff x="3567462" y="1496185"/>
              <a:chExt cx="286500" cy="272914"/>
            </a:xfrm>
          </p:grpSpPr>
          <p:cxnSp>
            <p:nvCxnSpPr>
              <p:cNvPr id="8340" name="Google Shape;8340;p79"/>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341" name="Google Shape;8341;p79"/>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2" name="Google Shape;8342;p79"/>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9"/>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4" name="Google Shape;8344;p79"/>
            <p:cNvGrpSpPr/>
            <p:nvPr/>
          </p:nvGrpSpPr>
          <p:grpSpPr>
            <a:xfrm>
              <a:off x="3929014" y="1960574"/>
              <a:ext cx="286500" cy="242342"/>
              <a:chOff x="3929014" y="1960574"/>
              <a:chExt cx="286500" cy="242342"/>
            </a:xfrm>
          </p:grpSpPr>
          <p:cxnSp>
            <p:nvCxnSpPr>
              <p:cNvPr id="8345" name="Google Shape;8345;p79"/>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346" name="Google Shape;8346;p79"/>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79"/>
            <p:cNvGrpSpPr/>
            <p:nvPr/>
          </p:nvGrpSpPr>
          <p:grpSpPr>
            <a:xfrm>
              <a:off x="4290828" y="1496185"/>
              <a:ext cx="286500" cy="272914"/>
              <a:chOff x="4290828" y="1496185"/>
              <a:chExt cx="286500" cy="272914"/>
            </a:xfrm>
          </p:grpSpPr>
          <p:cxnSp>
            <p:nvCxnSpPr>
              <p:cNvPr id="8348" name="Google Shape;8348;p79"/>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349" name="Google Shape;8349;p79"/>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0" name="Google Shape;8350;p79"/>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9"/>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1" name="Google Shape;8351;p79"/>
            <p:cNvGrpSpPr/>
            <p:nvPr/>
          </p:nvGrpSpPr>
          <p:grpSpPr>
            <a:xfrm>
              <a:off x="4657726" y="1959674"/>
              <a:ext cx="286500" cy="245092"/>
              <a:chOff x="4657726" y="1959674"/>
              <a:chExt cx="286500" cy="245092"/>
            </a:xfrm>
          </p:grpSpPr>
          <p:cxnSp>
            <p:nvCxnSpPr>
              <p:cNvPr id="8352" name="Google Shape;8352;p79"/>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353" name="Google Shape;8353;p79"/>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4" name="Google Shape;8354;p79"/>
          <p:cNvGrpSpPr/>
          <p:nvPr/>
        </p:nvGrpSpPr>
        <p:grpSpPr>
          <a:xfrm>
            <a:off x="3486488" y="2149036"/>
            <a:ext cx="1597032" cy="378649"/>
            <a:chOff x="3512551" y="2358282"/>
            <a:chExt cx="1597032" cy="378649"/>
          </a:xfrm>
        </p:grpSpPr>
        <p:grpSp>
          <p:nvGrpSpPr>
            <p:cNvPr id="8355" name="Google Shape;8355;p79"/>
            <p:cNvGrpSpPr/>
            <p:nvPr/>
          </p:nvGrpSpPr>
          <p:grpSpPr>
            <a:xfrm>
              <a:off x="3738198" y="2553002"/>
              <a:ext cx="1145834" cy="117"/>
              <a:chOff x="3738198" y="2553002"/>
              <a:chExt cx="1145834" cy="117"/>
            </a:xfrm>
          </p:grpSpPr>
          <p:cxnSp>
            <p:nvCxnSpPr>
              <p:cNvPr id="8356" name="Google Shape;8356;p79"/>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57" name="Google Shape;8357;p79"/>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58" name="Google Shape;8358;p79"/>
              <p:cNvCxnSpPr>
                <a:stCxn id="8359" idx="6"/>
                <a:endCxn id="836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361" name="Google Shape;8361;p79"/>
            <p:cNvGrpSpPr/>
            <p:nvPr/>
          </p:nvGrpSpPr>
          <p:grpSpPr>
            <a:xfrm>
              <a:off x="3969644" y="2440153"/>
              <a:ext cx="225900" cy="296779"/>
              <a:chOff x="3969644" y="2440153"/>
              <a:chExt cx="225900" cy="296779"/>
            </a:xfrm>
          </p:grpSpPr>
          <p:cxnSp>
            <p:nvCxnSpPr>
              <p:cNvPr id="8362" name="Google Shape;8362;p79"/>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360" name="Google Shape;8360;p79"/>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9"/>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79"/>
            <p:cNvGrpSpPr/>
            <p:nvPr/>
          </p:nvGrpSpPr>
          <p:grpSpPr>
            <a:xfrm>
              <a:off x="4426818" y="2358282"/>
              <a:ext cx="225600" cy="307471"/>
              <a:chOff x="4426818" y="2358282"/>
              <a:chExt cx="225600" cy="307471"/>
            </a:xfrm>
          </p:grpSpPr>
          <p:cxnSp>
            <p:nvCxnSpPr>
              <p:cNvPr id="8365" name="Google Shape;8365;p79"/>
              <p:cNvCxnSpPr>
                <a:stCxn id="8366"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367" name="Google Shape;8367;p79"/>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9"/>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79"/>
            <p:cNvGrpSpPr/>
            <p:nvPr/>
          </p:nvGrpSpPr>
          <p:grpSpPr>
            <a:xfrm>
              <a:off x="4883984" y="2440153"/>
              <a:ext cx="225600" cy="296479"/>
              <a:chOff x="4883984" y="2440153"/>
              <a:chExt cx="225600" cy="296479"/>
            </a:xfrm>
          </p:grpSpPr>
          <p:cxnSp>
            <p:nvCxnSpPr>
              <p:cNvPr id="8369" name="Google Shape;8369;p79"/>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370" name="Google Shape;8370;p79"/>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9"/>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79"/>
            <p:cNvGrpSpPr/>
            <p:nvPr/>
          </p:nvGrpSpPr>
          <p:grpSpPr>
            <a:xfrm>
              <a:off x="3512551" y="2358356"/>
              <a:ext cx="225647" cy="307629"/>
              <a:chOff x="2182679" y="2005014"/>
              <a:chExt cx="792300" cy="1080158"/>
            </a:xfrm>
          </p:grpSpPr>
          <p:cxnSp>
            <p:nvCxnSpPr>
              <p:cNvPr id="8373" name="Google Shape;8373;p79"/>
              <p:cNvCxnSpPr>
                <a:stCxn id="837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359" name="Google Shape;8359;p79"/>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9"/>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5" name="Google Shape;8375;p79"/>
          <p:cNvGrpSpPr/>
          <p:nvPr/>
        </p:nvGrpSpPr>
        <p:grpSpPr>
          <a:xfrm>
            <a:off x="6846570" y="972834"/>
            <a:ext cx="1559809" cy="722610"/>
            <a:chOff x="634175" y="2986275"/>
            <a:chExt cx="3147949" cy="1458344"/>
          </a:xfrm>
        </p:grpSpPr>
        <p:cxnSp>
          <p:nvCxnSpPr>
            <p:cNvPr id="8376" name="Google Shape;8376;p79"/>
            <p:cNvCxnSpPr>
              <a:stCxn id="8377" idx="4"/>
              <a:endCxn id="837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379" name="Google Shape;8379;p79"/>
            <p:cNvCxnSpPr>
              <a:stCxn id="8378" idx="0"/>
              <a:endCxn id="838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381" name="Google Shape;8381;p79"/>
            <p:cNvCxnSpPr>
              <a:stCxn id="8380" idx="4"/>
              <a:endCxn id="838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383" name="Google Shape;8383;p79"/>
            <p:cNvCxnSpPr>
              <a:stCxn id="8382" idx="0"/>
              <a:endCxn id="838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384" name="Google Shape;8384;p79"/>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80" name="Google Shape;8380;p79"/>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77" name="Google Shape;8377;p79"/>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82" name="Google Shape;8382;p79"/>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78" name="Google Shape;8378;p79"/>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385" name="Google Shape;8385;p79"/>
          <p:cNvGrpSpPr/>
          <p:nvPr/>
        </p:nvGrpSpPr>
        <p:grpSpPr>
          <a:xfrm>
            <a:off x="3500360" y="2682741"/>
            <a:ext cx="1570719" cy="294123"/>
            <a:chOff x="998425" y="1182125"/>
            <a:chExt cx="1065400" cy="199500"/>
          </a:xfrm>
        </p:grpSpPr>
        <p:sp>
          <p:nvSpPr>
            <p:cNvPr id="8386" name="Google Shape;8386;p79"/>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9"/>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9"/>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9"/>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9"/>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79"/>
          <p:cNvGrpSpPr/>
          <p:nvPr/>
        </p:nvGrpSpPr>
        <p:grpSpPr>
          <a:xfrm>
            <a:off x="6843616" y="1800228"/>
            <a:ext cx="1565716" cy="366729"/>
            <a:chOff x="1247650" y="2075423"/>
            <a:chExt cx="6648477" cy="1557238"/>
          </a:xfrm>
        </p:grpSpPr>
        <p:sp>
          <p:nvSpPr>
            <p:cNvPr id="8392" name="Google Shape;8392;p79"/>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9"/>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9"/>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9"/>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9"/>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9"/>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8" name="Google Shape;8398;p79"/>
          <p:cNvGrpSpPr/>
          <p:nvPr/>
        </p:nvGrpSpPr>
        <p:grpSpPr>
          <a:xfrm>
            <a:off x="6827928" y="2949043"/>
            <a:ext cx="1597061" cy="663440"/>
            <a:chOff x="6796238" y="3158297"/>
            <a:chExt cx="1630319" cy="677257"/>
          </a:xfrm>
        </p:grpSpPr>
        <p:cxnSp>
          <p:nvCxnSpPr>
            <p:cNvPr id="8399" name="Google Shape;8399;p79"/>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400" name="Google Shape;8400;p79"/>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401" name="Google Shape;8401;p79"/>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402" name="Google Shape;8402;p79"/>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403" name="Google Shape;8403;p79"/>
            <p:cNvGrpSpPr/>
            <p:nvPr/>
          </p:nvGrpSpPr>
          <p:grpSpPr>
            <a:xfrm>
              <a:off x="6796238" y="3311904"/>
              <a:ext cx="1630319" cy="377697"/>
              <a:chOff x="6796238" y="3311904"/>
              <a:chExt cx="1630319" cy="377697"/>
            </a:xfrm>
          </p:grpSpPr>
          <p:sp>
            <p:nvSpPr>
              <p:cNvPr id="8404" name="Google Shape;8404;p79"/>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9"/>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9"/>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07" name="Google Shape;8407;p79"/>
          <p:cNvGrpSpPr/>
          <p:nvPr/>
        </p:nvGrpSpPr>
        <p:grpSpPr>
          <a:xfrm>
            <a:off x="5349066" y="970435"/>
            <a:ext cx="1368606" cy="1593805"/>
            <a:chOff x="1839112" y="2209163"/>
            <a:chExt cx="1918159" cy="2233784"/>
          </a:xfrm>
        </p:grpSpPr>
        <p:sp>
          <p:nvSpPr>
            <p:cNvPr id="8408" name="Google Shape;8408;p79"/>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9"/>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9"/>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1" name="Google Shape;8411;p79"/>
            <p:cNvCxnSpPr>
              <a:stCxn id="8408" idx="6"/>
              <a:endCxn id="840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412" name="Google Shape;8412;p79"/>
            <p:cNvCxnSpPr>
              <a:stCxn id="8409" idx="4"/>
              <a:endCxn id="841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414" name="Google Shape;8414;p79"/>
            <p:cNvCxnSpPr>
              <a:stCxn id="8413" idx="6"/>
              <a:endCxn id="841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415" name="Google Shape;8415;p79"/>
            <p:cNvCxnSpPr>
              <a:stCxn id="8410" idx="4"/>
              <a:endCxn id="841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413" name="Google Shape;8413;p79"/>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9"/>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9"/>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8" name="Google Shape;8418;p79"/>
            <p:cNvCxnSpPr>
              <a:endCxn id="841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419" name="Google Shape;8419;p79"/>
          <p:cNvGrpSpPr/>
          <p:nvPr/>
        </p:nvGrpSpPr>
        <p:grpSpPr>
          <a:xfrm>
            <a:off x="3481439" y="976671"/>
            <a:ext cx="1637968" cy="154942"/>
            <a:chOff x="238125" y="2506075"/>
            <a:chExt cx="7115411" cy="673075"/>
          </a:xfrm>
        </p:grpSpPr>
        <p:sp>
          <p:nvSpPr>
            <p:cNvPr id="8420" name="Google Shape;8420;p79"/>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9"/>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9"/>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9"/>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9"/>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79"/>
          <p:cNvGrpSpPr/>
          <p:nvPr/>
        </p:nvGrpSpPr>
        <p:grpSpPr>
          <a:xfrm>
            <a:off x="720124" y="1298269"/>
            <a:ext cx="2476762" cy="91743"/>
            <a:chOff x="1464850" y="436376"/>
            <a:chExt cx="6001362" cy="222300"/>
          </a:xfrm>
        </p:grpSpPr>
        <p:sp>
          <p:nvSpPr>
            <p:cNvPr id="8426" name="Google Shape;8426;p79"/>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9"/>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9"/>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9"/>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9"/>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31" name="Google Shape;8431;p79"/>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32" name="Google Shape;8432;p79"/>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33" name="Google Shape;8433;p79"/>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34" name="Google Shape;8434;p79"/>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435" name="Google Shape;8435;p79"/>
          <p:cNvGrpSpPr/>
          <p:nvPr/>
        </p:nvGrpSpPr>
        <p:grpSpPr>
          <a:xfrm>
            <a:off x="706391" y="2533734"/>
            <a:ext cx="1452710" cy="651923"/>
            <a:chOff x="803162" y="2667727"/>
            <a:chExt cx="1411906" cy="633611"/>
          </a:xfrm>
        </p:grpSpPr>
        <p:cxnSp>
          <p:nvCxnSpPr>
            <p:cNvPr id="8436" name="Google Shape;8436;p79"/>
            <p:cNvCxnSpPr>
              <a:stCxn id="8437" idx="2"/>
              <a:endCxn id="8438"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39" name="Google Shape;8439;p79"/>
            <p:cNvCxnSpPr>
              <a:stCxn id="8440" idx="0"/>
              <a:endCxn id="8437"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41" name="Google Shape;8441;p79"/>
            <p:cNvCxnSpPr>
              <a:stCxn id="8440" idx="2"/>
              <a:endCxn id="8442"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43" name="Google Shape;8443;p79"/>
            <p:cNvCxnSpPr>
              <a:stCxn id="8444" idx="0"/>
              <a:endCxn id="8440"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45" name="Google Shape;8445;p79"/>
            <p:cNvCxnSpPr>
              <a:stCxn id="8438" idx="2"/>
              <a:endCxn id="8446"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47" name="Google Shape;8447;p79"/>
            <p:cNvCxnSpPr>
              <a:stCxn id="8448" idx="0"/>
              <a:endCxn id="8438"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444" name="Google Shape;8444;p79"/>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42" name="Google Shape;8442;p79"/>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48" name="Google Shape;8448;p79"/>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46" name="Google Shape;8446;p79"/>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38" name="Google Shape;8438;p79"/>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40" name="Google Shape;8440;p79"/>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37" name="Google Shape;8437;p79"/>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49" name="Google Shape;8449;p79"/>
          <p:cNvGrpSpPr/>
          <p:nvPr/>
        </p:nvGrpSpPr>
        <p:grpSpPr>
          <a:xfrm>
            <a:off x="706393" y="969273"/>
            <a:ext cx="2518541" cy="209309"/>
            <a:chOff x="803163" y="1111966"/>
            <a:chExt cx="2447800" cy="203430"/>
          </a:xfrm>
        </p:grpSpPr>
        <p:grpSp>
          <p:nvGrpSpPr>
            <p:cNvPr id="8450" name="Google Shape;8450;p79"/>
            <p:cNvGrpSpPr/>
            <p:nvPr/>
          </p:nvGrpSpPr>
          <p:grpSpPr>
            <a:xfrm>
              <a:off x="1958180" y="1111966"/>
              <a:ext cx="588019" cy="121396"/>
              <a:chOff x="4808316" y="2800065"/>
              <a:chExt cx="1999386" cy="412910"/>
            </a:xfrm>
          </p:grpSpPr>
          <p:sp>
            <p:nvSpPr>
              <p:cNvPr id="8451" name="Google Shape;8451;p79"/>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2" name="Google Shape;8452;p79"/>
              <p:cNvGrpSpPr/>
              <p:nvPr/>
            </p:nvGrpSpPr>
            <p:grpSpPr>
              <a:xfrm>
                <a:off x="4808316" y="2800065"/>
                <a:ext cx="92400" cy="411825"/>
                <a:chOff x="845575" y="2563700"/>
                <a:chExt cx="92400" cy="411825"/>
              </a:xfrm>
            </p:grpSpPr>
            <p:cxnSp>
              <p:nvCxnSpPr>
                <p:cNvPr id="8453" name="Google Shape;8453;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54" name="Google Shape;8454;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455" name="Google Shape;8455;p79"/>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456" name="Google Shape;8456;p79"/>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7" name="Google Shape;8457;p79"/>
            <p:cNvGrpSpPr/>
            <p:nvPr/>
          </p:nvGrpSpPr>
          <p:grpSpPr>
            <a:xfrm>
              <a:off x="803163" y="1111974"/>
              <a:ext cx="591158" cy="121545"/>
              <a:chOff x="803163" y="1111974"/>
              <a:chExt cx="591158" cy="121545"/>
            </a:xfrm>
          </p:grpSpPr>
          <p:grpSp>
            <p:nvGrpSpPr>
              <p:cNvPr id="8458" name="Google Shape;8458;p79"/>
              <p:cNvGrpSpPr/>
              <p:nvPr/>
            </p:nvGrpSpPr>
            <p:grpSpPr>
              <a:xfrm>
                <a:off x="803163" y="1111974"/>
                <a:ext cx="27175" cy="121077"/>
                <a:chOff x="845575" y="2563700"/>
                <a:chExt cx="92400" cy="411825"/>
              </a:xfrm>
            </p:grpSpPr>
            <p:cxnSp>
              <p:nvCxnSpPr>
                <p:cNvPr id="8459" name="Google Shape;8459;p79"/>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60" name="Google Shape;8460;p79"/>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1" name="Google Shape;8461;p79"/>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79"/>
            <p:cNvGrpSpPr/>
            <p:nvPr/>
          </p:nvGrpSpPr>
          <p:grpSpPr>
            <a:xfrm>
              <a:off x="1381910" y="1194219"/>
              <a:ext cx="588341" cy="121177"/>
              <a:chOff x="1381910" y="1194219"/>
              <a:chExt cx="588341" cy="121177"/>
            </a:xfrm>
          </p:grpSpPr>
          <p:grpSp>
            <p:nvGrpSpPr>
              <p:cNvPr id="8463" name="Google Shape;8463;p79"/>
              <p:cNvGrpSpPr/>
              <p:nvPr/>
            </p:nvGrpSpPr>
            <p:grpSpPr>
              <a:xfrm rot="10800000">
                <a:off x="1381910" y="1194319"/>
                <a:ext cx="27175" cy="121077"/>
                <a:chOff x="2070100" y="2563700"/>
                <a:chExt cx="92400" cy="411825"/>
              </a:xfrm>
            </p:grpSpPr>
            <p:cxnSp>
              <p:nvCxnSpPr>
                <p:cNvPr id="8464" name="Google Shape;8464;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65" name="Google Shape;8465;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6" name="Google Shape;8466;p79"/>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7" name="Google Shape;8467;p79"/>
            <p:cNvGrpSpPr/>
            <p:nvPr/>
          </p:nvGrpSpPr>
          <p:grpSpPr>
            <a:xfrm>
              <a:off x="2532079" y="1194219"/>
              <a:ext cx="704927" cy="121177"/>
              <a:chOff x="2532079" y="1194219"/>
              <a:chExt cx="704927" cy="121177"/>
            </a:xfrm>
          </p:grpSpPr>
          <p:grpSp>
            <p:nvGrpSpPr>
              <p:cNvPr id="8468" name="Google Shape;8468;p79"/>
              <p:cNvGrpSpPr/>
              <p:nvPr/>
            </p:nvGrpSpPr>
            <p:grpSpPr>
              <a:xfrm rot="10800000">
                <a:off x="2532079" y="1194319"/>
                <a:ext cx="27175" cy="121077"/>
                <a:chOff x="2070100" y="2563700"/>
                <a:chExt cx="92400" cy="411825"/>
              </a:xfrm>
            </p:grpSpPr>
            <p:cxnSp>
              <p:nvCxnSpPr>
                <p:cNvPr id="8469" name="Google Shape;8469;p79"/>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70" name="Google Shape;8470;p79"/>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1" name="Google Shape;8471;p79"/>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72" name="Google Shape;8472;p79"/>
          <p:cNvGrpSpPr/>
          <p:nvPr/>
        </p:nvGrpSpPr>
        <p:grpSpPr>
          <a:xfrm>
            <a:off x="3499403" y="3665904"/>
            <a:ext cx="1567778" cy="491677"/>
            <a:chOff x="5194708" y="3484366"/>
            <a:chExt cx="3148148" cy="987304"/>
          </a:xfrm>
        </p:grpSpPr>
        <p:grpSp>
          <p:nvGrpSpPr>
            <p:cNvPr id="8473" name="Google Shape;8473;p79"/>
            <p:cNvGrpSpPr/>
            <p:nvPr/>
          </p:nvGrpSpPr>
          <p:grpSpPr>
            <a:xfrm>
              <a:off x="7531521" y="3484366"/>
              <a:ext cx="811335" cy="987304"/>
              <a:chOff x="3379425" y="1617275"/>
              <a:chExt cx="1090650" cy="1327200"/>
            </a:xfrm>
          </p:grpSpPr>
          <p:sp>
            <p:nvSpPr>
              <p:cNvPr id="8474" name="Google Shape;8474;p79"/>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9"/>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9"/>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79"/>
            <p:cNvGrpSpPr/>
            <p:nvPr/>
          </p:nvGrpSpPr>
          <p:grpSpPr>
            <a:xfrm>
              <a:off x="6752546" y="3484366"/>
              <a:ext cx="811428" cy="987304"/>
              <a:chOff x="2332275" y="1617275"/>
              <a:chExt cx="1090775" cy="1327200"/>
            </a:xfrm>
          </p:grpSpPr>
          <p:sp>
            <p:nvSpPr>
              <p:cNvPr id="8478" name="Google Shape;8478;p79"/>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9"/>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9"/>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79"/>
            <p:cNvGrpSpPr/>
            <p:nvPr/>
          </p:nvGrpSpPr>
          <p:grpSpPr>
            <a:xfrm>
              <a:off x="5973664" y="3484366"/>
              <a:ext cx="811335" cy="987304"/>
              <a:chOff x="1285250" y="1617275"/>
              <a:chExt cx="1090650" cy="1327200"/>
            </a:xfrm>
          </p:grpSpPr>
          <p:sp>
            <p:nvSpPr>
              <p:cNvPr id="8482" name="Google Shape;8482;p79"/>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9"/>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9"/>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79"/>
            <p:cNvGrpSpPr/>
            <p:nvPr/>
          </p:nvGrpSpPr>
          <p:grpSpPr>
            <a:xfrm>
              <a:off x="5194708" y="3484366"/>
              <a:ext cx="811409" cy="987304"/>
              <a:chOff x="238125" y="1617275"/>
              <a:chExt cx="1090750" cy="1327200"/>
            </a:xfrm>
          </p:grpSpPr>
          <p:sp>
            <p:nvSpPr>
              <p:cNvPr id="8486" name="Google Shape;8486;p79"/>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9"/>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9"/>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9" name="Google Shape;8489;p79"/>
          <p:cNvGrpSpPr/>
          <p:nvPr/>
        </p:nvGrpSpPr>
        <p:grpSpPr>
          <a:xfrm>
            <a:off x="3460012" y="3146315"/>
            <a:ext cx="1616964" cy="346256"/>
            <a:chOff x="1808063" y="4294338"/>
            <a:chExt cx="3370782" cy="721817"/>
          </a:xfrm>
        </p:grpSpPr>
        <p:sp>
          <p:nvSpPr>
            <p:cNvPr id="8490" name="Google Shape;8490;p79"/>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9"/>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9"/>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9"/>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9"/>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9"/>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9"/>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9"/>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9"/>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9"/>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9"/>
          <p:cNvGrpSpPr/>
          <p:nvPr/>
        </p:nvGrpSpPr>
        <p:grpSpPr>
          <a:xfrm>
            <a:off x="738224" y="3432344"/>
            <a:ext cx="1295882" cy="646587"/>
            <a:chOff x="834100" y="3642869"/>
            <a:chExt cx="1259483" cy="628426"/>
          </a:xfrm>
        </p:grpSpPr>
        <p:sp>
          <p:nvSpPr>
            <p:cNvPr id="8501" name="Google Shape;8501;p79"/>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9"/>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9"/>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9"/>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9"/>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9"/>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9"/>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9"/>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9"/>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9"/>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9"/>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9"/>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9"/>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9"/>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9"/>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9"/>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9"/>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9"/>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9"/>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9"/>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9"/>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9"/>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9"/>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9"/>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9"/>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26" name="Google Shape;8526;p79"/>
            <p:cNvGrpSpPr/>
            <p:nvPr/>
          </p:nvGrpSpPr>
          <p:grpSpPr>
            <a:xfrm>
              <a:off x="1360364" y="3847835"/>
              <a:ext cx="208119" cy="224359"/>
              <a:chOff x="1360769" y="3847100"/>
              <a:chExt cx="208119" cy="224359"/>
            </a:xfrm>
          </p:grpSpPr>
          <p:sp>
            <p:nvSpPr>
              <p:cNvPr id="8527" name="Google Shape;8527;p79"/>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9"/>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9"/>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9"/>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9"/>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9"/>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9"/>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9"/>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9"/>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9"/>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9"/>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9"/>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9"/>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9"/>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9"/>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9"/>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9"/>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9"/>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9"/>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9"/>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7" name="Google Shape;8547;p79"/>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9"/>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9"/>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9"/>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9"/>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9"/>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9"/>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9"/>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9"/>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9"/>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9"/>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9"/>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9"/>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9"/>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79"/>
          <p:cNvGrpSpPr/>
          <p:nvPr/>
        </p:nvGrpSpPr>
        <p:grpSpPr>
          <a:xfrm rot="5400000">
            <a:off x="5951337" y="3228841"/>
            <a:ext cx="164064" cy="1414916"/>
            <a:chOff x="4428249" y="1369375"/>
            <a:chExt cx="36905" cy="429569"/>
          </a:xfrm>
        </p:grpSpPr>
        <p:sp>
          <p:nvSpPr>
            <p:cNvPr id="8562" name="Google Shape;8562;p79"/>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9"/>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9"/>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9"/>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9"/>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9"/>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9"/>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9"/>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9"/>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9"/>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9"/>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9"/>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9"/>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9"/>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9"/>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9"/>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9"/>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9"/>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9"/>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9"/>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9"/>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9"/>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9"/>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9"/>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9"/>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9"/>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9"/>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9"/>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9"/>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9"/>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9"/>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9"/>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79"/>
          <p:cNvGrpSpPr/>
          <p:nvPr/>
        </p:nvGrpSpPr>
        <p:grpSpPr>
          <a:xfrm rot="10800000" flipH="1">
            <a:off x="5323766" y="2817385"/>
            <a:ext cx="1419207" cy="24808"/>
            <a:chOff x="219558" y="4738465"/>
            <a:chExt cx="5852400" cy="102300"/>
          </a:xfrm>
        </p:grpSpPr>
        <p:cxnSp>
          <p:nvCxnSpPr>
            <p:cNvPr id="8595" name="Google Shape;8595;p79"/>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596" name="Google Shape;8596;p79"/>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9"/>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9"/>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9"/>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9"/>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79"/>
          <p:cNvGrpSpPr/>
          <p:nvPr/>
        </p:nvGrpSpPr>
        <p:grpSpPr>
          <a:xfrm>
            <a:off x="5335084" y="3190448"/>
            <a:ext cx="1396570" cy="385016"/>
            <a:chOff x="5286284" y="2966544"/>
            <a:chExt cx="1396570" cy="385016"/>
          </a:xfrm>
        </p:grpSpPr>
        <p:cxnSp>
          <p:nvCxnSpPr>
            <p:cNvPr id="8602" name="Google Shape;8602;p79"/>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603" name="Google Shape;8603;p79"/>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604" name="Google Shape;8604;p79"/>
            <p:cNvGrpSpPr/>
            <p:nvPr/>
          </p:nvGrpSpPr>
          <p:grpSpPr>
            <a:xfrm>
              <a:off x="5287688" y="3173364"/>
              <a:ext cx="1395166" cy="74100"/>
              <a:chOff x="5287688" y="3173364"/>
              <a:chExt cx="1395166" cy="74100"/>
            </a:xfrm>
          </p:grpSpPr>
          <p:cxnSp>
            <p:nvCxnSpPr>
              <p:cNvPr id="8605" name="Google Shape;8605;p79"/>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606" name="Google Shape;8606;p79"/>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607" name="Google Shape;8607;p79"/>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608" name="Google Shape;8608;p79"/>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609" name="Google Shape;8609;p79"/>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610" name="Google Shape;8610;p79"/>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611" name="Google Shape;8611;p79"/>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612" name="Google Shape;8612;p79"/>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613" name="Google Shape;8613;p79"/>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614" name="Google Shape;8614;p79"/>
          <p:cNvGrpSpPr/>
          <p:nvPr/>
        </p:nvGrpSpPr>
        <p:grpSpPr>
          <a:xfrm>
            <a:off x="2021150" y="1609224"/>
            <a:ext cx="1182276" cy="662027"/>
            <a:chOff x="2029517" y="1732295"/>
            <a:chExt cx="1149068" cy="643432"/>
          </a:xfrm>
        </p:grpSpPr>
        <p:grpSp>
          <p:nvGrpSpPr>
            <p:cNvPr id="8615" name="Google Shape;8615;p79"/>
            <p:cNvGrpSpPr/>
            <p:nvPr/>
          </p:nvGrpSpPr>
          <p:grpSpPr>
            <a:xfrm>
              <a:off x="2708660" y="1746937"/>
              <a:ext cx="455427" cy="244429"/>
              <a:chOff x="2700693" y="1746937"/>
              <a:chExt cx="455427" cy="244429"/>
            </a:xfrm>
          </p:grpSpPr>
          <p:grpSp>
            <p:nvGrpSpPr>
              <p:cNvPr id="8616" name="Google Shape;8616;p79"/>
              <p:cNvGrpSpPr/>
              <p:nvPr/>
            </p:nvGrpSpPr>
            <p:grpSpPr>
              <a:xfrm>
                <a:off x="2905682" y="1782817"/>
                <a:ext cx="250438" cy="208549"/>
                <a:chOff x="2905682" y="1782817"/>
                <a:chExt cx="250438" cy="208549"/>
              </a:xfrm>
            </p:grpSpPr>
            <p:cxnSp>
              <p:nvCxnSpPr>
                <p:cNvPr id="8617" name="Google Shape;8617;p79"/>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18" name="Google Shape;8618;p79"/>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9" name="Google Shape;8619;p79"/>
              <p:cNvGrpSpPr/>
              <p:nvPr/>
            </p:nvGrpSpPr>
            <p:grpSpPr>
              <a:xfrm>
                <a:off x="2700693" y="1746937"/>
                <a:ext cx="449967" cy="72374"/>
                <a:chOff x="2700693" y="1746937"/>
                <a:chExt cx="449967" cy="72374"/>
              </a:xfrm>
            </p:grpSpPr>
            <p:cxnSp>
              <p:nvCxnSpPr>
                <p:cNvPr id="8620" name="Google Shape;8620;p79"/>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21" name="Google Shape;8621;p79"/>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22" name="Google Shape;8622;p79"/>
            <p:cNvGrpSpPr/>
            <p:nvPr/>
          </p:nvGrpSpPr>
          <p:grpSpPr>
            <a:xfrm>
              <a:off x="2029517" y="1732295"/>
              <a:ext cx="1149068" cy="643432"/>
              <a:chOff x="2029517" y="1732295"/>
              <a:chExt cx="1149068" cy="643432"/>
            </a:xfrm>
          </p:grpSpPr>
          <p:grpSp>
            <p:nvGrpSpPr>
              <p:cNvPr id="8623" name="Google Shape;8623;p79"/>
              <p:cNvGrpSpPr/>
              <p:nvPr/>
            </p:nvGrpSpPr>
            <p:grpSpPr>
              <a:xfrm>
                <a:off x="2703618" y="2103152"/>
                <a:ext cx="474966" cy="260017"/>
                <a:chOff x="2703618" y="2103152"/>
                <a:chExt cx="474966" cy="260017"/>
              </a:xfrm>
            </p:grpSpPr>
            <p:grpSp>
              <p:nvGrpSpPr>
                <p:cNvPr id="8624" name="Google Shape;8624;p79"/>
                <p:cNvGrpSpPr/>
                <p:nvPr/>
              </p:nvGrpSpPr>
              <p:grpSpPr>
                <a:xfrm>
                  <a:off x="2703618" y="2290640"/>
                  <a:ext cx="450291" cy="72529"/>
                  <a:chOff x="2703618" y="2290640"/>
                  <a:chExt cx="450291" cy="72529"/>
                </a:xfrm>
              </p:grpSpPr>
              <p:cxnSp>
                <p:nvCxnSpPr>
                  <p:cNvPr id="8625" name="Google Shape;8625;p79"/>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26" name="Google Shape;8626;p79"/>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79"/>
                <p:cNvGrpSpPr/>
                <p:nvPr/>
              </p:nvGrpSpPr>
              <p:grpSpPr>
                <a:xfrm>
                  <a:off x="2908607" y="2103152"/>
                  <a:ext cx="269977" cy="223538"/>
                  <a:chOff x="2908607" y="2103152"/>
                  <a:chExt cx="269977" cy="223538"/>
                </a:xfrm>
              </p:grpSpPr>
              <p:cxnSp>
                <p:nvCxnSpPr>
                  <p:cNvPr id="8628" name="Google Shape;8628;p79"/>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29" name="Google Shape;8629;p79"/>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0" name="Google Shape;8630;p79"/>
              <p:cNvGrpSpPr/>
              <p:nvPr/>
            </p:nvGrpSpPr>
            <p:grpSpPr>
              <a:xfrm>
                <a:off x="2029517" y="1732295"/>
                <a:ext cx="685827" cy="643432"/>
                <a:chOff x="2029517" y="1732295"/>
                <a:chExt cx="685827" cy="643432"/>
              </a:xfrm>
            </p:grpSpPr>
            <p:sp>
              <p:nvSpPr>
                <p:cNvPr id="8631" name="Google Shape;8631;p79"/>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2" name="Google Shape;8632;p79"/>
                <p:cNvGrpSpPr/>
                <p:nvPr/>
              </p:nvGrpSpPr>
              <p:grpSpPr>
                <a:xfrm>
                  <a:off x="2158948" y="1732295"/>
                  <a:ext cx="556396" cy="333108"/>
                  <a:chOff x="2158948" y="1732295"/>
                  <a:chExt cx="556396" cy="333108"/>
                </a:xfrm>
              </p:grpSpPr>
              <p:cxnSp>
                <p:nvCxnSpPr>
                  <p:cNvPr id="8633" name="Google Shape;8633;p79"/>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634" name="Google Shape;8634;p79"/>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79"/>
                <p:cNvGrpSpPr/>
                <p:nvPr/>
              </p:nvGrpSpPr>
              <p:grpSpPr>
                <a:xfrm>
                  <a:off x="2159908" y="2065057"/>
                  <a:ext cx="550884" cy="310670"/>
                  <a:chOff x="2159908" y="2065057"/>
                  <a:chExt cx="550884" cy="310670"/>
                </a:xfrm>
              </p:grpSpPr>
              <p:cxnSp>
                <p:nvCxnSpPr>
                  <p:cNvPr id="8636" name="Google Shape;8636;p79"/>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637" name="Google Shape;8637;p79"/>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638" name="Google Shape;8638;p79"/>
          <p:cNvGrpSpPr/>
          <p:nvPr/>
        </p:nvGrpSpPr>
        <p:grpSpPr>
          <a:xfrm>
            <a:off x="706399" y="1556837"/>
            <a:ext cx="962651" cy="810058"/>
            <a:chOff x="844912" y="1681380"/>
            <a:chExt cx="935611" cy="787305"/>
          </a:xfrm>
        </p:grpSpPr>
        <p:grpSp>
          <p:nvGrpSpPr>
            <p:cNvPr id="8639" name="Google Shape;8639;p79"/>
            <p:cNvGrpSpPr/>
            <p:nvPr/>
          </p:nvGrpSpPr>
          <p:grpSpPr>
            <a:xfrm>
              <a:off x="844912" y="1819635"/>
              <a:ext cx="329836" cy="510016"/>
              <a:chOff x="844912" y="1819635"/>
              <a:chExt cx="329836" cy="510016"/>
            </a:xfrm>
          </p:grpSpPr>
          <p:sp>
            <p:nvSpPr>
              <p:cNvPr id="8640" name="Google Shape;8640;p79"/>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9"/>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9"/>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9"/>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9"/>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9"/>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6" name="Google Shape;8646;p79"/>
            <p:cNvGrpSpPr/>
            <p:nvPr/>
          </p:nvGrpSpPr>
          <p:grpSpPr>
            <a:xfrm>
              <a:off x="1284601" y="2158168"/>
              <a:ext cx="495923" cy="310517"/>
              <a:chOff x="1284601" y="2158168"/>
              <a:chExt cx="495923" cy="310517"/>
            </a:xfrm>
          </p:grpSpPr>
          <p:sp>
            <p:nvSpPr>
              <p:cNvPr id="8647" name="Google Shape;8647;p79"/>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8" name="Google Shape;8648;p79"/>
              <p:cNvGrpSpPr/>
              <p:nvPr/>
            </p:nvGrpSpPr>
            <p:grpSpPr>
              <a:xfrm>
                <a:off x="1507666" y="2158168"/>
                <a:ext cx="272858" cy="310517"/>
                <a:chOff x="1507666" y="2158168"/>
                <a:chExt cx="272858" cy="310517"/>
              </a:xfrm>
            </p:grpSpPr>
            <p:grpSp>
              <p:nvGrpSpPr>
                <p:cNvPr id="8649" name="Google Shape;8649;p79"/>
                <p:cNvGrpSpPr/>
                <p:nvPr/>
              </p:nvGrpSpPr>
              <p:grpSpPr>
                <a:xfrm>
                  <a:off x="1507666" y="2176104"/>
                  <a:ext cx="166395" cy="273149"/>
                  <a:chOff x="1507666" y="2176104"/>
                  <a:chExt cx="166395" cy="273149"/>
                </a:xfrm>
              </p:grpSpPr>
              <p:sp>
                <p:nvSpPr>
                  <p:cNvPr id="8650" name="Google Shape;8650;p79"/>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9"/>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9"/>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9"/>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9"/>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9"/>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9"/>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7" name="Google Shape;8657;p79"/>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9"/>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9" name="Google Shape;8659;p79"/>
            <p:cNvGrpSpPr/>
            <p:nvPr/>
          </p:nvGrpSpPr>
          <p:grpSpPr>
            <a:xfrm>
              <a:off x="1284601" y="1681380"/>
              <a:ext cx="495923" cy="310517"/>
              <a:chOff x="1284601" y="1681380"/>
              <a:chExt cx="495923" cy="310517"/>
            </a:xfrm>
          </p:grpSpPr>
          <p:sp>
            <p:nvSpPr>
              <p:cNvPr id="8660" name="Google Shape;8660;p79"/>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1" name="Google Shape;8661;p79"/>
              <p:cNvGrpSpPr/>
              <p:nvPr/>
            </p:nvGrpSpPr>
            <p:grpSpPr>
              <a:xfrm>
                <a:off x="1507666" y="1681380"/>
                <a:ext cx="272858" cy="310517"/>
                <a:chOff x="1507666" y="1681380"/>
                <a:chExt cx="272858" cy="310517"/>
              </a:xfrm>
            </p:grpSpPr>
            <p:grpSp>
              <p:nvGrpSpPr>
                <p:cNvPr id="8662" name="Google Shape;8662;p79"/>
                <p:cNvGrpSpPr/>
                <p:nvPr/>
              </p:nvGrpSpPr>
              <p:grpSpPr>
                <a:xfrm>
                  <a:off x="1507666" y="1700120"/>
                  <a:ext cx="166395" cy="272984"/>
                  <a:chOff x="1507666" y="1700120"/>
                  <a:chExt cx="166395" cy="272984"/>
                </a:xfrm>
              </p:grpSpPr>
              <p:sp>
                <p:nvSpPr>
                  <p:cNvPr id="8663" name="Google Shape;8663;p79"/>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9"/>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9"/>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9"/>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9"/>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9"/>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9"/>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79"/>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9"/>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72" name="Google Shape;8672;p79"/>
          <p:cNvGrpSpPr/>
          <p:nvPr/>
        </p:nvGrpSpPr>
        <p:grpSpPr>
          <a:xfrm>
            <a:off x="6815339" y="2324267"/>
            <a:ext cx="1622269" cy="552443"/>
            <a:chOff x="6894650" y="2574740"/>
            <a:chExt cx="1445100" cy="492111"/>
          </a:xfrm>
        </p:grpSpPr>
        <p:sp>
          <p:nvSpPr>
            <p:cNvPr id="8673" name="Google Shape;8673;p79"/>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9"/>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9"/>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9"/>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9"/>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8" name="Google Shape;8678;p79"/>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679" name="Google Shape;8679;p79"/>
          <p:cNvGrpSpPr/>
          <p:nvPr/>
        </p:nvGrpSpPr>
        <p:grpSpPr>
          <a:xfrm>
            <a:off x="6834882" y="3698522"/>
            <a:ext cx="1583206" cy="475705"/>
            <a:chOff x="6953919" y="3907920"/>
            <a:chExt cx="1377300" cy="475705"/>
          </a:xfrm>
        </p:grpSpPr>
        <p:cxnSp>
          <p:nvCxnSpPr>
            <p:cNvPr id="8680" name="Google Shape;8680;p79"/>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681" name="Google Shape;8681;p79"/>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682" name="Google Shape;8682;p79"/>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683" name="Google Shape;8683;p79"/>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684" name="Google Shape;8684;p79"/>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685" name="Google Shape;8685;p79"/>
          <p:cNvGrpSpPr/>
          <p:nvPr/>
        </p:nvGrpSpPr>
        <p:grpSpPr>
          <a:xfrm>
            <a:off x="2338470" y="2459668"/>
            <a:ext cx="836286" cy="824529"/>
            <a:chOff x="2389399" y="2595741"/>
            <a:chExt cx="812796" cy="801369"/>
          </a:xfrm>
        </p:grpSpPr>
        <p:grpSp>
          <p:nvGrpSpPr>
            <p:cNvPr id="8686" name="Google Shape;8686;p79"/>
            <p:cNvGrpSpPr/>
            <p:nvPr/>
          </p:nvGrpSpPr>
          <p:grpSpPr>
            <a:xfrm>
              <a:off x="2492145" y="2881565"/>
              <a:ext cx="607300" cy="229751"/>
              <a:chOff x="2492145" y="2881565"/>
              <a:chExt cx="607300" cy="229751"/>
            </a:xfrm>
          </p:grpSpPr>
          <p:sp>
            <p:nvSpPr>
              <p:cNvPr id="8687" name="Google Shape;8687;p79"/>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9"/>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9"/>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79"/>
            <p:cNvGrpSpPr/>
            <p:nvPr/>
          </p:nvGrpSpPr>
          <p:grpSpPr>
            <a:xfrm>
              <a:off x="2389399" y="2595741"/>
              <a:ext cx="812796" cy="296825"/>
              <a:chOff x="2389399" y="2595741"/>
              <a:chExt cx="812796" cy="296825"/>
            </a:xfrm>
          </p:grpSpPr>
          <p:grpSp>
            <p:nvGrpSpPr>
              <p:cNvPr id="8691" name="Google Shape;8691;p79"/>
              <p:cNvGrpSpPr/>
              <p:nvPr/>
            </p:nvGrpSpPr>
            <p:grpSpPr>
              <a:xfrm>
                <a:off x="2389399" y="2595741"/>
                <a:ext cx="363638" cy="296825"/>
                <a:chOff x="2389399" y="2595741"/>
                <a:chExt cx="363638" cy="296825"/>
              </a:xfrm>
            </p:grpSpPr>
            <p:grpSp>
              <p:nvGrpSpPr>
                <p:cNvPr id="8692" name="Google Shape;8692;p79"/>
                <p:cNvGrpSpPr/>
                <p:nvPr/>
              </p:nvGrpSpPr>
              <p:grpSpPr>
                <a:xfrm>
                  <a:off x="2493852" y="2794333"/>
                  <a:ext cx="259185" cy="98232"/>
                  <a:chOff x="2493852" y="2794333"/>
                  <a:chExt cx="259185" cy="98232"/>
                </a:xfrm>
              </p:grpSpPr>
              <p:sp>
                <p:nvSpPr>
                  <p:cNvPr id="8693" name="Google Shape;8693;p79"/>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9"/>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9"/>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6" name="Google Shape;8696;p79"/>
                <p:cNvGrpSpPr/>
                <p:nvPr/>
              </p:nvGrpSpPr>
              <p:grpSpPr>
                <a:xfrm>
                  <a:off x="2389399" y="2595741"/>
                  <a:ext cx="224343" cy="182054"/>
                  <a:chOff x="2389399" y="2595741"/>
                  <a:chExt cx="224343" cy="182054"/>
                </a:xfrm>
              </p:grpSpPr>
              <p:sp>
                <p:nvSpPr>
                  <p:cNvPr id="8697" name="Google Shape;8697;p79"/>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9"/>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99" name="Google Shape;8699;p79"/>
              <p:cNvGrpSpPr/>
              <p:nvPr/>
            </p:nvGrpSpPr>
            <p:grpSpPr>
              <a:xfrm>
                <a:off x="2683630" y="2595741"/>
                <a:ext cx="224334" cy="296825"/>
                <a:chOff x="2683630" y="2595741"/>
                <a:chExt cx="224334" cy="296825"/>
              </a:xfrm>
            </p:grpSpPr>
            <p:grpSp>
              <p:nvGrpSpPr>
                <p:cNvPr id="8700" name="Google Shape;8700;p79"/>
                <p:cNvGrpSpPr/>
                <p:nvPr/>
              </p:nvGrpSpPr>
              <p:grpSpPr>
                <a:xfrm>
                  <a:off x="2788083" y="2794333"/>
                  <a:ext cx="15356" cy="98232"/>
                  <a:chOff x="2788083" y="2794333"/>
                  <a:chExt cx="15356" cy="98232"/>
                </a:xfrm>
              </p:grpSpPr>
              <p:sp>
                <p:nvSpPr>
                  <p:cNvPr id="8701" name="Google Shape;8701;p79"/>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9"/>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9"/>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4" name="Google Shape;8704;p79"/>
                <p:cNvGrpSpPr/>
                <p:nvPr/>
              </p:nvGrpSpPr>
              <p:grpSpPr>
                <a:xfrm>
                  <a:off x="2683630" y="2595741"/>
                  <a:ext cx="224334" cy="182054"/>
                  <a:chOff x="2683630" y="2595741"/>
                  <a:chExt cx="224334" cy="182054"/>
                </a:xfrm>
              </p:grpSpPr>
              <p:sp>
                <p:nvSpPr>
                  <p:cNvPr id="8705" name="Google Shape;8705;p79"/>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9"/>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7" name="Google Shape;8707;p79"/>
              <p:cNvGrpSpPr/>
              <p:nvPr/>
            </p:nvGrpSpPr>
            <p:grpSpPr>
              <a:xfrm>
                <a:off x="2838475" y="2595741"/>
                <a:ext cx="363719" cy="296825"/>
                <a:chOff x="2838475" y="2595741"/>
                <a:chExt cx="363719" cy="296825"/>
              </a:xfrm>
            </p:grpSpPr>
            <p:grpSp>
              <p:nvGrpSpPr>
                <p:cNvPr id="8708" name="Google Shape;8708;p79"/>
                <p:cNvGrpSpPr/>
                <p:nvPr/>
              </p:nvGrpSpPr>
              <p:grpSpPr>
                <a:xfrm>
                  <a:off x="2838475" y="2794333"/>
                  <a:ext cx="259185" cy="98232"/>
                  <a:chOff x="2838475" y="2794333"/>
                  <a:chExt cx="259185" cy="98232"/>
                </a:xfrm>
              </p:grpSpPr>
              <p:sp>
                <p:nvSpPr>
                  <p:cNvPr id="8709" name="Google Shape;8709;p79"/>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9"/>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9"/>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79"/>
                <p:cNvGrpSpPr/>
                <p:nvPr/>
              </p:nvGrpSpPr>
              <p:grpSpPr>
                <a:xfrm>
                  <a:off x="2977852" y="2595741"/>
                  <a:ext cx="224343" cy="182054"/>
                  <a:chOff x="2977852" y="2595741"/>
                  <a:chExt cx="224343" cy="182054"/>
                </a:xfrm>
              </p:grpSpPr>
              <p:sp>
                <p:nvSpPr>
                  <p:cNvPr id="8713" name="Google Shape;8713;p79"/>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9"/>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15" name="Google Shape;8715;p79"/>
            <p:cNvGrpSpPr/>
            <p:nvPr/>
          </p:nvGrpSpPr>
          <p:grpSpPr>
            <a:xfrm>
              <a:off x="2389399" y="3100241"/>
              <a:ext cx="812796" cy="296869"/>
              <a:chOff x="2389399" y="3100241"/>
              <a:chExt cx="812796" cy="296869"/>
            </a:xfrm>
          </p:grpSpPr>
          <p:grpSp>
            <p:nvGrpSpPr>
              <p:cNvPr id="8716" name="Google Shape;8716;p79"/>
              <p:cNvGrpSpPr/>
              <p:nvPr/>
            </p:nvGrpSpPr>
            <p:grpSpPr>
              <a:xfrm>
                <a:off x="2683630" y="3100241"/>
                <a:ext cx="224334" cy="296869"/>
                <a:chOff x="2683630" y="3100241"/>
                <a:chExt cx="224334" cy="296869"/>
              </a:xfrm>
            </p:grpSpPr>
            <p:grpSp>
              <p:nvGrpSpPr>
                <p:cNvPr id="8717" name="Google Shape;8717;p79"/>
                <p:cNvGrpSpPr/>
                <p:nvPr/>
              </p:nvGrpSpPr>
              <p:grpSpPr>
                <a:xfrm>
                  <a:off x="2788083" y="3100241"/>
                  <a:ext cx="15356" cy="98237"/>
                  <a:chOff x="2788083" y="3100241"/>
                  <a:chExt cx="15356" cy="98237"/>
                </a:xfrm>
              </p:grpSpPr>
              <p:sp>
                <p:nvSpPr>
                  <p:cNvPr id="8718" name="Google Shape;8718;p79"/>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9"/>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9"/>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79"/>
                <p:cNvGrpSpPr/>
                <p:nvPr/>
              </p:nvGrpSpPr>
              <p:grpSpPr>
                <a:xfrm>
                  <a:off x="2683630" y="3215065"/>
                  <a:ext cx="224334" cy="182045"/>
                  <a:chOff x="2683630" y="3215065"/>
                  <a:chExt cx="224334" cy="182045"/>
                </a:xfrm>
              </p:grpSpPr>
              <p:sp>
                <p:nvSpPr>
                  <p:cNvPr id="8722" name="Google Shape;8722;p79"/>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9"/>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4" name="Google Shape;8724;p79"/>
              <p:cNvGrpSpPr/>
              <p:nvPr/>
            </p:nvGrpSpPr>
            <p:grpSpPr>
              <a:xfrm>
                <a:off x="2389399" y="3100241"/>
                <a:ext cx="363638" cy="296869"/>
                <a:chOff x="2389399" y="3100241"/>
                <a:chExt cx="363638" cy="296869"/>
              </a:xfrm>
            </p:grpSpPr>
            <p:grpSp>
              <p:nvGrpSpPr>
                <p:cNvPr id="8725" name="Google Shape;8725;p79"/>
                <p:cNvGrpSpPr/>
                <p:nvPr/>
              </p:nvGrpSpPr>
              <p:grpSpPr>
                <a:xfrm>
                  <a:off x="2493852" y="3100241"/>
                  <a:ext cx="259185" cy="98237"/>
                  <a:chOff x="2493852" y="3100241"/>
                  <a:chExt cx="259185" cy="98237"/>
                </a:xfrm>
              </p:grpSpPr>
              <p:sp>
                <p:nvSpPr>
                  <p:cNvPr id="8726" name="Google Shape;8726;p79"/>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9"/>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9"/>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79"/>
                <p:cNvGrpSpPr/>
                <p:nvPr/>
              </p:nvGrpSpPr>
              <p:grpSpPr>
                <a:xfrm>
                  <a:off x="2389399" y="3215065"/>
                  <a:ext cx="224343" cy="182045"/>
                  <a:chOff x="2389399" y="3215065"/>
                  <a:chExt cx="224343" cy="182045"/>
                </a:xfrm>
              </p:grpSpPr>
              <p:sp>
                <p:nvSpPr>
                  <p:cNvPr id="8730" name="Google Shape;8730;p79"/>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9"/>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2" name="Google Shape;8732;p79"/>
              <p:cNvGrpSpPr/>
              <p:nvPr/>
            </p:nvGrpSpPr>
            <p:grpSpPr>
              <a:xfrm>
                <a:off x="2838475" y="3100241"/>
                <a:ext cx="363719" cy="296869"/>
                <a:chOff x="2838475" y="3100241"/>
                <a:chExt cx="363719" cy="296869"/>
              </a:xfrm>
            </p:grpSpPr>
            <p:grpSp>
              <p:nvGrpSpPr>
                <p:cNvPr id="8733" name="Google Shape;8733;p79"/>
                <p:cNvGrpSpPr/>
                <p:nvPr/>
              </p:nvGrpSpPr>
              <p:grpSpPr>
                <a:xfrm>
                  <a:off x="2838475" y="3100241"/>
                  <a:ext cx="259185" cy="98237"/>
                  <a:chOff x="2838475" y="3100241"/>
                  <a:chExt cx="259185" cy="98237"/>
                </a:xfrm>
              </p:grpSpPr>
              <p:sp>
                <p:nvSpPr>
                  <p:cNvPr id="8734" name="Google Shape;8734;p79"/>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9"/>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9"/>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79"/>
                <p:cNvGrpSpPr/>
                <p:nvPr/>
              </p:nvGrpSpPr>
              <p:grpSpPr>
                <a:xfrm>
                  <a:off x="2977852" y="3215065"/>
                  <a:ext cx="224343" cy="182045"/>
                  <a:chOff x="2977852" y="3215065"/>
                  <a:chExt cx="224343" cy="182045"/>
                </a:xfrm>
              </p:grpSpPr>
              <p:sp>
                <p:nvSpPr>
                  <p:cNvPr id="8738" name="Google Shape;8738;p79"/>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9"/>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8743"/>
        <p:cNvGrpSpPr/>
        <p:nvPr/>
      </p:nvGrpSpPr>
      <p:grpSpPr>
        <a:xfrm>
          <a:off x="0" y="0"/>
          <a:ext cx="0" cy="0"/>
          <a:chOff x="0" y="0"/>
          <a:chExt cx="0" cy="0"/>
        </a:xfrm>
      </p:grpSpPr>
      <p:grpSp>
        <p:nvGrpSpPr>
          <p:cNvPr id="8744" name="Google Shape;8744;p80"/>
          <p:cNvGrpSpPr/>
          <p:nvPr/>
        </p:nvGrpSpPr>
        <p:grpSpPr>
          <a:xfrm>
            <a:off x="702088" y="3155922"/>
            <a:ext cx="2390414" cy="1024800"/>
            <a:chOff x="728925" y="3296613"/>
            <a:chExt cx="2390414" cy="1024800"/>
          </a:xfrm>
        </p:grpSpPr>
        <p:grpSp>
          <p:nvGrpSpPr>
            <p:cNvPr id="8745" name="Google Shape;8745;p80"/>
            <p:cNvGrpSpPr/>
            <p:nvPr/>
          </p:nvGrpSpPr>
          <p:grpSpPr>
            <a:xfrm>
              <a:off x="728925" y="3619800"/>
              <a:ext cx="2390414" cy="500893"/>
              <a:chOff x="728925" y="3619800"/>
              <a:chExt cx="2390414" cy="500893"/>
            </a:xfrm>
          </p:grpSpPr>
          <p:sp>
            <p:nvSpPr>
              <p:cNvPr id="8746" name="Google Shape;8746;p80"/>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47" name="Google Shape;8747;p80"/>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48" name="Google Shape;8748;p80"/>
            <p:cNvGrpSpPr/>
            <p:nvPr/>
          </p:nvGrpSpPr>
          <p:grpSpPr>
            <a:xfrm>
              <a:off x="1348050" y="3296613"/>
              <a:ext cx="1706152" cy="1024800"/>
              <a:chOff x="1348050" y="3296613"/>
              <a:chExt cx="1706152" cy="1024800"/>
            </a:xfrm>
          </p:grpSpPr>
          <p:sp>
            <p:nvSpPr>
              <p:cNvPr id="8749" name="Google Shape;8749;p80"/>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50" name="Google Shape;8750;p80"/>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51" name="Google Shape;8751;p80"/>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52" name="Google Shape;8752;p80"/>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53" name="Google Shape;8753;p80"/>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54" name="Google Shape;8754;p80"/>
            <p:cNvGrpSpPr/>
            <p:nvPr/>
          </p:nvGrpSpPr>
          <p:grpSpPr>
            <a:xfrm>
              <a:off x="1455707" y="3654858"/>
              <a:ext cx="1491150" cy="417657"/>
              <a:chOff x="1455707" y="3654858"/>
              <a:chExt cx="1491150" cy="417657"/>
            </a:xfrm>
          </p:grpSpPr>
          <p:sp>
            <p:nvSpPr>
              <p:cNvPr id="8755" name="Google Shape;8755;p80"/>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0"/>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0"/>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0"/>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0"/>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0"/>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0"/>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0"/>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0"/>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0"/>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0"/>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0"/>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0"/>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0"/>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0"/>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0"/>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0"/>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0"/>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0"/>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0"/>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75" name="Google Shape;8775;p80"/>
          <p:cNvGraphicFramePr/>
          <p:nvPr/>
        </p:nvGraphicFramePr>
        <p:xfrm>
          <a:off x="5937787" y="2153834"/>
          <a:ext cx="3000000" cy="3000000"/>
        </p:xfrm>
        <a:graphic>
          <a:graphicData uri="http://schemas.openxmlformats.org/drawingml/2006/table">
            <a:tbl>
              <a:tblPr>
                <a:noFill/>
                <a:tableStyleId>{FA22D538-138F-4364-A92E-C95180DCD6E7}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776" name="Google Shape;8776;p80"/>
          <p:cNvGrpSpPr/>
          <p:nvPr/>
        </p:nvGrpSpPr>
        <p:grpSpPr>
          <a:xfrm>
            <a:off x="710464" y="981599"/>
            <a:ext cx="2396505" cy="976502"/>
            <a:chOff x="749309" y="1112739"/>
            <a:chExt cx="2371603" cy="976502"/>
          </a:xfrm>
        </p:grpSpPr>
        <p:grpSp>
          <p:nvGrpSpPr>
            <p:cNvPr id="8777" name="Google Shape;8777;p80"/>
            <p:cNvGrpSpPr/>
            <p:nvPr/>
          </p:nvGrpSpPr>
          <p:grpSpPr>
            <a:xfrm>
              <a:off x="1092126" y="1112739"/>
              <a:ext cx="2028786" cy="975464"/>
              <a:chOff x="1092126" y="1112739"/>
              <a:chExt cx="2028786" cy="975464"/>
            </a:xfrm>
          </p:grpSpPr>
          <p:sp>
            <p:nvSpPr>
              <p:cNvPr id="8778" name="Google Shape;8778;p80"/>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0"/>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0"/>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0"/>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0"/>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0"/>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0"/>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0"/>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0"/>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0"/>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0"/>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0"/>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0"/>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0"/>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0"/>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0"/>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0"/>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0"/>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0"/>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0"/>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0"/>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0"/>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0"/>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0"/>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80"/>
            <p:cNvGrpSpPr/>
            <p:nvPr/>
          </p:nvGrpSpPr>
          <p:grpSpPr>
            <a:xfrm>
              <a:off x="749309" y="1112739"/>
              <a:ext cx="314700" cy="975464"/>
              <a:chOff x="749309" y="1112739"/>
              <a:chExt cx="314700" cy="975464"/>
            </a:xfrm>
          </p:grpSpPr>
          <p:sp>
            <p:nvSpPr>
              <p:cNvPr id="8803" name="Google Shape;8803;p80"/>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0"/>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0"/>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0"/>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7" name="Google Shape;8807;p80"/>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0"/>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0"/>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0"/>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811" name="Google Shape;8811;p80"/>
          <p:cNvGraphicFramePr/>
          <p:nvPr/>
        </p:nvGraphicFramePr>
        <p:xfrm>
          <a:off x="5937812" y="981584"/>
          <a:ext cx="3000000" cy="3000000"/>
        </p:xfrm>
        <a:graphic>
          <a:graphicData uri="http://schemas.openxmlformats.org/drawingml/2006/table">
            <a:tbl>
              <a:tblPr>
                <a:noFill/>
                <a:tableStyleId>{FA22D538-138F-4364-A92E-C95180DCD6E7}</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812" name="Google Shape;8812;p80"/>
          <p:cNvGraphicFramePr/>
          <p:nvPr/>
        </p:nvGraphicFramePr>
        <p:xfrm>
          <a:off x="3358675" y="2153834"/>
          <a:ext cx="3000000" cy="3000000"/>
        </p:xfrm>
        <a:graphic>
          <a:graphicData uri="http://schemas.openxmlformats.org/drawingml/2006/table">
            <a:tbl>
              <a:tblPr>
                <a:noFill/>
                <a:tableStyleId>{FA22D538-138F-4364-A92E-C95180DCD6E7}</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813" name="Google Shape;8813;p80"/>
          <p:cNvGrpSpPr/>
          <p:nvPr/>
        </p:nvGrpSpPr>
        <p:grpSpPr>
          <a:xfrm>
            <a:off x="3360661" y="3144795"/>
            <a:ext cx="2363377" cy="1047062"/>
            <a:chOff x="3358399" y="3285485"/>
            <a:chExt cx="2363377" cy="1047062"/>
          </a:xfrm>
        </p:grpSpPr>
        <p:grpSp>
          <p:nvGrpSpPr>
            <p:cNvPr id="8814" name="Google Shape;8814;p80"/>
            <p:cNvGrpSpPr/>
            <p:nvPr/>
          </p:nvGrpSpPr>
          <p:grpSpPr>
            <a:xfrm>
              <a:off x="3358412" y="3285485"/>
              <a:ext cx="2363244" cy="139500"/>
              <a:chOff x="3358412" y="3285485"/>
              <a:chExt cx="2363244" cy="139500"/>
            </a:xfrm>
          </p:grpSpPr>
          <p:sp>
            <p:nvSpPr>
              <p:cNvPr id="8815" name="Google Shape;8815;p80"/>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0"/>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0"/>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0"/>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0"/>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80"/>
            <p:cNvGrpSpPr/>
            <p:nvPr/>
          </p:nvGrpSpPr>
          <p:grpSpPr>
            <a:xfrm>
              <a:off x="3358412" y="3466996"/>
              <a:ext cx="2363244" cy="139500"/>
              <a:chOff x="3358412" y="3466996"/>
              <a:chExt cx="2363244" cy="139500"/>
            </a:xfrm>
          </p:grpSpPr>
          <p:sp>
            <p:nvSpPr>
              <p:cNvPr id="8821" name="Google Shape;8821;p80"/>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0"/>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0"/>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0"/>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0"/>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80"/>
            <p:cNvGrpSpPr/>
            <p:nvPr/>
          </p:nvGrpSpPr>
          <p:grpSpPr>
            <a:xfrm>
              <a:off x="3358412" y="3648507"/>
              <a:ext cx="2363244" cy="139500"/>
              <a:chOff x="3358412" y="3648507"/>
              <a:chExt cx="2363244" cy="139500"/>
            </a:xfrm>
          </p:grpSpPr>
          <p:sp>
            <p:nvSpPr>
              <p:cNvPr id="8827" name="Google Shape;8827;p80"/>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80"/>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0"/>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0"/>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0"/>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2" name="Google Shape;8832;p80"/>
            <p:cNvGrpSpPr/>
            <p:nvPr/>
          </p:nvGrpSpPr>
          <p:grpSpPr>
            <a:xfrm>
              <a:off x="3358412" y="3830018"/>
              <a:ext cx="2363244" cy="139500"/>
              <a:chOff x="3358412" y="3830018"/>
              <a:chExt cx="2363244" cy="139500"/>
            </a:xfrm>
          </p:grpSpPr>
          <p:sp>
            <p:nvSpPr>
              <p:cNvPr id="8833" name="Google Shape;8833;p80"/>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0"/>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80"/>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0"/>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0"/>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80"/>
            <p:cNvGrpSpPr/>
            <p:nvPr/>
          </p:nvGrpSpPr>
          <p:grpSpPr>
            <a:xfrm>
              <a:off x="3358399" y="4011514"/>
              <a:ext cx="2363377" cy="139537"/>
              <a:chOff x="3294800" y="4134603"/>
              <a:chExt cx="2638876" cy="152400"/>
            </a:xfrm>
          </p:grpSpPr>
          <p:sp>
            <p:nvSpPr>
              <p:cNvPr id="8839" name="Google Shape;8839;p8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8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80"/>
            <p:cNvGrpSpPr/>
            <p:nvPr/>
          </p:nvGrpSpPr>
          <p:grpSpPr>
            <a:xfrm>
              <a:off x="3358399" y="4193010"/>
              <a:ext cx="2363377" cy="139537"/>
              <a:chOff x="3294800" y="4134603"/>
              <a:chExt cx="2638876" cy="152400"/>
            </a:xfrm>
          </p:grpSpPr>
          <p:sp>
            <p:nvSpPr>
              <p:cNvPr id="8845" name="Google Shape;8845;p80"/>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0"/>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0"/>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0"/>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0"/>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50" name="Google Shape;8850;p80"/>
          <p:cNvGraphicFramePr/>
          <p:nvPr/>
        </p:nvGraphicFramePr>
        <p:xfrm>
          <a:off x="711463" y="2153834"/>
          <a:ext cx="3000000" cy="3000000"/>
        </p:xfrm>
        <a:graphic>
          <a:graphicData uri="http://schemas.openxmlformats.org/drawingml/2006/table">
            <a:tbl>
              <a:tblPr>
                <a:noFill/>
                <a:tableStyleId>{FA22D538-138F-4364-A92E-C95180DCD6E7}</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851" name="Google Shape;8851;p80"/>
          <p:cNvGrpSpPr/>
          <p:nvPr/>
        </p:nvGrpSpPr>
        <p:grpSpPr>
          <a:xfrm>
            <a:off x="4161132" y="2557649"/>
            <a:ext cx="1302095" cy="60959"/>
            <a:chOff x="3558802" y="4011427"/>
            <a:chExt cx="1866000" cy="111300"/>
          </a:xfrm>
        </p:grpSpPr>
        <p:sp>
          <p:nvSpPr>
            <p:cNvPr id="8852" name="Google Shape;8852;p8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4" name="Google Shape;8854;p80"/>
          <p:cNvGrpSpPr/>
          <p:nvPr/>
        </p:nvGrpSpPr>
        <p:grpSpPr>
          <a:xfrm>
            <a:off x="4706620" y="2839808"/>
            <a:ext cx="914340" cy="60959"/>
            <a:chOff x="3558802" y="4011427"/>
            <a:chExt cx="1866000" cy="111300"/>
          </a:xfrm>
        </p:grpSpPr>
        <p:sp>
          <p:nvSpPr>
            <p:cNvPr id="8855" name="Google Shape;8855;p8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80"/>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7" name="Google Shape;8857;p80"/>
          <p:cNvGrpSpPr/>
          <p:nvPr/>
        </p:nvGrpSpPr>
        <p:grpSpPr>
          <a:xfrm>
            <a:off x="5871419" y="3167606"/>
            <a:ext cx="2522867" cy="1001454"/>
            <a:chOff x="1904318" y="789980"/>
            <a:chExt cx="1489472" cy="606868"/>
          </a:xfrm>
        </p:grpSpPr>
        <p:cxnSp>
          <p:nvCxnSpPr>
            <p:cNvPr id="8858" name="Google Shape;8858;p80"/>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859" name="Google Shape;8859;p80"/>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860" name="Google Shape;8860;p80"/>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861" name="Google Shape;8861;p80"/>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862" name="Google Shape;8862;p80"/>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863" name="Google Shape;8863;p80"/>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864" name="Google Shape;8864;p80"/>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865" name="Google Shape;8865;p80"/>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0"/>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0"/>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0"/>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0"/>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0"/>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0"/>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872" name="Google Shape;8872;p80"/>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873" name="Google Shape;8873;p80"/>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874" name="Google Shape;8874;p80"/>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80"/>
          <p:cNvGrpSpPr/>
          <p:nvPr/>
        </p:nvGrpSpPr>
        <p:grpSpPr>
          <a:xfrm>
            <a:off x="3355824" y="951642"/>
            <a:ext cx="2363393" cy="1005865"/>
            <a:chOff x="3292400" y="1193188"/>
            <a:chExt cx="2615240" cy="1131075"/>
          </a:xfrm>
        </p:grpSpPr>
        <p:sp>
          <p:nvSpPr>
            <p:cNvPr id="8876" name="Google Shape;8876;p80"/>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7" name="Google Shape;8877;p80"/>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8" name="Google Shape;8878;p80"/>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879" name="Google Shape;8879;p80"/>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880" name="Google Shape;8880;p80"/>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881" name="Google Shape;8881;p80"/>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882" name="Google Shape;8882;p80"/>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883" name="Google Shape;8883;p80"/>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884" name="Google Shape;8884;p80"/>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885" name="Google Shape;8885;p80"/>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886" name="Google Shape;8886;p80"/>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87" name="Google Shape;8887;p80"/>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888" name="Google Shape;8888;p80"/>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89" name="Google Shape;8889;p80"/>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890" name="Google Shape;8890;p80"/>
            <p:cNvGrpSpPr/>
            <p:nvPr/>
          </p:nvGrpSpPr>
          <p:grpSpPr>
            <a:xfrm>
              <a:off x="3748438" y="1378608"/>
              <a:ext cx="2159202" cy="903971"/>
              <a:chOff x="1683525" y="2179850"/>
              <a:chExt cx="4519050" cy="2134525"/>
            </a:xfrm>
          </p:grpSpPr>
          <p:sp>
            <p:nvSpPr>
              <p:cNvPr id="8891" name="Google Shape;8891;p80"/>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92" name="Google Shape;8892;p80"/>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93" name="Google Shape;8893;p80"/>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94" name="Google Shape;8894;p80"/>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95" name="Google Shape;8895;p80"/>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96" name="Google Shape;8896;p80"/>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97" name="Google Shape;8897;p80"/>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98" name="Google Shape;8898;p80"/>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99" name="Google Shape;8899;p80"/>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00" name="Google Shape;8900;p80"/>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01" name="Google Shape;8901;p80"/>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902" name="Google Shape;8902;p80"/>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8906"/>
        <p:cNvGrpSpPr/>
        <p:nvPr/>
      </p:nvGrpSpPr>
      <p:grpSpPr>
        <a:xfrm>
          <a:off x="0" y="0"/>
          <a:ext cx="0" cy="0"/>
          <a:chOff x="0" y="0"/>
          <a:chExt cx="0" cy="0"/>
        </a:xfrm>
      </p:grpSpPr>
      <p:grpSp>
        <p:nvGrpSpPr>
          <p:cNvPr id="8907" name="Google Shape;8907;p81"/>
          <p:cNvGrpSpPr/>
          <p:nvPr/>
        </p:nvGrpSpPr>
        <p:grpSpPr>
          <a:xfrm>
            <a:off x="4796690" y="970936"/>
            <a:ext cx="745431" cy="718863"/>
            <a:chOff x="4249973" y="1201875"/>
            <a:chExt cx="1958568" cy="1888762"/>
          </a:xfrm>
        </p:grpSpPr>
        <p:sp>
          <p:nvSpPr>
            <p:cNvPr id="8908" name="Google Shape;8908;p81"/>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9" name="Google Shape;8909;p81"/>
            <p:cNvGrpSpPr/>
            <p:nvPr/>
          </p:nvGrpSpPr>
          <p:grpSpPr>
            <a:xfrm>
              <a:off x="5853086" y="1789142"/>
              <a:ext cx="355454" cy="1048099"/>
              <a:chOff x="5576108" y="2016725"/>
              <a:chExt cx="565200" cy="1666560"/>
            </a:xfrm>
          </p:grpSpPr>
          <p:sp>
            <p:nvSpPr>
              <p:cNvPr id="8910" name="Google Shape;8910;p81"/>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911" name="Google Shape;8911;p81"/>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81"/>
            <p:cNvGrpSpPr/>
            <p:nvPr/>
          </p:nvGrpSpPr>
          <p:grpSpPr>
            <a:xfrm>
              <a:off x="4869455" y="2691676"/>
              <a:ext cx="1013897" cy="398961"/>
              <a:chOff x="4012057" y="3451825"/>
              <a:chExt cx="1612175" cy="634379"/>
            </a:xfrm>
          </p:grpSpPr>
          <p:sp>
            <p:nvSpPr>
              <p:cNvPr id="8913" name="Google Shape;8913;p81"/>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914" name="Google Shape;8914;p81"/>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81"/>
            <p:cNvGrpSpPr/>
            <p:nvPr/>
          </p:nvGrpSpPr>
          <p:grpSpPr>
            <a:xfrm>
              <a:off x="4276937" y="2155961"/>
              <a:ext cx="651965" cy="891358"/>
              <a:chOff x="3069908" y="2599997"/>
              <a:chExt cx="1036675" cy="1417328"/>
            </a:xfrm>
          </p:grpSpPr>
          <p:sp>
            <p:nvSpPr>
              <p:cNvPr id="8916" name="Google Shape;8916;p81"/>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917" name="Google Shape;8917;p81"/>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81"/>
            <p:cNvGrpSpPr/>
            <p:nvPr/>
          </p:nvGrpSpPr>
          <p:grpSpPr>
            <a:xfrm>
              <a:off x="5054918" y="1201875"/>
              <a:ext cx="999548" cy="602711"/>
              <a:chOff x="4306958" y="1082925"/>
              <a:chExt cx="1589359" cy="958358"/>
            </a:xfrm>
          </p:grpSpPr>
          <p:sp>
            <p:nvSpPr>
              <p:cNvPr id="8919" name="Google Shape;8919;p81"/>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920" name="Google Shape;8920;p81"/>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81"/>
            <p:cNvGrpSpPr/>
            <p:nvPr/>
          </p:nvGrpSpPr>
          <p:grpSpPr>
            <a:xfrm>
              <a:off x="4249973" y="1303451"/>
              <a:ext cx="799317" cy="841334"/>
              <a:chOff x="3027033" y="1244439"/>
              <a:chExt cx="1270977" cy="1337786"/>
            </a:xfrm>
          </p:grpSpPr>
          <p:sp>
            <p:nvSpPr>
              <p:cNvPr id="8922" name="Google Shape;8922;p81"/>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923" name="Google Shape;8923;p81"/>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4" name="Google Shape;8924;p81"/>
          <p:cNvGrpSpPr/>
          <p:nvPr/>
        </p:nvGrpSpPr>
        <p:grpSpPr>
          <a:xfrm>
            <a:off x="713063" y="1849386"/>
            <a:ext cx="761767" cy="729896"/>
            <a:chOff x="2657744" y="2337745"/>
            <a:chExt cx="832987" cy="798137"/>
          </a:xfrm>
        </p:grpSpPr>
        <p:sp>
          <p:nvSpPr>
            <p:cNvPr id="8925" name="Google Shape;8925;p81"/>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1"/>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1"/>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1"/>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1"/>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1"/>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81"/>
          <p:cNvGrpSpPr/>
          <p:nvPr/>
        </p:nvGrpSpPr>
        <p:grpSpPr>
          <a:xfrm>
            <a:off x="3224027" y="1852592"/>
            <a:ext cx="685569" cy="723586"/>
            <a:chOff x="3398134" y="2057755"/>
            <a:chExt cx="704087" cy="743130"/>
          </a:xfrm>
        </p:grpSpPr>
        <p:grpSp>
          <p:nvGrpSpPr>
            <p:cNvPr id="8932" name="Google Shape;8932;p81"/>
            <p:cNvGrpSpPr/>
            <p:nvPr/>
          </p:nvGrpSpPr>
          <p:grpSpPr>
            <a:xfrm>
              <a:off x="3398134" y="2290183"/>
              <a:ext cx="315300" cy="219900"/>
              <a:chOff x="3398134" y="2290183"/>
              <a:chExt cx="315300" cy="219900"/>
            </a:xfrm>
          </p:grpSpPr>
          <p:sp>
            <p:nvSpPr>
              <p:cNvPr id="8933" name="Google Shape;8933;p81"/>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34" name="Google Shape;8934;p81"/>
              <p:cNvCxnSpPr>
                <a:stCxn id="8933"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935" name="Google Shape;8935;p81"/>
            <p:cNvGrpSpPr/>
            <p:nvPr/>
          </p:nvGrpSpPr>
          <p:grpSpPr>
            <a:xfrm>
              <a:off x="3547823" y="2467358"/>
              <a:ext cx="219900" cy="333527"/>
              <a:chOff x="3547823" y="2467358"/>
              <a:chExt cx="219900" cy="333527"/>
            </a:xfrm>
          </p:grpSpPr>
          <p:sp>
            <p:nvSpPr>
              <p:cNvPr id="8936" name="Google Shape;8936;p81"/>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37" name="Google Shape;8937;p81"/>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938" name="Google Shape;8938;p81"/>
            <p:cNvGrpSpPr/>
            <p:nvPr/>
          </p:nvGrpSpPr>
          <p:grpSpPr>
            <a:xfrm>
              <a:off x="3734138" y="2467358"/>
              <a:ext cx="219900" cy="333527"/>
              <a:chOff x="3734138" y="2467358"/>
              <a:chExt cx="219900" cy="333527"/>
            </a:xfrm>
          </p:grpSpPr>
          <p:sp>
            <p:nvSpPr>
              <p:cNvPr id="8939" name="Google Shape;8939;p81"/>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40" name="Google Shape;8940;p81"/>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941" name="Google Shape;8941;p81"/>
            <p:cNvGrpSpPr/>
            <p:nvPr/>
          </p:nvGrpSpPr>
          <p:grpSpPr>
            <a:xfrm>
              <a:off x="3787560" y="2288011"/>
              <a:ext cx="314661" cy="219900"/>
              <a:chOff x="3787560" y="2288011"/>
              <a:chExt cx="314661" cy="219900"/>
            </a:xfrm>
          </p:grpSpPr>
          <p:sp>
            <p:nvSpPr>
              <p:cNvPr id="8942" name="Google Shape;8942;p81"/>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43" name="Google Shape;8943;p81"/>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944" name="Google Shape;8944;p81"/>
            <p:cNvGrpSpPr/>
            <p:nvPr/>
          </p:nvGrpSpPr>
          <p:grpSpPr>
            <a:xfrm>
              <a:off x="3637290" y="2057755"/>
              <a:ext cx="219900" cy="335499"/>
              <a:chOff x="3637290" y="2057755"/>
              <a:chExt cx="219900" cy="335499"/>
            </a:xfrm>
          </p:grpSpPr>
          <p:sp>
            <p:nvSpPr>
              <p:cNvPr id="8945" name="Google Shape;8945;p81"/>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946" name="Google Shape;8946;p81"/>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947" name="Google Shape;8947;p81"/>
          <p:cNvGrpSpPr/>
          <p:nvPr/>
        </p:nvGrpSpPr>
        <p:grpSpPr>
          <a:xfrm>
            <a:off x="4899249" y="1859288"/>
            <a:ext cx="710153" cy="710153"/>
            <a:chOff x="5007123" y="2079403"/>
            <a:chExt cx="687600" cy="687600"/>
          </a:xfrm>
        </p:grpSpPr>
        <p:sp>
          <p:nvSpPr>
            <p:cNvPr id="8948" name="Google Shape;8948;p81"/>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1"/>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1"/>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1"/>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81"/>
          <p:cNvGrpSpPr/>
          <p:nvPr/>
        </p:nvGrpSpPr>
        <p:grpSpPr>
          <a:xfrm>
            <a:off x="5708687" y="1853794"/>
            <a:ext cx="720998" cy="721183"/>
            <a:chOff x="5797446" y="2063053"/>
            <a:chExt cx="698100" cy="698280"/>
          </a:xfrm>
        </p:grpSpPr>
        <p:sp>
          <p:nvSpPr>
            <p:cNvPr id="8953" name="Google Shape;8953;p81"/>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1"/>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1"/>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1"/>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81"/>
          <p:cNvGrpSpPr/>
          <p:nvPr/>
        </p:nvGrpSpPr>
        <p:grpSpPr>
          <a:xfrm>
            <a:off x="8153834" y="3499399"/>
            <a:ext cx="280585" cy="673164"/>
            <a:chOff x="8075075" y="3754290"/>
            <a:chExt cx="255612" cy="613194"/>
          </a:xfrm>
        </p:grpSpPr>
        <p:grpSp>
          <p:nvGrpSpPr>
            <p:cNvPr id="8958" name="Google Shape;8958;p81"/>
            <p:cNvGrpSpPr/>
            <p:nvPr/>
          </p:nvGrpSpPr>
          <p:grpSpPr>
            <a:xfrm>
              <a:off x="8075075" y="3754290"/>
              <a:ext cx="255612" cy="613194"/>
              <a:chOff x="8075075" y="3754290"/>
              <a:chExt cx="255612" cy="613194"/>
            </a:xfrm>
          </p:grpSpPr>
          <p:sp>
            <p:nvSpPr>
              <p:cNvPr id="8959" name="Google Shape;8959;p81"/>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1"/>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1" name="Google Shape;8961;p81"/>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81"/>
          <p:cNvGrpSpPr/>
          <p:nvPr/>
        </p:nvGrpSpPr>
        <p:grpSpPr>
          <a:xfrm>
            <a:off x="5270892" y="3488196"/>
            <a:ext cx="470352" cy="683745"/>
            <a:chOff x="1697726" y="3244179"/>
            <a:chExt cx="788124" cy="1146069"/>
          </a:xfrm>
        </p:grpSpPr>
        <p:sp>
          <p:nvSpPr>
            <p:cNvPr id="8963" name="Google Shape;8963;p81"/>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1"/>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5" name="Google Shape;8965;p81"/>
          <p:cNvSpPr/>
          <p:nvPr/>
        </p:nvSpPr>
        <p:spPr>
          <a:xfrm>
            <a:off x="8128357" y="3402198"/>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6" name="Google Shape;8966;p81"/>
          <p:cNvGrpSpPr/>
          <p:nvPr/>
        </p:nvGrpSpPr>
        <p:grpSpPr>
          <a:xfrm>
            <a:off x="5892043" y="3499398"/>
            <a:ext cx="293891" cy="293845"/>
            <a:chOff x="6134814" y="3754290"/>
            <a:chExt cx="293891" cy="293845"/>
          </a:xfrm>
        </p:grpSpPr>
        <p:sp>
          <p:nvSpPr>
            <p:cNvPr id="8967" name="Google Shape;8967;p81"/>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1"/>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81"/>
          <p:cNvGrpSpPr/>
          <p:nvPr/>
        </p:nvGrpSpPr>
        <p:grpSpPr>
          <a:xfrm>
            <a:off x="5892043" y="3878069"/>
            <a:ext cx="293891" cy="293891"/>
            <a:chOff x="6134814" y="4086186"/>
            <a:chExt cx="293891" cy="293891"/>
          </a:xfrm>
        </p:grpSpPr>
        <p:sp>
          <p:nvSpPr>
            <p:cNvPr id="8970" name="Google Shape;8970;p81"/>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1"/>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2" name="Google Shape;8972;p81"/>
          <p:cNvSpPr/>
          <p:nvPr/>
        </p:nvSpPr>
        <p:spPr>
          <a:xfrm>
            <a:off x="6930470" y="3498595"/>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1"/>
          <p:cNvSpPr/>
          <p:nvPr/>
        </p:nvSpPr>
        <p:spPr>
          <a:xfrm rot="10800000">
            <a:off x="6336732" y="3496333"/>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4" name="Google Shape;8974;p81"/>
          <p:cNvGrpSpPr/>
          <p:nvPr/>
        </p:nvGrpSpPr>
        <p:grpSpPr>
          <a:xfrm>
            <a:off x="7817018" y="2706762"/>
            <a:ext cx="622883" cy="621944"/>
            <a:chOff x="1187048" y="238125"/>
            <a:chExt cx="5256397" cy="5248476"/>
          </a:xfrm>
        </p:grpSpPr>
        <p:sp>
          <p:nvSpPr>
            <p:cNvPr id="8975" name="Google Shape;8975;p81"/>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1"/>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1"/>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1"/>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9" name="Google Shape;8979;p81"/>
          <p:cNvGrpSpPr/>
          <p:nvPr/>
        </p:nvGrpSpPr>
        <p:grpSpPr>
          <a:xfrm>
            <a:off x="2274123" y="2716370"/>
            <a:ext cx="1310987" cy="612407"/>
            <a:chOff x="238125" y="1188750"/>
            <a:chExt cx="7140450" cy="3335550"/>
          </a:xfrm>
        </p:grpSpPr>
        <p:sp>
          <p:nvSpPr>
            <p:cNvPr id="8980" name="Google Shape;8980;p81"/>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1"/>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1"/>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81"/>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81"/>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5" name="Google Shape;8985;p81"/>
          <p:cNvGrpSpPr/>
          <p:nvPr/>
        </p:nvGrpSpPr>
        <p:grpSpPr>
          <a:xfrm>
            <a:off x="6599995" y="2706925"/>
            <a:ext cx="1110299" cy="621702"/>
            <a:chOff x="238125" y="1335475"/>
            <a:chExt cx="5418735" cy="3034175"/>
          </a:xfrm>
        </p:grpSpPr>
        <p:sp>
          <p:nvSpPr>
            <p:cNvPr id="8986" name="Google Shape;8986;p81"/>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1"/>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1"/>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81"/>
          <p:cNvGrpSpPr/>
          <p:nvPr/>
        </p:nvGrpSpPr>
        <p:grpSpPr>
          <a:xfrm>
            <a:off x="5417655" y="2703822"/>
            <a:ext cx="1074451" cy="627181"/>
            <a:chOff x="5359127" y="2910889"/>
            <a:chExt cx="1097723" cy="640831"/>
          </a:xfrm>
        </p:grpSpPr>
        <p:grpSp>
          <p:nvGrpSpPr>
            <p:cNvPr id="8990" name="Google Shape;8990;p81"/>
            <p:cNvGrpSpPr/>
            <p:nvPr/>
          </p:nvGrpSpPr>
          <p:grpSpPr>
            <a:xfrm>
              <a:off x="5929791" y="3263088"/>
              <a:ext cx="527060" cy="287097"/>
              <a:chOff x="5929791" y="3263088"/>
              <a:chExt cx="527060" cy="287097"/>
            </a:xfrm>
          </p:grpSpPr>
          <p:sp>
            <p:nvSpPr>
              <p:cNvPr id="8991" name="Google Shape;8991;p81"/>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92" name="Google Shape;8992;p81"/>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93" name="Google Shape;8993;p81"/>
            <p:cNvGrpSpPr/>
            <p:nvPr/>
          </p:nvGrpSpPr>
          <p:grpSpPr>
            <a:xfrm>
              <a:off x="5359127" y="3263089"/>
              <a:ext cx="526428" cy="288631"/>
              <a:chOff x="5359127" y="3263089"/>
              <a:chExt cx="526428" cy="288631"/>
            </a:xfrm>
          </p:grpSpPr>
          <p:sp>
            <p:nvSpPr>
              <p:cNvPr id="8994" name="Google Shape;8994;p81"/>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95" name="Google Shape;8995;p81"/>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96" name="Google Shape;8996;p81"/>
            <p:cNvGrpSpPr/>
            <p:nvPr/>
          </p:nvGrpSpPr>
          <p:grpSpPr>
            <a:xfrm>
              <a:off x="5551525" y="2910889"/>
              <a:ext cx="520901" cy="610283"/>
              <a:chOff x="5551525" y="2910889"/>
              <a:chExt cx="520901" cy="610283"/>
            </a:xfrm>
          </p:grpSpPr>
          <p:sp>
            <p:nvSpPr>
              <p:cNvPr id="8997" name="Google Shape;8997;p81"/>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98" name="Google Shape;8998;p81"/>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99" name="Google Shape;8999;p81"/>
            <p:cNvGrpSpPr/>
            <p:nvPr/>
          </p:nvGrpSpPr>
          <p:grpSpPr>
            <a:xfrm>
              <a:off x="5743962" y="2919100"/>
              <a:ext cx="623674" cy="284502"/>
              <a:chOff x="5743962" y="2919100"/>
              <a:chExt cx="623674" cy="284502"/>
            </a:xfrm>
          </p:grpSpPr>
          <p:sp>
            <p:nvSpPr>
              <p:cNvPr id="9000" name="Google Shape;9000;p81"/>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001" name="Google Shape;9001;p81"/>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002" name="Google Shape;9002;p81"/>
          <p:cNvGrpSpPr/>
          <p:nvPr/>
        </p:nvGrpSpPr>
        <p:grpSpPr>
          <a:xfrm>
            <a:off x="7568868" y="1854534"/>
            <a:ext cx="874976" cy="719600"/>
            <a:chOff x="7608988" y="2093194"/>
            <a:chExt cx="817276" cy="672147"/>
          </a:xfrm>
        </p:grpSpPr>
        <p:cxnSp>
          <p:nvCxnSpPr>
            <p:cNvPr id="9003" name="Google Shape;9003;p81"/>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04" name="Google Shape;9004;p81"/>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05" name="Google Shape;9005;p81"/>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06" name="Google Shape;9006;p81"/>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07" name="Google Shape;9007;p81"/>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008" name="Google Shape;9008;p81"/>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009" name="Google Shape;9009;p81"/>
            <p:cNvGrpSpPr/>
            <p:nvPr/>
          </p:nvGrpSpPr>
          <p:grpSpPr>
            <a:xfrm>
              <a:off x="7721175" y="2093194"/>
              <a:ext cx="599587" cy="623846"/>
              <a:chOff x="7721175" y="2093194"/>
              <a:chExt cx="599587" cy="623846"/>
            </a:xfrm>
          </p:grpSpPr>
          <p:grpSp>
            <p:nvGrpSpPr>
              <p:cNvPr id="9010" name="Google Shape;9010;p81"/>
              <p:cNvGrpSpPr/>
              <p:nvPr/>
            </p:nvGrpSpPr>
            <p:grpSpPr>
              <a:xfrm>
                <a:off x="7721175" y="2093194"/>
                <a:ext cx="291605" cy="623846"/>
                <a:chOff x="9405575" y="2061418"/>
                <a:chExt cx="291605" cy="623846"/>
              </a:xfrm>
            </p:grpSpPr>
            <p:sp>
              <p:nvSpPr>
                <p:cNvPr id="9011" name="Google Shape;9011;p8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81"/>
              <p:cNvGrpSpPr/>
              <p:nvPr/>
            </p:nvGrpSpPr>
            <p:grpSpPr>
              <a:xfrm flipH="1">
                <a:off x="8029157" y="2093194"/>
                <a:ext cx="291605" cy="623846"/>
                <a:chOff x="9405575" y="2061418"/>
                <a:chExt cx="291605" cy="623846"/>
              </a:xfrm>
            </p:grpSpPr>
            <p:sp>
              <p:nvSpPr>
                <p:cNvPr id="9019" name="Google Shape;9019;p81"/>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1"/>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1"/>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1"/>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1"/>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1"/>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1"/>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26" name="Google Shape;9026;p81"/>
          <p:cNvGrpSpPr/>
          <p:nvPr/>
        </p:nvGrpSpPr>
        <p:grpSpPr>
          <a:xfrm>
            <a:off x="4013304" y="970936"/>
            <a:ext cx="712557" cy="785901"/>
            <a:chOff x="4206459" y="1191441"/>
            <a:chExt cx="712557" cy="785901"/>
          </a:xfrm>
        </p:grpSpPr>
        <p:sp>
          <p:nvSpPr>
            <p:cNvPr id="9027" name="Google Shape;9027;p81"/>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1"/>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1"/>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1"/>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1" name="Google Shape;9031;p81"/>
            <p:cNvGrpSpPr/>
            <p:nvPr/>
          </p:nvGrpSpPr>
          <p:grpSpPr>
            <a:xfrm>
              <a:off x="4644280" y="1290523"/>
              <a:ext cx="143716" cy="29463"/>
              <a:chOff x="4644280" y="1290523"/>
              <a:chExt cx="143716" cy="29463"/>
            </a:xfrm>
          </p:grpSpPr>
          <p:sp>
            <p:nvSpPr>
              <p:cNvPr id="9032" name="Google Shape;9032;p81"/>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1"/>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1"/>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1"/>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81"/>
            <p:cNvGrpSpPr/>
            <p:nvPr/>
          </p:nvGrpSpPr>
          <p:grpSpPr>
            <a:xfrm>
              <a:off x="4356567" y="1191441"/>
              <a:ext cx="143690" cy="29488"/>
              <a:chOff x="4356567" y="1191441"/>
              <a:chExt cx="143690" cy="29488"/>
            </a:xfrm>
          </p:grpSpPr>
          <p:sp>
            <p:nvSpPr>
              <p:cNvPr id="9037" name="Google Shape;9037;p81"/>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1"/>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1"/>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1"/>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81"/>
            <p:cNvGrpSpPr/>
            <p:nvPr/>
          </p:nvGrpSpPr>
          <p:grpSpPr>
            <a:xfrm>
              <a:off x="4339009" y="1863727"/>
              <a:ext cx="143703" cy="29476"/>
              <a:chOff x="4339009" y="1863727"/>
              <a:chExt cx="143703" cy="29476"/>
            </a:xfrm>
          </p:grpSpPr>
          <p:sp>
            <p:nvSpPr>
              <p:cNvPr id="9042" name="Google Shape;9042;p81"/>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1"/>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1"/>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1"/>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81"/>
            <p:cNvGrpSpPr/>
            <p:nvPr/>
          </p:nvGrpSpPr>
          <p:grpSpPr>
            <a:xfrm>
              <a:off x="4206459" y="1607315"/>
              <a:ext cx="29539" cy="142899"/>
              <a:chOff x="4206459" y="1607315"/>
              <a:chExt cx="29539" cy="142899"/>
            </a:xfrm>
          </p:grpSpPr>
          <p:sp>
            <p:nvSpPr>
              <p:cNvPr id="9047" name="Google Shape;9047;p81"/>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1"/>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1"/>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1"/>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1" name="Google Shape;9051;p81"/>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1"/>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1"/>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1"/>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5" name="Google Shape;9055;p81"/>
            <p:cNvGrpSpPr/>
            <p:nvPr/>
          </p:nvGrpSpPr>
          <p:grpSpPr>
            <a:xfrm>
              <a:off x="4889463" y="1423737"/>
              <a:ext cx="29552" cy="142899"/>
              <a:chOff x="4889463" y="1423737"/>
              <a:chExt cx="29552" cy="142899"/>
            </a:xfrm>
          </p:grpSpPr>
          <p:sp>
            <p:nvSpPr>
              <p:cNvPr id="9056" name="Google Shape;9056;p81"/>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1"/>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1"/>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1"/>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81"/>
            <p:cNvGrpSpPr/>
            <p:nvPr/>
          </p:nvGrpSpPr>
          <p:grpSpPr>
            <a:xfrm>
              <a:off x="4771663" y="1876896"/>
              <a:ext cx="108651" cy="100447"/>
              <a:chOff x="4771663" y="1876896"/>
              <a:chExt cx="108651" cy="100447"/>
            </a:xfrm>
          </p:grpSpPr>
          <p:sp>
            <p:nvSpPr>
              <p:cNvPr id="9061" name="Google Shape;9061;p81"/>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1"/>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1"/>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1"/>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5" name="Google Shape;9065;p81"/>
          <p:cNvGrpSpPr/>
          <p:nvPr/>
        </p:nvGrpSpPr>
        <p:grpSpPr>
          <a:xfrm>
            <a:off x="4008780" y="1854159"/>
            <a:ext cx="791287" cy="720350"/>
            <a:chOff x="267375" y="1071875"/>
            <a:chExt cx="470500" cy="428550"/>
          </a:xfrm>
        </p:grpSpPr>
        <p:sp>
          <p:nvSpPr>
            <p:cNvPr id="9066" name="Google Shape;9066;p81"/>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1"/>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1"/>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81"/>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1"/>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1"/>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1"/>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1"/>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1"/>
          <p:cNvGrpSpPr/>
          <p:nvPr/>
        </p:nvGrpSpPr>
        <p:grpSpPr>
          <a:xfrm>
            <a:off x="709275" y="3498789"/>
            <a:ext cx="1408444" cy="673166"/>
            <a:chOff x="712664" y="3693287"/>
            <a:chExt cx="1460738" cy="698160"/>
          </a:xfrm>
        </p:grpSpPr>
        <p:grpSp>
          <p:nvGrpSpPr>
            <p:cNvPr id="9075" name="Google Shape;9075;p81"/>
            <p:cNvGrpSpPr/>
            <p:nvPr/>
          </p:nvGrpSpPr>
          <p:grpSpPr>
            <a:xfrm>
              <a:off x="1380079" y="4133090"/>
              <a:ext cx="234048" cy="258099"/>
              <a:chOff x="1380079" y="4133090"/>
              <a:chExt cx="234048" cy="258099"/>
            </a:xfrm>
          </p:grpSpPr>
          <p:sp>
            <p:nvSpPr>
              <p:cNvPr id="9076" name="Google Shape;9076;p81"/>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1"/>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1"/>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81"/>
            <p:cNvGrpSpPr/>
            <p:nvPr/>
          </p:nvGrpSpPr>
          <p:grpSpPr>
            <a:xfrm>
              <a:off x="884610" y="3864082"/>
              <a:ext cx="1118566" cy="527275"/>
              <a:chOff x="890961" y="3865463"/>
              <a:chExt cx="1115221" cy="525698"/>
            </a:xfrm>
          </p:grpSpPr>
          <p:sp>
            <p:nvSpPr>
              <p:cNvPr id="9080" name="Google Shape;9080;p81"/>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1"/>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1"/>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81"/>
            <p:cNvGrpSpPr/>
            <p:nvPr/>
          </p:nvGrpSpPr>
          <p:grpSpPr>
            <a:xfrm>
              <a:off x="712664" y="3693287"/>
              <a:ext cx="1460738" cy="698160"/>
              <a:chOff x="712664" y="3693025"/>
              <a:chExt cx="1460738" cy="698160"/>
            </a:xfrm>
          </p:grpSpPr>
          <p:sp>
            <p:nvSpPr>
              <p:cNvPr id="9084" name="Google Shape;9084;p81"/>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1"/>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1"/>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1"/>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1"/>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1"/>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0" name="Google Shape;9090;p81"/>
          <p:cNvGrpSpPr/>
          <p:nvPr/>
        </p:nvGrpSpPr>
        <p:grpSpPr>
          <a:xfrm>
            <a:off x="3146990" y="970936"/>
            <a:ext cx="795485" cy="738831"/>
            <a:chOff x="3348603" y="1236445"/>
            <a:chExt cx="749256" cy="695894"/>
          </a:xfrm>
        </p:grpSpPr>
        <p:grpSp>
          <p:nvGrpSpPr>
            <p:cNvPr id="9091" name="Google Shape;9091;p81"/>
            <p:cNvGrpSpPr/>
            <p:nvPr/>
          </p:nvGrpSpPr>
          <p:grpSpPr>
            <a:xfrm>
              <a:off x="3583779" y="1236445"/>
              <a:ext cx="293795" cy="285811"/>
              <a:chOff x="3750225" y="1774000"/>
              <a:chExt cx="149575" cy="145525"/>
            </a:xfrm>
          </p:grpSpPr>
          <p:sp>
            <p:nvSpPr>
              <p:cNvPr id="9092" name="Google Shape;9092;p8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81"/>
            <p:cNvGrpSpPr/>
            <p:nvPr/>
          </p:nvGrpSpPr>
          <p:grpSpPr>
            <a:xfrm>
              <a:off x="3775534" y="1462599"/>
              <a:ext cx="322325" cy="285958"/>
              <a:chOff x="3847850" y="1889150"/>
              <a:chExt cx="164100" cy="145600"/>
            </a:xfrm>
          </p:grpSpPr>
          <p:sp>
            <p:nvSpPr>
              <p:cNvPr id="9095" name="Google Shape;9095;p8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81"/>
            <p:cNvGrpSpPr/>
            <p:nvPr/>
          </p:nvGrpSpPr>
          <p:grpSpPr>
            <a:xfrm>
              <a:off x="3545329" y="1646528"/>
              <a:ext cx="293746" cy="285811"/>
              <a:chOff x="3730650" y="1982800"/>
              <a:chExt cx="149550" cy="145525"/>
            </a:xfrm>
          </p:grpSpPr>
          <p:sp>
            <p:nvSpPr>
              <p:cNvPr id="9098" name="Google Shape;9098;p8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81"/>
            <p:cNvGrpSpPr/>
            <p:nvPr/>
          </p:nvGrpSpPr>
          <p:grpSpPr>
            <a:xfrm>
              <a:off x="3348603" y="1415046"/>
              <a:ext cx="294384" cy="284387"/>
              <a:chOff x="3630494" y="1864938"/>
              <a:chExt cx="149875" cy="144800"/>
            </a:xfrm>
          </p:grpSpPr>
          <p:sp>
            <p:nvSpPr>
              <p:cNvPr id="9101" name="Google Shape;9101;p81"/>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1"/>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3" name="Google Shape;9103;p81"/>
          <p:cNvGrpSpPr/>
          <p:nvPr/>
        </p:nvGrpSpPr>
        <p:grpSpPr>
          <a:xfrm>
            <a:off x="2268517" y="3493832"/>
            <a:ext cx="1324924" cy="678083"/>
            <a:chOff x="2413923" y="3711366"/>
            <a:chExt cx="1374117" cy="703260"/>
          </a:xfrm>
        </p:grpSpPr>
        <p:grpSp>
          <p:nvGrpSpPr>
            <p:cNvPr id="9104" name="Google Shape;9104;p81"/>
            <p:cNvGrpSpPr/>
            <p:nvPr/>
          </p:nvGrpSpPr>
          <p:grpSpPr>
            <a:xfrm>
              <a:off x="2413923" y="3711366"/>
              <a:ext cx="1374117" cy="703260"/>
              <a:chOff x="2413923" y="3711366"/>
              <a:chExt cx="1374117" cy="703260"/>
            </a:xfrm>
          </p:grpSpPr>
          <p:sp>
            <p:nvSpPr>
              <p:cNvPr id="9105" name="Google Shape;9105;p81"/>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6" name="Google Shape;9106;p81"/>
              <p:cNvGrpSpPr/>
              <p:nvPr/>
            </p:nvGrpSpPr>
            <p:grpSpPr>
              <a:xfrm>
                <a:off x="2600284" y="3808654"/>
                <a:ext cx="234506" cy="138009"/>
                <a:chOff x="2600284" y="3808654"/>
                <a:chExt cx="234506" cy="138009"/>
              </a:xfrm>
            </p:grpSpPr>
            <p:sp>
              <p:nvSpPr>
                <p:cNvPr id="9107" name="Google Shape;9107;p81"/>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8" name="Google Shape;9108;p81"/>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109" name="Google Shape;9109;p81"/>
              <p:cNvGrpSpPr/>
              <p:nvPr/>
            </p:nvGrpSpPr>
            <p:grpSpPr>
              <a:xfrm>
                <a:off x="3359659" y="3805664"/>
                <a:ext cx="232294" cy="141000"/>
                <a:chOff x="3359659" y="3805664"/>
                <a:chExt cx="232294" cy="141000"/>
              </a:xfrm>
            </p:grpSpPr>
            <p:sp>
              <p:nvSpPr>
                <p:cNvPr id="9110" name="Google Shape;9110;p81"/>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1" name="Google Shape;9111;p81"/>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112" name="Google Shape;9112;p81"/>
              <p:cNvGrpSpPr/>
              <p:nvPr/>
            </p:nvGrpSpPr>
            <p:grpSpPr>
              <a:xfrm>
                <a:off x="3067316" y="3711366"/>
                <a:ext cx="66900" cy="166809"/>
                <a:chOff x="3067316" y="3711366"/>
                <a:chExt cx="66900" cy="166809"/>
              </a:xfrm>
            </p:grpSpPr>
            <p:sp>
              <p:nvSpPr>
                <p:cNvPr id="9113" name="Google Shape;9113;p81"/>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4" name="Google Shape;9114;p81"/>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115" name="Google Shape;9115;p81"/>
              <p:cNvGrpSpPr/>
              <p:nvPr/>
            </p:nvGrpSpPr>
            <p:grpSpPr>
              <a:xfrm>
                <a:off x="2413923" y="4058666"/>
                <a:ext cx="224119" cy="66900"/>
                <a:chOff x="2413923" y="4058666"/>
                <a:chExt cx="224119" cy="66900"/>
              </a:xfrm>
            </p:grpSpPr>
            <p:sp>
              <p:nvSpPr>
                <p:cNvPr id="9116" name="Google Shape;9116;p81"/>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7" name="Google Shape;9117;p81"/>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118" name="Google Shape;9118;p81"/>
              <p:cNvGrpSpPr/>
              <p:nvPr/>
            </p:nvGrpSpPr>
            <p:grpSpPr>
              <a:xfrm>
                <a:off x="3564643" y="4058666"/>
                <a:ext cx="223397" cy="66900"/>
                <a:chOff x="3564643" y="4058666"/>
                <a:chExt cx="223397" cy="66900"/>
              </a:xfrm>
            </p:grpSpPr>
            <p:sp>
              <p:nvSpPr>
                <p:cNvPr id="9119" name="Google Shape;9119;p81"/>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20" name="Google Shape;9120;p81"/>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121" name="Google Shape;9121;p81"/>
            <p:cNvGrpSpPr/>
            <p:nvPr/>
          </p:nvGrpSpPr>
          <p:grpSpPr>
            <a:xfrm>
              <a:off x="2633353" y="3965763"/>
              <a:ext cx="933975" cy="445687"/>
              <a:chOff x="2633353" y="3965763"/>
              <a:chExt cx="933975" cy="445687"/>
            </a:xfrm>
          </p:grpSpPr>
          <p:sp>
            <p:nvSpPr>
              <p:cNvPr id="9122" name="Google Shape;9122;p81"/>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1"/>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4" name="Google Shape;9124;p81"/>
          <p:cNvGrpSpPr/>
          <p:nvPr/>
        </p:nvGrpSpPr>
        <p:grpSpPr>
          <a:xfrm>
            <a:off x="6392789" y="1044380"/>
            <a:ext cx="1131087" cy="587383"/>
            <a:chOff x="238125" y="999450"/>
            <a:chExt cx="7140700" cy="3708225"/>
          </a:xfrm>
        </p:grpSpPr>
        <p:sp>
          <p:nvSpPr>
            <p:cNvPr id="9125" name="Google Shape;9125;p81"/>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1"/>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1"/>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1"/>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1"/>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1"/>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1"/>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1"/>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1"/>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81"/>
          <p:cNvGrpSpPr/>
          <p:nvPr/>
        </p:nvGrpSpPr>
        <p:grpSpPr>
          <a:xfrm>
            <a:off x="3744240" y="3493874"/>
            <a:ext cx="1375854" cy="678131"/>
            <a:chOff x="3913765" y="3641905"/>
            <a:chExt cx="1522805" cy="750560"/>
          </a:xfrm>
        </p:grpSpPr>
        <p:grpSp>
          <p:nvGrpSpPr>
            <p:cNvPr id="9135" name="Google Shape;9135;p81"/>
            <p:cNvGrpSpPr/>
            <p:nvPr/>
          </p:nvGrpSpPr>
          <p:grpSpPr>
            <a:xfrm>
              <a:off x="3913765" y="3997002"/>
              <a:ext cx="1522805" cy="395463"/>
              <a:chOff x="3913765" y="3997002"/>
              <a:chExt cx="1522805" cy="395463"/>
            </a:xfrm>
          </p:grpSpPr>
          <p:grpSp>
            <p:nvGrpSpPr>
              <p:cNvPr id="9136" name="Google Shape;9136;p81"/>
              <p:cNvGrpSpPr/>
              <p:nvPr/>
            </p:nvGrpSpPr>
            <p:grpSpPr>
              <a:xfrm>
                <a:off x="3913765" y="4138659"/>
                <a:ext cx="507602" cy="253806"/>
                <a:chOff x="3913765" y="4138659"/>
                <a:chExt cx="507602" cy="253806"/>
              </a:xfrm>
            </p:grpSpPr>
            <p:sp>
              <p:nvSpPr>
                <p:cNvPr id="9137" name="Google Shape;9137;p81"/>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1"/>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139" name="Google Shape;9139;p81"/>
              <p:cNvGrpSpPr/>
              <p:nvPr/>
            </p:nvGrpSpPr>
            <p:grpSpPr>
              <a:xfrm>
                <a:off x="4421361" y="3997002"/>
                <a:ext cx="507618" cy="395463"/>
                <a:chOff x="4421361" y="3997002"/>
                <a:chExt cx="507618" cy="395463"/>
              </a:xfrm>
            </p:grpSpPr>
            <p:sp>
              <p:nvSpPr>
                <p:cNvPr id="9140" name="Google Shape;9140;p81"/>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1"/>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81"/>
              <p:cNvGrpSpPr/>
              <p:nvPr/>
            </p:nvGrpSpPr>
            <p:grpSpPr>
              <a:xfrm>
                <a:off x="4928973" y="4189418"/>
                <a:ext cx="507596" cy="203047"/>
                <a:chOff x="4928973" y="4189418"/>
                <a:chExt cx="507596" cy="203047"/>
              </a:xfrm>
            </p:grpSpPr>
            <p:sp>
              <p:nvSpPr>
                <p:cNvPr id="9143" name="Google Shape;9143;p81"/>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1"/>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45" name="Google Shape;9145;p81"/>
            <p:cNvGrpSpPr/>
            <p:nvPr/>
          </p:nvGrpSpPr>
          <p:grpSpPr>
            <a:xfrm>
              <a:off x="4482186" y="3641905"/>
              <a:ext cx="397605" cy="349784"/>
              <a:chOff x="2906375" y="1159725"/>
              <a:chExt cx="1860575" cy="1636800"/>
            </a:xfrm>
          </p:grpSpPr>
          <p:sp>
            <p:nvSpPr>
              <p:cNvPr id="9146" name="Google Shape;9146;p81"/>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1"/>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1"/>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1"/>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50" name="Google Shape;9150;p81"/>
          <p:cNvGrpSpPr/>
          <p:nvPr/>
        </p:nvGrpSpPr>
        <p:grpSpPr>
          <a:xfrm>
            <a:off x="6528949" y="1853801"/>
            <a:ext cx="940737" cy="721067"/>
            <a:chOff x="6599718" y="2068734"/>
            <a:chExt cx="940737" cy="721067"/>
          </a:xfrm>
        </p:grpSpPr>
        <p:sp>
          <p:nvSpPr>
            <p:cNvPr id="9151" name="Google Shape;9151;p81"/>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1"/>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1"/>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1"/>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1"/>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1"/>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7" name="Google Shape;9157;p81"/>
            <p:cNvGrpSpPr/>
            <p:nvPr/>
          </p:nvGrpSpPr>
          <p:grpSpPr>
            <a:xfrm>
              <a:off x="6836957" y="2068734"/>
              <a:ext cx="461892" cy="721067"/>
              <a:chOff x="6836957" y="2068734"/>
              <a:chExt cx="461892" cy="721067"/>
            </a:xfrm>
          </p:grpSpPr>
          <p:sp>
            <p:nvSpPr>
              <p:cNvPr id="9158" name="Google Shape;9158;p81"/>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1"/>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1"/>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1"/>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1"/>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1"/>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4" name="Google Shape;9164;p81"/>
              <p:cNvGrpSpPr/>
              <p:nvPr/>
            </p:nvGrpSpPr>
            <p:grpSpPr>
              <a:xfrm>
                <a:off x="6836957" y="2068734"/>
                <a:ext cx="461892" cy="721067"/>
                <a:chOff x="6836957" y="2068734"/>
                <a:chExt cx="461892" cy="721067"/>
              </a:xfrm>
            </p:grpSpPr>
            <p:sp>
              <p:nvSpPr>
                <p:cNvPr id="9165" name="Google Shape;9165;p81"/>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1"/>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1"/>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1"/>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1"/>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1"/>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1"/>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72" name="Google Shape;9172;p81"/>
          <p:cNvGrpSpPr/>
          <p:nvPr/>
        </p:nvGrpSpPr>
        <p:grpSpPr>
          <a:xfrm>
            <a:off x="2412267" y="1858147"/>
            <a:ext cx="712577" cy="712374"/>
            <a:chOff x="2559249" y="2069323"/>
            <a:chExt cx="685566" cy="685634"/>
          </a:xfrm>
        </p:grpSpPr>
        <p:sp>
          <p:nvSpPr>
            <p:cNvPr id="9173" name="Google Shape;9173;p81"/>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1"/>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1"/>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1"/>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1"/>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1"/>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1"/>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1"/>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1"/>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1"/>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1"/>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1"/>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1"/>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81"/>
          <p:cNvGrpSpPr/>
          <p:nvPr/>
        </p:nvGrpSpPr>
        <p:grpSpPr>
          <a:xfrm>
            <a:off x="7594705" y="970936"/>
            <a:ext cx="845645" cy="711911"/>
            <a:chOff x="951975" y="315800"/>
            <a:chExt cx="5860325" cy="4933550"/>
          </a:xfrm>
        </p:grpSpPr>
        <p:sp>
          <p:nvSpPr>
            <p:cNvPr id="9187" name="Google Shape;9187;p81"/>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1"/>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1"/>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1"/>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1"/>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1"/>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1"/>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1"/>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81"/>
          <p:cNvGrpSpPr/>
          <p:nvPr/>
        </p:nvGrpSpPr>
        <p:grpSpPr>
          <a:xfrm>
            <a:off x="3691834" y="2707045"/>
            <a:ext cx="1617932" cy="621724"/>
            <a:chOff x="3862800" y="3038525"/>
            <a:chExt cx="1329006" cy="510698"/>
          </a:xfrm>
        </p:grpSpPr>
        <p:sp>
          <p:nvSpPr>
            <p:cNvPr id="9196" name="Google Shape;9196;p81"/>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1"/>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8" name="Google Shape;9198;p81"/>
            <p:cNvGrpSpPr/>
            <p:nvPr/>
          </p:nvGrpSpPr>
          <p:grpSpPr>
            <a:xfrm>
              <a:off x="3967075" y="3040337"/>
              <a:ext cx="1019927" cy="402126"/>
              <a:chOff x="3967075" y="3040337"/>
              <a:chExt cx="1019927" cy="402126"/>
            </a:xfrm>
          </p:grpSpPr>
          <p:sp>
            <p:nvSpPr>
              <p:cNvPr id="9199" name="Google Shape;9199;p81"/>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1"/>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81"/>
            <p:cNvGrpSpPr/>
            <p:nvPr/>
          </p:nvGrpSpPr>
          <p:grpSpPr>
            <a:xfrm>
              <a:off x="4186700" y="3040337"/>
              <a:ext cx="390475" cy="183289"/>
              <a:chOff x="4186700" y="3040337"/>
              <a:chExt cx="390475" cy="183289"/>
            </a:xfrm>
          </p:grpSpPr>
          <p:sp>
            <p:nvSpPr>
              <p:cNvPr id="9202" name="Google Shape;9202;p81"/>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1"/>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81"/>
            <p:cNvGrpSpPr/>
            <p:nvPr/>
          </p:nvGrpSpPr>
          <p:grpSpPr>
            <a:xfrm>
              <a:off x="4073727" y="3040337"/>
              <a:ext cx="697794" cy="296263"/>
              <a:chOff x="4073727" y="3040337"/>
              <a:chExt cx="697794" cy="296263"/>
            </a:xfrm>
          </p:grpSpPr>
          <p:sp>
            <p:nvSpPr>
              <p:cNvPr id="9205" name="Google Shape;9205;p81"/>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1"/>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81"/>
            <p:cNvGrpSpPr/>
            <p:nvPr/>
          </p:nvGrpSpPr>
          <p:grpSpPr>
            <a:xfrm>
              <a:off x="3862800" y="3038525"/>
              <a:ext cx="1329006" cy="510698"/>
              <a:chOff x="3862800" y="3038525"/>
              <a:chExt cx="1329006" cy="510698"/>
            </a:xfrm>
          </p:grpSpPr>
          <p:sp>
            <p:nvSpPr>
              <p:cNvPr id="9208" name="Google Shape;9208;p81"/>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1"/>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10" name="Google Shape;9210;p81"/>
          <p:cNvGrpSpPr/>
          <p:nvPr/>
        </p:nvGrpSpPr>
        <p:grpSpPr>
          <a:xfrm>
            <a:off x="700156" y="970936"/>
            <a:ext cx="883205" cy="775176"/>
            <a:chOff x="649648" y="271400"/>
            <a:chExt cx="6215377" cy="5455143"/>
          </a:xfrm>
        </p:grpSpPr>
        <p:sp>
          <p:nvSpPr>
            <p:cNvPr id="9211" name="Google Shape;9211;p81"/>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1"/>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1"/>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1"/>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1"/>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1"/>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1"/>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1"/>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1"/>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1"/>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1"/>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1"/>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3" name="Google Shape;9223;p81"/>
          <p:cNvGrpSpPr/>
          <p:nvPr/>
        </p:nvGrpSpPr>
        <p:grpSpPr>
          <a:xfrm>
            <a:off x="2308457" y="970936"/>
            <a:ext cx="767704" cy="815489"/>
            <a:chOff x="2499700" y="1135950"/>
            <a:chExt cx="732402" cy="777990"/>
          </a:xfrm>
        </p:grpSpPr>
        <p:grpSp>
          <p:nvGrpSpPr>
            <p:cNvPr id="9224" name="Google Shape;9224;p81"/>
            <p:cNvGrpSpPr/>
            <p:nvPr/>
          </p:nvGrpSpPr>
          <p:grpSpPr>
            <a:xfrm>
              <a:off x="2499700" y="1135950"/>
              <a:ext cx="732402" cy="694705"/>
              <a:chOff x="2499700" y="1135950"/>
              <a:chExt cx="732402" cy="694705"/>
            </a:xfrm>
          </p:grpSpPr>
          <p:sp>
            <p:nvSpPr>
              <p:cNvPr id="9225" name="Google Shape;9225;p81"/>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1"/>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1"/>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1"/>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1"/>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1"/>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81"/>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81"/>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1"/>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1"/>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1"/>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1"/>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1"/>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1"/>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1"/>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1"/>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81"/>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1"/>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1"/>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1"/>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1"/>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1"/>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1"/>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1"/>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1"/>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81"/>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81"/>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81"/>
            <p:cNvGrpSpPr/>
            <p:nvPr/>
          </p:nvGrpSpPr>
          <p:grpSpPr>
            <a:xfrm>
              <a:off x="2517909" y="1188726"/>
              <a:ext cx="702702" cy="725214"/>
              <a:chOff x="2517909" y="1188726"/>
              <a:chExt cx="702702" cy="725214"/>
            </a:xfrm>
          </p:grpSpPr>
          <p:sp>
            <p:nvSpPr>
              <p:cNvPr id="9253" name="Google Shape;9253;p81"/>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1"/>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1"/>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1"/>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1"/>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8" name="Google Shape;9258;p81"/>
          <p:cNvGrpSpPr/>
          <p:nvPr/>
        </p:nvGrpSpPr>
        <p:grpSpPr>
          <a:xfrm>
            <a:off x="1654189" y="970936"/>
            <a:ext cx="583439" cy="870229"/>
            <a:chOff x="1716825" y="1121550"/>
            <a:chExt cx="622800" cy="928938"/>
          </a:xfrm>
        </p:grpSpPr>
        <p:grpSp>
          <p:nvGrpSpPr>
            <p:cNvPr id="9259" name="Google Shape;9259;p81"/>
            <p:cNvGrpSpPr/>
            <p:nvPr/>
          </p:nvGrpSpPr>
          <p:grpSpPr>
            <a:xfrm>
              <a:off x="1716825" y="1121550"/>
              <a:ext cx="622800" cy="928938"/>
              <a:chOff x="1716825" y="1121550"/>
              <a:chExt cx="622800" cy="928938"/>
            </a:xfrm>
          </p:grpSpPr>
          <p:cxnSp>
            <p:nvCxnSpPr>
              <p:cNvPr id="9260" name="Google Shape;9260;p81"/>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261" name="Google Shape;9261;p81"/>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2" name="Google Shape;9262;p81"/>
            <p:cNvGrpSpPr/>
            <p:nvPr/>
          </p:nvGrpSpPr>
          <p:grpSpPr>
            <a:xfrm>
              <a:off x="1768050" y="1172775"/>
              <a:ext cx="520200" cy="832000"/>
              <a:chOff x="1768050" y="1172775"/>
              <a:chExt cx="520200" cy="832000"/>
            </a:xfrm>
          </p:grpSpPr>
          <p:cxnSp>
            <p:nvCxnSpPr>
              <p:cNvPr id="9263" name="Google Shape;9263;p81"/>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264" name="Google Shape;9264;p81"/>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81"/>
            <p:cNvGrpSpPr/>
            <p:nvPr/>
          </p:nvGrpSpPr>
          <p:grpSpPr>
            <a:xfrm>
              <a:off x="1820100" y="1225475"/>
              <a:ext cx="416400" cy="729575"/>
              <a:chOff x="1820100" y="1225475"/>
              <a:chExt cx="416400" cy="729575"/>
            </a:xfrm>
          </p:grpSpPr>
          <p:cxnSp>
            <p:nvCxnSpPr>
              <p:cNvPr id="9266" name="Google Shape;9266;p81"/>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267" name="Google Shape;9267;p81"/>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8" name="Google Shape;9268;p81"/>
            <p:cNvGrpSpPr/>
            <p:nvPr/>
          </p:nvGrpSpPr>
          <p:grpSpPr>
            <a:xfrm>
              <a:off x="1874250" y="1278825"/>
              <a:ext cx="308100" cy="605275"/>
              <a:chOff x="1874250" y="1278825"/>
              <a:chExt cx="308100" cy="605275"/>
            </a:xfrm>
          </p:grpSpPr>
          <p:cxnSp>
            <p:nvCxnSpPr>
              <p:cNvPr id="9269" name="Google Shape;9269;p81"/>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270" name="Google Shape;9270;p81"/>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1" name="Google Shape;9271;p81"/>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2" name="Google Shape;9272;p81"/>
          <p:cNvGrpSpPr/>
          <p:nvPr/>
        </p:nvGrpSpPr>
        <p:grpSpPr>
          <a:xfrm>
            <a:off x="1574012" y="1857258"/>
            <a:ext cx="739072" cy="714152"/>
            <a:chOff x="4334725" y="1355875"/>
            <a:chExt cx="3106650" cy="3001900"/>
          </a:xfrm>
        </p:grpSpPr>
        <p:grpSp>
          <p:nvGrpSpPr>
            <p:cNvPr id="9273" name="Google Shape;9273;p81"/>
            <p:cNvGrpSpPr/>
            <p:nvPr/>
          </p:nvGrpSpPr>
          <p:grpSpPr>
            <a:xfrm>
              <a:off x="4516050" y="1724875"/>
              <a:ext cx="2693725" cy="2632900"/>
              <a:chOff x="4516050" y="1724875"/>
              <a:chExt cx="2693725" cy="2632900"/>
            </a:xfrm>
          </p:grpSpPr>
          <p:sp>
            <p:nvSpPr>
              <p:cNvPr id="9274" name="Google Shape;9274;p81"/>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1"/>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1"/>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81"/>
            <p:cNvGrpSpPr/>
            <p:nvPr/>
          </p:nvGrpSpPr>
          <p:grpSpPr>
            <a:xfrm>
              <a:off x="4334725" y="1355875"/>
              <a:ext cx="3106650" cy="2709650"/>
              <a:chOff x="4334725" y="1355875"/>
              <a:chExt cx="3106650" cy="2709650"/>
            </a:xfrm>
          </p:grpSpPr>
          <p:sp>
            <p:nvSpPr>
              <p:cNvPr id="9278" name="Google Shape;9278;p81"/>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1"/>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1"/>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81" name="Google Shape;9281;p81"/>
          <p:cNvGrpSpPr/>
          <p:nvPr/>
        </p:nvGrpSpPr>
        <p:grpSpPr>
          <a:xfrm>
            <a:off x="7690961" y="3488029"/>
            <a:ext cx="312074" cy="684173"/>
            <a:chOff x="7645573" y="3754300"/>
            <a:chExt cx="293855" cy="644170"/>
          </a:xfrm>
        </p:grpSpPr>
        <p:sp>
          <p:nvSpPr>
            <p:cNvPr id="9282" name="Google Shape;9282;p81"/>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1"/>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81"/>
          <p:cNvGrpSpPr/>
          <p:nvPr/>
        </p:nvGrpSpPr>
        <p:grpSpPr>
          <a:xfrm>
            <a:off x="5612949" y="970936"/>
            <a:ext cx="709011" cy="739359"/>
            <a:chOff x="5830645" y="1256617"/>
            <a:chExt cx="530340" cy="553040"/>
          </a:xfrm>
        </p:grpSpPr>
        <p:grpSp>
          <p:nvGrpSpPr>
            <p:cNvPr id="9285" name="Google Shape;9285;p81"/>
            <p:cNvGrpSpPr/>
            <p:nvPr/>
          </p:nvGrpSpPr>
          <p:grpSpPr>
            <a:xfrm>
              <a:off x="5830645" y="1256617"/>
              <a:ext cx="259743" cy="269909"/>
              <a:chOff x="5830645" y="1256617"/>
              <a:chExt cx="259743" cy="269909"/>
            </a:xfrm>
          </p:grpSpPr>
          <p:sp>
            <p:nvSpPr>
              <p:cNvPr id="9286" name="Google Shape;9286;p81"/>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1"/>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8" name="Google Shape;9288;p81"/>
            <p:cNvGrpSpPr/>
            <p:nvPr/>
          </p:nvGrpSpPr>
          <p:grpSpPr>
            <a:xfrm>
              <a:off x="6101293" y="1256617"/>
              <a:ext cx="259692" cy="269909"/>
              <a:chOff x="6101293" y="1256617"/>
              <a:chExt cx="259692" cy="269909"/>
            </a:xfrm>
          </p:grpSpPr>
          <p:sp>
            <p:nvSpPr>
              <p:cNvPr id="9289" name="Google Shape;9289;p81"/>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1"/>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81"/>
            <p:cNvGrpSpPr/>
            <p:nvPr/>
          </p:nvGrpSpPr>
          <p:grpSpPr>
            <a:xfrm>
              <a:off x="5830645" y="1539749"/>
              <a:ext cx="259692" cy="269909"/>
              <a:chOff x="5830645" y="1539749"/>
              <a:chExt cx="259692" cy="269909"/>
            </a:xfrm>
          </p:grpSpPr>
          <p:sp>
            <p:nvSpPr>
              <p:cNvPr id="9292" name="Google Shape;9292;p81"/>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1"/>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4" name="Google Shape;9294;p81"/>
            <p:cNvGrpSpPr/>
            <p:nvPr/>
          </p:nvGrpSpPr>
          <p:grpSpPr>
            <a:xfrm>
              <a:off x="6101293" y="1539749"/>
              <a:ext cx="259692" cy="269909"/>
              <a:chOff x="6101293" y="1539749"/>
              <a:chExt cx="259692" cy="269909"/>
            </a:xfrm>
          </p:grpSpPr>
          <p:sp>
            <p:nvSpPr>
              <p:cNvPr id="9295" name="Google Shape;9295;p81"/>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1"/>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7" name="Google Shape;9297;p81"/>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8" name="Google Shape;9298;p81"/>
          <p:cNvGrpSpPr/>
          <p:nvPr/>
        </p:nvGrpSpPr>
        <p:grpSpPr>
          <a:xfrm>
            <a:off x="714444" y="2707052"/>
            <a:ext cx="1452955" cy="621360"/>
            <a:chOff x="732422" y="2990152"/>
            <a:chExt cx="1337773" cy="572102"/>
          </a:xfrm>
        </p:grpSpPr>
        <p:sp>
          <p:nvSpPr>
            <p:cNvPr id="9299" name="Google Shape;9299;p81"/>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1"/>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1"/>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1"/>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1"/>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1"/>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308"/>
        <p:cNvGrpSpPr/>
        <p:nvPr/>
      </p:nvGrpSpPr>
      <p:grpSpPr>
        <a:xfrm>
          <a:off x="0" y="0"/>
          <a:ext cx="0" cy="0"/>
          <a:chOff x="0" y="0"/>
          <a:chExt cx="0" cy="0"/>
        </a:xfrm>
      </p:grpSpPr>
      <p:grpSp>
        <p:nvGrpSpPr>
          <p:cNvPr id="9309" name="Google Shape;9309;p82"/>
          <p:cNvGrpSpPr/>
          <p:nvPr/>
        </p:nvGrpSpPr>
        <p:grpSpPr>
          <a:xfrm>
            <a:off x="708579" y="965872"/>
            <a:ext cx="1636117" cy="1526144"/>
            <a:chOff x="729238" y="1179665"/>
            <a:chExt cx="1636117" cy="1526144"/>
          </a:xfrm>
        </p:grpSpPr>
        <p:grpSp>
          <p:nvGrpSpPr>
            <p:cNvPr id="9310" name="Google Shape;9310;p82"/>
            <p:cNvGrpSpPr/>
            <p:nvPr/>
          </p:nvGrpSpPr>
          <p:grpSpPr>
            <a:xfrm>
              <a:off x="729238" y="1179665"/>
              <a:ext cx="80700" cy="1526144"/>
              <a:chOff x="729238" y="1179665"/>
              <a:chExt cx="80700" cy="1526144"/>
            </a:xfrm>
          </p:grpSpPr>
          <p:sp>
            <p:nvSpPr>
              <p:cNvPr id="9311" name="Google Shape;9311;p82"/>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2"/>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2"/>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2"/>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2"/>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2"/>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2"/>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2"/>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2"/>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2"/>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1" name="Google Shape;9321;p82"/>
            <p:cNvGrpSpPr/>
            <p:nvPr/>
          </p:nvGrpSpPr>
          <p:grpSpPr>
            <a:xfrm>
              <a:off x="903098" y="1179665"/>
              <a:ext cx="80700" cy="1526144"/>
              <a:chOff x="903098" y="1179665"/>
              <a:chExt cx="80700" cy="1526144"/>
            </a:xfrm>
          </p:grpSpPr>
          <p:sp>
            <p:nvSpPr>
              <p:cNvPr id="9322" name="Google Shape;9322;p82"/>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2"/>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2"/>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2"/>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2"/>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2"/>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2"/>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2"/>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2"/>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2"/>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2" name="Google Shape;9332;p82"/>
            <p:cNvGrpSpPr/>
            <p:nvPr/>
          </p:nvGrpSpPr>
          <p:grpSpPr>
            <a:xfrm>
              <a:off x="1076958" y="1179665"/>
              <a:ext cx="80700" cy="1526144"/>
              <a:chOff x="1076958" y="1179665"/>
              <a:chExt cx="80700" cy="1526144"/>
            </a:xfrm>
          </p:grpSpPr>
          <p:sp>
            <p:nvSpPr>
              <p:cNvPr id="9333" name="Google Shape;9333;p82"/>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2"/>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2"/>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2"/>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2"/>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2"/>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2"/>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2"/>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2"/>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2"/>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82"/>
            <p:cNvGrpSpPr/>
            <p:nvPr/>
          </p:nvGrpSpPr>
          <p:grpSpPr>
            <a:xfrm>
              <a:off x="1247707" y="1179665"/>
              <a:ext cx="80700" cy="1526144"/>
              <a:chOff x="1247707" y="1179665"/>
              <a:chExt cx="80700" cy="1526144"/>
            </a:xfrm>
          </p:grpSpPr>
          <p:sp>
            <p:nvSpPr>
              <p:cNvPr id="9344" name="Google Shape;9344;p82"/>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2"/>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2"/>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2"/>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2"/>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2"/>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2"/>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2"/>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2"/>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2"/>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4" name="Google Shape;9354;p82"/>
            <p:cNvGrpSpPr/>
            <p:nvPr/>
          </p:nvGrpSpPr>
          <p:grpSpPr>
            <a:xfrm>
              <a:off x="1421567" y="1179665"/>
              <a:ext cx="80700" cy="1526144"/>
              <a:chOff x="1421567" y="1179665"/>
              <a:chExt cx="80700" cy="1526144"/>
            </a:xfrm>
          </p:grpSpPr>
          <p:sp>
            <p:nvSpPr>
              <p:cNvPr id="9355" name="Google Shape;9355;p82"/>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2"/>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2"/>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2"/>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2"/>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2"/>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2"/>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2"/>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2"/>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2"/>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82"/>
            <p:cNvGrpSpPr/>
            <p:nvPr/>
          </p:nvGrpSpPr>
          <p:grpSpPr>
            <a:xfrm>
              <a:off x="1592327" y="1179665"/>
              <a:ext cx="80700" cy="1526144"/>
              <a:chOff x="1592327" y="1179665"/>
              <a:chExt cx="80700" cy="1526144"/>
            </a:xfrm>
          </p:grpSpPr>
          <p:sp>
            <p:nvSpPr>
              <p:cNvPr id="9366" name="Google Shape;9366;p82"/>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2"/>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2"/>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2"/>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2"/>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2"/>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2"/>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2"/>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2"/>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2"/>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82"/>
            <p:cNvGrpSpPr/>
            <p:nvPr/>
          </p:nvGrpSpPr>
          <p:grpSpPr>
            <a:xfrm>
              <a:off x="1766187" y="1179665"/>
              <a:ext cx="80700" cy="1526144"/>
              <a:chOff x="1766187" y="1179665"/>
              <a:chExt cx="80700" cy="1526144"/>
            </a:xfrm>
          </p:grpSpPr>
          <p:sp>
            <p:nvSpPr>
              <p:cNvPr id="9377" name="Google Shape;9377;p82"/>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2"/>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2"/>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2"/>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2"/>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2"/>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2"/>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2"/>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2"/>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2"/>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82"/>
            <p:cNvGrpSpPr/>
            <p:nvPr/>
          </p:nvGrpSpPr>
          <p:grpSpPr>
            <a:xfrm>
              <a:off x="1936935" y="1179665"/>
              <a:ext cx="80700" cy="1526144"/>
              <a:chOff x="1936935" y="1179665"/>
              <a:chExt cx="80700" cy="1526144"/>
            </a:xfrm>
          </p:grpSpPr>
          <p:sp>
            <p:nvSpPr>
              <p:cNvPr id="9388" name="Google Shape;9388;p82"/>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2"/>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2"/>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2"/>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2"/>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2"/>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2"/>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2"/>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2"/>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2"/>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8" name="Google Shape;9398;p82"/>
            <p:cNvGrpSpPr/>
            <p:nvPr/>
          </p:nvGrpSpPr>
          <p:grpSpPr>
            <a:xfrm>
              <a:off x="2110795" y="1179665"/>
              <a:ext cx="80700" cy="1526144"/>
              <a:chOff x="2110795" y="1179665"/>
              <a:chExt cx="80700" cy="1526144"/>
            </a:xfrm>
          </p:grpSpPr>
          <p:sp>
            <p:nvSpPr>
              <p:cNvPr id="9399" name="Google Shape;9399;p82"/>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2"/>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2"/>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2"/>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2"/>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2"/>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2"/>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2"/>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2"/>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2"/>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82"/>
            <p:cNvGrpSpPr/>
            <p:nvPr/>
          </p:nvGrpSpPr>
          <p:grpSpPr>
            <a:xfrm>
              <a:off x="2284655" y="1179665"/>
              <a:ext cx="80700" cy="1526144"/>
              <a:chOff x="2284655" y="1179665"/>
              <a:chExt cx="80700" cy="1526144"/>
            </a:xfrm>
          </p:grpSpPr>
          <p:sp>
            <p:nvSpPr>
              <p:cNvPr id="9410" name="Google Shape;9410;p82"/>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2"/>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2"/>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2"/>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2"/>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2"/>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2"/>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2"/>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2"/>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2"/>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0" name="Google Shape;9420;p82"/>
          <p:cNvGrpSpPr/>
          <p:nvPr/>
        </p:nvGrpSpPr>
        <p:grpSpPr>
          <a:xfrm>
            <a:off x="2603245" y="985011"/>
            <a:ext cx="1364248" cy="1102133"/>
            <a:chOff x="2623904" y="1198803"/>
            <a:chExt cx="1364248" cy="1102133"/>
          </a:xfrm>
        </p:grpSpPr>
        <p:grpSp>
          <p:nvGrpSpPr>
            <p:cNvPr id="9421" name="Google Shape;9421;p82"/>
            <p:cNvGrpSpPr/>
            <p:nvPr/>
          </p:nvGrpSpPr>
          <p:grpSpPr>
            <a:xfrm>
              <a:off x="2623907" y="1198803"/>
              <a:ext cx="1364245" cy="273000"/>
              <a:chOff x="2623907" y="1198803"/>
              <a:chExt cx="1364245" cy="273000"/>
            </a:xfrm>
          </p:grpSpPr>
          <p:sp>
            <p:nvSpPr>
              <p:cNvPr id="9422" name="Google Shape;9422;p82"/>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2"/>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2"/>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2"/>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2"/>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82"/>
            <p:cNvGrpSpPr/>
            <p:nvPr/>
          </p:nvGrpSpPr>
          <p:grpSpPr>
            <a:xfrm>
              <a:off x="2623904" y="1476964"/>
              <a:ext cx="1364245" cy="273000"/>
              <a:chOff x="2623904" y="1476964"/>
              <a:chExt cx="1364245" cy="273000"/>
            </a:xfrm>
          </p:grpSpPr>
          <p:sp>
            <p:nvSpPr>
              <p:cNvPr id="9428" name="Google Shape;9428;p82"/>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2"/>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2"/>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2"/>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2"/>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3" name="Google Shape;9433;p82"/>
            <p:cNvGrpSpPr/>
            <p:nvPr/>
          </p:nvGrpSpPr>
          <p:grpSpPr>
            <a:xfrm>
              <a:off x="2623907" y="1749775"/>
              <a:ext cx="1364245" cy="273000"/>
              <a:chOff x="2623907" y="1749775"/>
              <a:chExt cx="1364245" cy="273000"/>
            </a:xfrm>
          </p:grpSpPr>
          <p:sp>
            <p:nvSpPr>
              <p:cNvPr id="9434" name="Google Shape;9434;p82"/>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2"/>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2"/>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2"/>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2"/>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82"/>
            <p:cNvGrpSpPr/>
            <p:nvPr/>
          </p:nvGrpSpPr>
          <p:grpSpPr>
            <a:xfrm>
              <a:off x="2623904" y="2027936"/>
              <a:ext cx="1364245" cy="273000"/>
              <a:chOff x="2623904" y="2027936"/>
              <a:chExt cx="1364245" cy="273000"/>
            </a:xfrm>
          </p:grpSpPr>
          <p:sp>
            <p:nvSpPr>
              <p:cNvPr id="9440" name="Google Shape;9440;p82"/>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2"/>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2"/>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2"/>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2"/>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45" name="Google Shape;9445;p82"/>
          <p:cNvGrpSpPr/>
          <p:nvPr/>
        </p:nvGrpSpPr>
        <p:grpSpPr>
          <a:xfrm>
            <a:off x="2592706" y="2444193"/>
            <a:ext cx="1387541" cy="159124"/>
            <a:chOff x="3200660" y="2180272"/>
            <a:chExt cx="2563824" cy="378237"/>
          </a:xfrm>
        </p:grpSpPr>
        <p:sp>
          <p:nvSpPr>
            <p:cNvPr id="9446" name="Google Shape;9446;p82"/>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2"/>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2"/>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2"/>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2"/>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2"/>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2"/>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2"/>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2"/>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2"/>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2"/>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2"/>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2"/>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2"/>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2"/>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2"/>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2"/>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2"/>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82"/>
          <p:cNvGrpSpPr/>
          <p:nvPr/>
        </p:nvGrpSpPr>
        <p:grpSpPr>
          <a:xfrm>
            <a:off x="2589231" y="2722018"/>
            <a:ext cx="1390502" cy="159625"/>
            <a:chOff x="3530150" y="2790075"/>
            <a:chExt cx="1962600" cy="225300"/>
          </a:xfrm>
        </p:grpSpPr>
        <p:sp>
          <p:nvSpPr>
            <p:cNvPr id="9465" name="Google Shape;9465;p82"/>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2"/>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82"/>
          <p:cNvGrpSpPr/>
          <p:nvPr/>
        </p:nvGrpSpPr>
        <p:grpSpPr>
          <a:xfrm>
            <a:off x="2589884" y="3000344"/>
            <a:ext cx="1411629" cy="153761"/>
            <a:chOff x="3558802" y="4011427"/>
            <a:chExt cx="1866000" cy="111300"/>
          </a:xfrm>
        </p:grpSpPr>
        <p:sp>
          <p:nvSpPr>
            <p:cNvPr id="9468" name="Google Shape;9468;p82"/>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2"/>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82"/>
          <p:cNvGrpSpPr/>
          <p:nvPr/>
        </p:nvGrpSpPr>
        <p:grpSpPr>
          <a:xfrm>
            <a:off x="2589576" y="2205744"/>
            <a:ext cx="1383503" cy="119749"/>
            <a:chOff x="3465975" y="2270276"/>
            <a:chExt cx="1986364" cy="171929"/>
          </a:xfrm>
        </p:grpSpPr>
        <p:sp>
          <p:nvSpPr>
            <p:cNvPr id="9471" name="Google Shape;9471;p82"/>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2"/>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2"/>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2"/>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2"/>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2"/>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2"/>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2"/>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9" name="Google Shape;9479;p82"/>
          <p:cNvGrpSpPr/>
          <p:nvPr/>
        </p:nvGrpSpPr>
        <p:grpSpPr>
          <a:xfrm>
            <a:off x="2600584" y="3569394"/>
            <a:ext cx="1369531" cy="195460"/>
            <a:chOff x="723300" y="4253549"/>
            <a:chExt cx="2276482" cy="324900"/>
          </a:xfrm>
        </p:grpSpPr>
        <p:sp>
          <p:nvSpPr>
            <p:cNvPr id="9480" name="Google Shape;9480;p82"/>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82"/>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82"/>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2"/>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2"/>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82"/>
          <p:cNvGrpSpPr/>
          <p:nvPr/>
        </p:nvGrpSpPr>
        <p:grpSpPr>
          <a:xfrm>
            <a:off x="2590145" y="3270574"/>
            <a:ext cx="1389066" cy="180119"/>
            <a:chOff x="705948" y="3788465"/>
            <a:chExt cx="2308953" cy="299400"/>
          </a:xfrm>
        </p:grpSpPr>
        <p:sp>
          <p:nvSpPr>
            <p:cNvPr id="9486" name="Google Shape;9486;p82"/>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2"/>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2"/>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2"/>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2"/>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82"/>
          <p:cNvGrpSpPr/>
          <p:nvPr/>
        </p:nvGrpSpPr>
        <p:grpSpPr>
          <a:xfrm>
            <a:off x="2638082" y="3883554"/>
            <a:ext cx="1304609" cy="294074"/>
            <a:chOff x="2658741" y="4097347"/>
            <a:chExt cx="1304609" cy="294074"/>
          </a:xfrm>
        </p:grpSpPr>
        <p:grpSp>
          <p:nvGrpSpPr>
            <p:cNvPr id="9492" name="Google Shape;9492;p82"/>
            <p:cNvGrpSpPr/>
            <p:nvPr/>
          </p:nvGrpSpPr>
          <p:grpSpPr>
            <a:xfrm>
              <a:off x="2658741" y="4097347"/>
              <a:ext cx="118572" cy="294074"/>
              <a:chOff x="3343310" y="4475555"/>
              <a:chExt cx="127717" cy="316753"/>
            </a:xfrm>
          </p:grpSpPr>
          <p:sp>
            <p:nvSpPr>
              <p:cNvPr id="9493" name="Google Shape;9493;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82"/>
            <p:cNvGrpSpPr/>
            <p:nvPr/>
          </p:nvGrpSpPr>
          <p:grpSpPr>
            <a:xfrm>
              <a:off x="3815519" y="4098388"/>
              <a:ext cx="147831" cy="291991"/>
              <a:chOff x="3527539" y="4476677"/>
              <a:chExt cx="159232" cy="314510"/>
            </a:xfrm>
          </p:grpSpPr>
          <p:sp>
            <p:nvSpPr>
              <p:cNvPr id="9496" name="Google Shape;9496;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82"/>
            <p:cNvGrpSpPr/>
            <p:nvPr/>
          </p:nvGrpSpPr>
          <p:grpSpPr>
            <a:xfrm>
              <a:off x="3511696" y="4098388"/>
              <a:ext cx="147831" cy="291991"/>
              <a:chOff x="3527539" y="4476677"/>
              <a:chExt cx="159232" cy="314510"/>
            </a:xfrm>
          </p:grpSpPr>
          <p:sp>
            <p:nvSpPr>
              <p:cNvPr id="9499" name="Google Shape;9499;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82"/>
            <p:cNvGrpSpPr/>
            <p:nvPr/>
          </p:nvGrpSpPr>
          <p:grpSpPr>
            <a:xfrm>
              <a:off x="3207874" y="4098388"/>
              <a:ext cx="147831" cy="291991"/>
              <a:chOff x="3527539" y="4476677"/>
              <a:chExt cx="159232" cy="314510"/>
            </a:xfrm>
          </p:grpSpPr>
          <p:sp>
            <p:nvSpPr>
              <p:cNvPr id="9502" name="Google Shape;9502;p82"/>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2"/>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82"/>
            <p:cNvGrpSpPr/>
            <p:nvPr/>
          </p:nvGrpSpPr>
          <p:grpSpPr>
            <a:xfrm>
              <a:off x="2933305" y="4097347"/>
              <a:ext cx="118572" cy="294074"/>
              <a:chOff x="3343310" y="4475555"/>
              <a:chExt cx="127717" cy="316753"/>
            </a:xfrm>
          </p:grpSpPr>
          <p:sp>
            <p:nvSpPr>
              <p:cNvPr id="9505" name="Google Shape;9505;p82"/>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2"/>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07" name="Google Shape;9507;p82"/>
          <p:cNvGrpSpPr/>
          <p:nvPr/>
        </p:nvGrpSpPr>
        <p:grpSpPr>
          <a:xfrm>
            <a:off x="4256912" y="1866676"/>
            <a:ext cx="1433821" cy="191501"/>
            <a:chOff x="4273350" y="2080469"/>
            <a:chExt cx="1433821" cy="191501"/>
          </a:xfrm>
        </p:grpSpPr>
        <p:grpSp>
          <p:nvGrpSpPr>
            <p:cNvPr id="9508" name="Google Shape;9508;p82"/>
            <p:cNvGrpSpPr/>
            <p:nvPr/>
          </p:nvGrpSpPr>
          <p:grpSpPr>
            <a:xfrm>
              <a:off x="4273350" y="2080469"/>
              <a:ext cx="1433821" cy="0"/>
              <a:chOff x="5224975" y="2962250"/>
              <a:chExt cx="1544400" cy="0"/>
            </a:xfrm>
          </p:grpSpPr>
          <p:cxnSp>
            <p:nvCxnSpPr>
              <p:cNvPr id="9509" name="Google Shape;9509;p8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510" name="Google Shape;9510;p82"/>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511" name="Google Shape;9511;p82"/>
            <p:cNvGrpSpPr/>
            <p:nvPr/>
          </p:nvGrpSpPr>
          <p:grpSpPr>
            <a:xfrm>
              <a:off x="4273350" y="2271969"/>
              <a:ext cx="1433821" cy="0"/>
              <a:chOff x="5224975" y="2962250"/>
              <a:chExt cx="1544400" cy="0"/>
            </a:xfrm>
          </p:grpSpPr>
          <p:cxnSp>
            <p:nvCxnSpPr>
              <p:cNvPr id="9512" name="Google Shape;9512;p82"/>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513" name="Google Shape;9513;p82"/>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514" name="Google Shape;9514;p82"/>
          <p:cNvGrpSpPr/>
          <p:nvPr/>
        </p:nvGrpSpPr>
        <p:grpSpPr>
          <a:xfrm>
            <a:off x="4258467" y="969244"/>
            <a:ext cx="1430711" cy="743389"/>
            <a:chOff x="5159450" y="1919950"/>
            <a:chExt cx="1541050" cy="862500"/>
          </a:xfrm>
        </p:grpSpPr>
        <p:sp>
          <p:nvSpPr>
            <p:cNvPr id="9515" name="Google Shape;9515;p82"/>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516" name="Google Shape;9516;p82"/>
            <p:cNvGrpSpPr/>
            <p:nvPr/>
          </p:nvGrpSpPr>
          <p:grpSpPr>
            <a:xfrm>
              <a:off x="5159450" y="1919950"/>
              <a:ext cx="1541050" cy="862500"/>
              <a:chOff x="5159450" y="1919950"/>
              <a:chExt cx="1541050" cy="862500"/>
            </a:xfrm>
          </p:grpSpPr>
          <p:cxnSp>
            <p:nvCxnSpPr>
              <p:cNvPr id="9517" name="Google Shape;9517;p82"/>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518" name="Google Shape;9518;p82"/>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519" name="Google Shape;9519;p82"/>
          <p:cNvGrpSpPr/>
          <p:nvPr/>
        </p:nvGrpSpPr>
        <p:grpSpPr>
          <a:xfrm>
            <a:off x="4248581" y="2192571"/>
            <a:ext cx="1450484" cy="1052087"/>
            <a:chOff x="5230575" y="1554475"/>
            <a:chExt cx="2137150" cy="1550150"/>
          </a:xfrm>
        </p:grpSpPr>
        <p:sp>
          <p:nvSpPr>
            <p:cNvPr id="9520" name="Google Shape;9520;p82"/>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2"/>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2"/>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2"/>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2"/>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2"/>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82"/>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82"/>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2"/>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2"/>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2"/>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2"/>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2"/>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82"/>
          <p:cNvGrpSpPr/>
          <p:nvPr/>
        </p:nvGrpSpPr>
        <p:grpSpPr>
          <a:xfrm rot="10800000">
            <a:off x="4265131" y="3284761"/>
            <a:ext cx="1417383" cy="887946"/>
            <a:chOff x="5645403" y="2920021"/>
            <a:chExt cx="2650800" cy="2180614"/>
          </a:xfrm>
        </p:grpSpPr>
        <p:sp>
          <p:nvSpPr>
            <p:cNvPr id="9534" name="Google Shape;9534;p82"/>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5" name="Google Shape;9535;p82"/>
            <p:cNvCxnSpPr>
              <a:stCxn id="953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536" name="Google Shape;9536;p82"/>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7" name="Google Shape;9537;p82"/>
            <p:cNvCxnSpPr>
              <a:endCxn id="9536"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9538" name="Google Shape;9538;p82"/>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9" name="Google Shape;9539;p82"/>
            <p:cNvCxnSpPr>
              <a:stCxn id="9538"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540" name="Google Shape;9540;p82"/>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1" name="Google Shape;9541;p82"/>
            <p:cNvCxnSpPr>
              <a:endCxn id="954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542" name="Google Shape;9542;p82"/>
          <p:cNvGrpSpPr/>
          <p:nvPr/>
        </p:nvGrpSpPr>
        <p:grpSpPr>
          <a:xfrm>
            <a:off x="7365491" y="2188116"/>
            <a:ext cx="1071743" cy="1021579"/>
            <a:chOff x="7189833" y="2022667"/>
            <a:chExt cx="1251159" cy="1192597"/>
          </a:xfrm>
        </p:grpSpPr>
        <p:sp>
          <p:nvSpPr>
            <p:cNvPr id="9543" name="Google Shape;9543;p82"/>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2"/>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2"/>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2"/>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7" name="Google Shape;9547;p82"/>
          <p:cNvGrpSpPr/>
          <p:nvPr/>
        </p:nvGrpSpPr>
        <p:grpSpPr>
          <a:xfrm>
            <a:off x="706762" y="2614523"/>
            <a:ext cx="1695374" cy="1560837"/>
            <a:chOff x="727421" y="2828315"/>
            <a:chExt cx="1695374" cy="1560837"/>
          </a:xfrm>
        </p:grpSpPr>
        <p:grpSp>
          <p:nvGrpSpPr>
            <p:cNvPr id="9548" name="Google Shape;9548;p82"/>
            <p:cNvGrpSpPr/>
            <p:nvPr/>
          </p:nvGrpSpPr>
          <p:grpSpPr>
            <a:xfrm>
              <a:off x="819108" y="2882501"/>
              <a:ext cx="103104" cy="1426186"/>
              <a:chOff x="4674013" y="3100904"/>
              <a:chExt cx="122758" cy="1698043"/>
            </a:xfrm>
          </p:grpSpPr>
          <p:sp>
            <p:nvSpPr>
              <p:cNvPr id="9549" name="Google Shape;9549;p82"/>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82"/>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82"/>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2"/>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2"/>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2"/>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2"/>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82"/>
            <p:cNvGrpSpPr/>
            <p:nvPr/>
          </p:nvGrpSpPr>
          <p:grpSpPr>
            <a:xfrm>
              <a:off x="1062475" y="2882501"/>
              <a:ext cx="103104" cy="1426186"/>
              <a:chOff x="4940438" y="3100904"/>
              <a:chExt cx="122758" cy="1698043"/>
            </a:xfrm>
          </p:grpSpPr>
          <p:sp>
            <p:nvSpPr>
              <p:cNvPr id="9557" name="Google Shape;9557;p82"/>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2"/>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2"/>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82"/>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82"/>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2"/>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2"/>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82"/>
            <p:cNvGrpSpPr/>
            <p:nvPr/>
          </p:nvGrpSpPr>
          <p:grpSpPr>
            <a:xfrm>
              <a:off x="1299324" y="2882501"/>
              <a:ext cx="103104" cy="1426186"/>
              <a:chOff x="5206863" y="3100904"/>
              <a:chExt cx="122758" cy="1698043"/>
            </a:xfrm>
          </p:grpSpPr>
          <p:sp>
            <p:nvSpPr>
              <p:cNvPr id="9565" name="Google Shape;9565;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2" name="Google Shape;9572;p82"/>
            <p:cNvGrpSpPr/>
            <p:nvPr/>
          </p:nvGrpSpPr>
          <p:grpSpPr>
            <a:xfrm>
              <a:off x="1786057" y="2882501"/>
              <a:ext cx="103104" cy="1426186"/>
              <a:chOff x="6006138" y="3143629"/>
              <a:chExt cx="122758" cy="1698043"/>
            </a:xfrm>
          </p:grpSpPr>
          <p:sp>
            <p:nvSpPr>
              <p:cNvPr id="9573" name="Google Shape;9573;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82"/>
            <p:cNvGrpSpPr/>
            <p:nvPr/>
          </p:nvGrpSpPr>
          <p:grpSpPr>
            <a:xfrm>
              <a:off x="2029422" y="2882501"/>
              <a:ext cx="103104" cy="1426186"/>
              <a:chOff x="6805413" y="3100904"/>
              <a:chExt cx="122758" cy="1698043"/>
            </a:xfrm>
          </p:grpSpPr>
          <p:sp>
            <p:nvSpPr>
              <p:cNvPr id="9581" name="Google Shape;9581;p82"/>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2"/>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2"/>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2"/>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2"/>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2"/>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2"/>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82"/>
            <p:cNvGrpSpPr/>
            <p:nvPr/>
          </p:nvGrpSpPr>
          <p:grpSpPr>
            <a:xfrm>
              <a:off x="727421" y="2828315"/>
              <a:ext cx="1695374" cy="1560837"/>
              <a:chOff x="734799" y="2782450"/>
              <a:chExt cx="1571100" cy="1577400"/>
            </a:xfrm>
          </p:grpSpPr>
          <p:cxnSp>
            <p:nvCxnSpPr>
              <p:cNvPr id="9589" name="Google Shape;9589;p82"/>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590" name="Google Shape;9590;p82"/>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591" name="Google Shape;9591;p82"/>
            <p:cNvGrpSpPr/>
            <p:nvPr/>
          </p:nvGrpSpPr>
          <p:grpSpPr>
            <a:xfrm>
              <a:off x="2272795" y="2882501"/>
              <a:ext cx="103104" cy="1426186"/>
              <a:chOff x="5206863" y="3100904"/>
              <a:chExt cx="122758" cy="1698043"/>
            </a:xfrm>
          </p:grpSpPr>
          <p:sp>
            <p:nvSpPr>
              <p:cNvPr id="9592" name="Google Shape;9592;p82"/>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2"/>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2"/>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82"/>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82"/>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2"/>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2"/>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9" name="Google Shape;9599;p82"/>
            <p:cNvGrpSpPr/>
            <p:nvPr/>
          </p:nvGrpSpPr>
          <p:grpSpPr>
            <a:xfrm>
              <a:off x="1542694" y="2882501"/>
              <a:ext cx="103104" cy="1426186"/>
              <a:chOff x="6006138" y="3143629"/>
              <a:chExt cx="122758" cy="1698043"/>
            </a:xfrm>
          </p:grpSpPr>
          <p:sp>
            <p:nvSpPr>
              <p:cNvPr id="9600" name="Google Shape;9600;p82"/>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2"/>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2"/>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2"/>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2"/>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2"/>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2"/>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07" name="Google Shape;9607;p82"/>
          <p:cNvGrpSpPr/>
          <p:nvPr/>
        </p:nvGrpSpPr>
        <p:grpSpPr>
          <a:xfrm>
            <a:off x="5915341" y="2192094"/>
            <a:ext cx="1248543" cy="1025319"/>
            <a:chOff x="5183758" y="1210600"/>
            <a:chExt cx="3605380" cy="2960783"/>
          </a:xfrm>
        </p:grpSpPr>
        <p:sp>
          <p:nvSpPr>
            <p:cNvPr id="9608" name="Google Shape;9608;p82"/>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2"/>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2"/>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2"/>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12" name="Google Shape;9612;p82"/>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613" name="Google Shape;9613;p82"/>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614" name="Google Shape;9614;p82"/>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615" name="Google Shape;9615;p82"/>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616" name="Google Shape;9616;p82"/>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82"/>
          <p:cNvGrpSpPr/>
          <p:nvPr/>
        </p:nvGrpSpPr>
        <p:grpSpPr>
          <a:xfrm>
            <a:off x="5772403" y="3330411"/>
            <a:ext cx="2664831" cy="843440"/>
            <a:chOff x="5916567" y="1099697"/>
            <a:chExt cx="2556683" cy="809211"/>
          </a:xfrm>
        </p:grpSpPr>
        <p:sp>
          <p:nvSpPr>
            <p:cNvPr id="9618" name="Google Shape;9618;p82"/>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2"/>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2"/>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2"/>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2"/>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2"/>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2"/>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2"/>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82"/>
          <p:cNvGrpSpPr/>
          <p:nvPr/>
        </p:nvGrpSpPr>
        <p:grpSpPr>
          <a:xfrm>
            <a:off x="5879943" y="979270"/>
            <a:ext cx="1299851" cy="1023338"/>
            <a:chOff x="5900602" y="1193063"/>
            <a:chExt cx="1299851" cy="1023338"/>
          </a:xfrm>
        </p:grpSpPr>
        <p:grpSp>
          <p:nvGrpSpPr>
            <p:cNvPr id="9627" name="Google Shape;9627;p82"/>
            <p:cNvGrpSpPr/>
            <p:nvPr/>
          </p:nvGrpSpPr>
          <p:grpSpPr>
            <a:xfrm>
              <a:off x="6743564" y="1193063"/>
              <a:ext cx="456889" cy="700379"/>
              <a:chOff x="6743564" y="1193063"/>
              <a:chExt cx="456889" cy="700379"/>
            </a:xfrm>
          </p:grpSpPr>
          <p:grpSp>
            <p:nvGrpSpPr>
              <p:cNvPr id="9628" name="Google Shape;9628;p82"/>
              <p:cNvGrpSpPr/>
              <p:nvPr/>
            </p:nvGrpSpPr>
            <p:grpSpPr>
              <a:xfrm>
                <a:off x="6743564" y="1690731"/>
                <a:ext cx="214402" cy="202710"/>
                <a:chOff x="6743564" y="1690731"/>
                <a:chExt cx="214402" cy="202710"/>
              </a:xfrm>
            </p:grpSpPr>
            <p:sp>
              <p:nvSpPr>
                <p:cNvPr id="9629" name="Google Shape;9629;p82"/>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2"/>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1" name="Google Shape;9631;p82"/>
              <p:cNvGrpSpPr/>
              <p:nvPr/>
            </p:nvGrpSpPr>
            <p:grpSpPr>
              <a:xfrm>
                <a:off x="6915505" y="1193063"/>
                <a:ext cx="284947" cy="589637"/>
                <a:chOff x="6915505" y="1193063"/>
                <a:chExt cx="284947" cy="589637"/>
              </a:xfrm>
            </p:grpSpPr>
            <p:sp>
              <p:nvSpPr>
                <p:cNvPr id="9632" name="Google Shape;9632;p82"/>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33" name="Google Shape;9633;p82"/>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634" name="Google Shape;9634;p82"/>
            <p:cNvGrpSpPr/>
            <p:nvPr/>
          </p:nvGrpSpPr>
          <p:grpSpPr>
            <a:xfrm>
              <a:off x="6520337" y="1193063"/>
              <a:ext cx="341815" cy="801589"/>
              <a:chOff x="6520337" y="1193063"/>
              <a:chExt cx="341815" cy="801589"/>
            </a:xfrm>
          </p:grpSpPr>
          <p:grpSp>
            <p:nvGrpSpPr>
              <p:cNvPr id="9635" name="Google Shape;9635;p82"/>
              <p:cNvGrpSpPr/>
              <p:nvPr/>
            </p:nvGrpSpPr>
            <p:grpSpPr>
              <a:xfrm>
                <a:off x="6520337" y="1589527"/>
                <a:ext cx="213950" cy="405125"/>
                <a:chOff x="6520337" y="1589527"/>
                <a:chExt cx="213950" cy="405125"/>
              </a:xfrm>
            </p:grpSpPr>
            <p:sp>
              <p:nvSpPr>
                <p:cNvPr id="9636" name="Google Shape;9636;p82"/>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2"/>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82"/>
              <p:cNvGrpSpPr/>
              <p:nvPr/>
            </p:nvGrpSpPr>
            <p:grpSpPr>
              <a:xfrm>
                <a:off x="6577204" y="1193063"/>
                <a:ext cx="284947" cy="453562"/>
                <a:chOff x="6577204" y="1193063"/>
                <a:chExt cx="284947" cy="453562"/>
              </a:xfrm>
            </p:grpSpPr>
            <p:sp>
              <p:nvSpPr>
                <p:cNvPr id="9639" name="Google Shape;9639;p82"/>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40" name="Google Shape;9640;p82"/>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641" name="Google Shape;9641;p82"/>
            <p:cNvGrpSpPr/>
            <p:nvPr/>
          </p:nvGrpSpPr>
          <p:grpSpPr>
            <a:xfrm>
              <a:off x="6238903" y="1193063"/>
              <a:ext cx="300475" cy="901782"/>
              <a:chOff x="6238903" y="1193063"/>
              <a:chExt cx="300475" cy="901782"/>
            </a:xfrm>
          </p:grpSpPr>
          <p:grpSp>
            <p:nvGrpSpPr>
              <p:cNvPr id="9642" name="Google Shape;9642;p82"/>
              <p:cNvGrpSpPr/>
              <p:nvPr/>
            </p:nvGrpSpPr>
            <p:grpSpPr>
              <a:xfrm>
                <a:off x="6290865" y="1489315"/>
                <a:ext cx="248514" cy="605530"/>
                <a:chOff x="6290865" y="1489315"/>
                <a:chExt cx="248514" cy="605530"/>
              </a:xfrm>
            </p:grpSpPr>
            <p:sp>
              <p:nvSpPr>
                <p:cNvPr id="9643" name="Google Shape;9643;p82"/>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2"/>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5" name="Google Shape;9645;p82"/>
              <p:cNvGrpSpPr/>
              <p:nvPr/>
            </p:nvGrpSpPr>
            <p:grpSpPr>
              <a:xfrm>
                <a:off x="6238903" y="1193063"/>
                <a:ext cx="284947" cy="327512"/>
                <a:chOff x="6238903" y="1193063"/>
                <a:chExt cx="284947" cy="327512"/>
              </a:xfrm>
            </p:grpSpPr>
            <p:sp>
              <p:nvSpPr>
                <p:cNvPr id="9646" name="Google Shape;9646;p82"/>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47" name="Google Shape;9647;p82"/>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648" name="Google Shape;9648;p82"/>
            <p:cNvGrpSpPr/>
            <p:nvPr/>
          </p:nvGrpSpPr>
          <p:grpSpPr>
            <a:xfrm>
              <a:off x="5900602" y="1193063"/>
              <a:ext cx="444345" cy="1023338"/>
              <a:chOff x="5900602" y="1193063"/>
              <a:chExt cx="444345" cy="1023338"/>
            </a:xfrm>
          </p:grpSpPr>
          <p:grpSp>
            <p:nvGrpSpPr>
              <p:cNvPr id="9649" name="Google Shape;9649;p82"/>
              <p:cNvGrpSpPr/>
              <p:nvPr/>
            </p:nvGrpSpPr>
            <p:grpSpPr>
              <a:xfrm>
                <a:off x="6046501" y="1367785"/>
                <a:ext cx="298446" cy="848616"/>
                <a:chOff x="6046501" y="1367785"/>
                <a:chExt cx="298446" cy="848616"/>
              </a:xfrm>
            </p:grpSpPr>
            <p:sp>
              <p:nvSpPr>
                <p:cNvPr id="9650" name="Google Shape;9650;p82"/>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82"/>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82"/>
              <p:cNvGrpSpPr/>
              <p:nvPr/>
            </p:nvGrpSpPr>
            <p:grpSpPr>
              <a:xfrm>
                <a:off x="5900602" y="1193063"/>
                <a:ext cx="284947" cy="182312"/>
                <a:chOff x="5900602" y="1193063"/>
                <a:chExt cx="284947" cy="182312"/>
              </a:xfrm>
            </p:grpSpPr>
            <p:sp>
              <p:nvSpPr>
                <p:cNvPr id="9653" name="Google Shape;9653;p82"/>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4" name="Google Shape;9654;p82"/>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655" name="Google Shape;9655;p82"/>
          <p:cNvGrpSpPr/>
          <p:nvPr/>
        </p:nvGrpSpPr>
        <p:grpSpPr>
          <a:xfrm>
            <a:off x="7217825" y="979415"/>
            <a:ext cx="1219413" cy="1051365"/>
            <a:chOff x="7287122" y="1165658"/>
            <a:chExt cx="1219413" cy="1051365"/>
          </a:xfrm>
        </p:grpSpPr>
        <p:grpSp>
          <p:nvGrpSpPr>
            <p:cNvPr id="9656" name="Google Shape;9656;p82"/>
            <p:cNvGrpSpPr/>
            <p:nvPr/>
          </p:nvGrpSpPr>
          <p:grpSpPr>
            <a:xfrm>
              <a:off x="7287122" y="1969723"/>
              <a:ext cx="1219413" cy="247300"/>
              <a:chOff x="7287122" y="1969723"/>
              <a:chExt cx="1219413" cy="247300"/>
            </a:xfrm>
          </p:grpSpPr>
          <p:sp>
            <p:nvSpPr>
              <p:cNvPr id="9657" name="Google Shape;9657;p82"/>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8" name="Google Shape;9658;p82"/>
              <p:cNvGrpSpPr/>
              <p:nvPr/>
            </p:nvGrpSpPr>
            <p:grpSpPr>
              <a:xfrm>
                <a:off x="7287122" y="2063892"/>
                <a:ext cx="1151753" cy="73428"/>
                <a:chOff x="7287122" y="2063892"/>
                <a:chExt cx="1151753" cy="73428"/>
              </a:xfrm>
            </p:grpSpPr>
            <p:sp>
              <p:nvSpPr>
                <p:cNvPr id="9659" name="Google Shape;9659;p82"/>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0" name="Google Shape;9660;p82"/>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661" name="Google Shape;9661;p82"/>
            <p:cNvGrpSpPr/>
            <p:nvPr/>
          </p:nvGrpSpPr>
          <p:grpSpPr>
            <a:xfrm>
              <a:off x="7287122" y="1712201"/>
              <a:ext cx="1219403" cy="246767"/>
              <a:chOff x="7287122" y="1712201"/>
              <a:chExt cx="1219403" cy="246767"/>
            </a:xfrm>
          </p:grpSpPr>
          <p:sp>
            <p:nvSpPr>
              <p:cNvPr id="9662" name="Google Shape;9662;p82"/>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3" name="Google Shape;9663;p82"/>
              <p:cNvGrpSpPr/>
              <p:nvPr/>
            </p:nvGrpSpPr>
            <p:grpSpPr>
              <a:xfrm>
                <a:off x="7287122" y="1842861"/>
                <a:ext cx="1005303" cy="73419"/>
                <a:chOff x="7287122" y="1842861"/>
                <a:chExt cx="1005303" cy="73419"/>
              </a:xfrm>
            </p:grpSpPr>
            <p:sp>
              <p:nvSpPr>
                <p:cNvPr id="9664" name="Google Shape;9664;p82"/>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65" name="Google Shape;9665;p82"/>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666" name="Google Shape;9666;p82"/>
            <p:cNvGrpSpPr/>
            <p:nvPr/>
          </p:nvGrpSpPr>
          <p:grpSpPr>
            <a:xfrm>
              <a:off x="7287122" y="1447520"/>
              <a:ext cx="1219403" cy="286667"/>
              <a:chOff x="7287122" y="1447520"/>
              <a:chExt cx="1219403" cy="286667"/>
            </a:xfrm>
          </p:grpSpPr>
          <p:sp>
            <p:nvSpPr>
              <p:cNvPr id="9667" name="Google Shape;9667;p82"/>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68" name="Google Shape;9668;p82"/>
              <p:cNvGrpSpPr/>
              <p:nvPr/>
            </p:nvGrpSpPr>
            <p:grpSpPr>
              <a:xfrm>
                <a:off x="7287122" y="1581977"/>
                <a:ext cx="852803" cy="73428"/>
                <a:chOff x="7287122" y="1581977"/>
                <a:chExt cx="852803" cy="73428"/>
              </a:xfrm>
            </p:grpSpPr>
            <p:sp>
              <p:nvSpPr>
                <p:cNvPr id="9669" name="Google Shape;9669;p82"/>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0" name="Google Shape;9670;p82"/>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671" name="Google Shape;9671;p82"/>
            <p:cNvGrpSpPr/>
            <p:nvPr/>
          </p:nvGrpSpPr>
          <p:grpSpPr>
            <a:xfrm>
              <a:off x="7287122" y="1165658"/>
              <a:ext cx="1219403" cy="344253"/>
              <a:chOff x="7287122" y="1165658"/>
              <a:chExt cx="1219403" cy="344253"/>
            </a:xfrm>
          </p:grpSpPr>
          <p:sp>
            <p:nvSpPr>
              <p:cNvPr id="9672" name="Google Shape;9672;p82"/>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3" name="Google Shape;9673;p82"/>
              <p:cNvGrpSpPr/>
              <p:nvPr/>
            </p:nvGrpSpPr>
            <p:grpSpPr>
              <a:xfrm>
                <a:off x="7287122" y="1341025"/>
                <a:ext cx="695703" cy="73419"/>
                <a:chOff x="7287122" y="1341025"/>
                <a:chExt cx="695703" cy="73419"/>
              </a:xfrm>
            </p:grpSpPr>
            <p:sp>
              <p:nvSpPr>
                <p:cNvPr id="9674" name="Google Shape;9674;p82"/>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75" name="Google Shape;9675;p82"/>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79"/>
        <p:cNvGrpSpPr/>
        <p:nvPr/>
      </p:nvGrpSpPr>
      <p:grpSpPr>
        <a:xfrm>
          <a:off x="0" y="0"/>
          <a:ext cx="0" cy="0"/>
          <a:chOff x="0" y="0"/>
          <a:chExt cx="0" cy="0"/>
        </a:xfrm>
      </p:grpSpPr>
      <p:grpSp>
        <p:nvGrpSpPr>
          <p:cNvPr id="9680" name="Google Shape;9680;p83"/>
          <p:cNvGrpSpPr/>
          <p:nvPr/>
        </p:nvGrpSpPr>
        <p:grpSpPr>
          <a:xfrm>
            <a:off x="846551" y="2273217"/>
            <a:ext cx="415546" cy="355053"/>
            <a:chOff x="866243" y="2291587"/>
            <a:chExt cx="415546" cy="355053"/>
          </a:xfrm>
        </p:grpSpPr>
        <p:sp>
          <p:nvSpPr>
            <p:cNvPr id="9681" name="Google Shape;9681;p83"/>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3"/>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3"/>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3"/>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3"/>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6" name="Google Shape;9686;p83"/>
          <p:cNvSpPr/>
          <p:nvPr/>
        </p:nvSpPr>
        <p:spPr>
          <a:xfrm>
            <a:off x="1392102" y="2269439"/>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7" name="Google Shape;9687;p83"/>
          <p:cNvGrpSpPr/>
          <p:nvPr/>
        </p:nvGrpSpPr>
        <p:grpSpPr>
          <a:xfrm>
            <a:off x="1938828" y="2284205"/>
            <a:ext cx="359213" cy="327807"/>
            <a:chOff x="1958520" y="2302574"/>
            <a:chExt cx="359213" cy="327807"/>
          </a:xfrm>
        </p:grpSpPr>
        <p:sp>
          <p:nvSpPr>
            <p:cNvPr id="9688" name="Google Shape;9688;p83"/>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3"/>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3"/>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1" name="Google Shape;9691;p83"/>
          <p:cNvGrpSpPr/>
          <p:nvPr/>
        </p:nvGrpSpPr>
        <p:grpSpPr>
          <a:xfrm>
            <a:off x="2560190" y="2269057"/>
            <a:ext cx="207582" cy="359594"/>
            <a:chOff x="2656082" y="2287427"/>
            <a:chExt cx="207582" cy="359594"/>
          </a:xfrm>
        </p:grpSpPr>
        <p:sp>
          <p:nvSpPr>
            <p:cNvPr id="9692" name="Google Shape;9692;p83"/>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3"/>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3"/>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3"/>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83"/>
          <p:cNvGrpSpPr/>
          <p:nvPr/>
        </p:nvGrpSpPr>
        <p:grpSpPr>
          <a:xfrm>
            <a:off x="3029961" y="2303099"/>
            <a:ext cx="362991" cy="290018"/>
            <a:chOff x="3049653" y="2321468"/>
            <a:chExt cx="362991" cy="290018"/>
          </a:xfrm>
        </p:grpSpPr>
        <p:sp>
          <p:nvSpPr>
            <p:cNvPr id="9697" name="Google Shape;9697;p83"/>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3"/>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3"/>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3"/>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3"/>
          <p:cNvGrpSpPr/>
          <p:nvPr/>
        </p:nvGrpSpPr>
        <p:grpSpPr>
          <a:xfrm>
            <a:off x="3544551" y="2271534"/>
            <a:ext cx="422342" cy="355243"/>
            <a:chOff x="3564243" y="2289904"/>
            <a:chExt cx="422342" cy="355243"/>
          </a:xfrm>
        </p:grpSpPr>
        <p:sp>
          <p:nvSpPr>
            <p:cNvPr id="9702" name="Google Shape;9702;p83"/>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3"/>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3"/>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3"/>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3"/>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7" name="Google Shape;9707;p83"/>
          <p:cNvSpPr/>
          <p:nvPr/>
        </p:nvSpPr>
        <p:spPr>
          <a:xfrm>
            <a:off x="4124143" y="2269820"/>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8" name="Google Shape;9708;p83"/>
          <p:cNvGrpSpPr/>
          <p:nvPr/>
        </p:nvGrpSpPr>
        <p:grpSpPr>
          <a:xfrm>
            <a:off x="4668202" y="2271344"/>
            <a:ext cx="359594" cy="353909"/>
            <a:chOff x="4687894" y="2289713"/>
            <a:chExt cx="359594" cy="353909"/>
          </a:xfrm>
        </p:grpSpPr>
        <p:sp>
          <p:nvSpPr>
            <p:cNvPr id="9709" name="Google Shape;9709;p83"/>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3"/>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3"/>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2" name="Google Shape;9712;p83"/>
          <p:cNvSpPr/>
          <p:nvPr/>
        </p:nvSpPr>
        <p:spPr>
          <a:xfrm>
            <a:off x="5214928" y="226870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3" name="Google Shape;9713;p83"/>
          <p:cNvGrpSpPr/>
          <p:nvPr/>
        </p:nvGrpSpPr>
        <p:grpSpPr>
          <a:xfrm>
            <a:off x="6352932" y="2289857"/>
            <a:ext cx="263567" cy="317614"/>
            <a:chOff x="6421399" y="2308227"/>
            <a:chExt cx="263567" cy="317614"/>
          </a:xfrm>
        </p:grpSpPr>
        <p:sp>
          <p:nvSpPr>
            <p:cNvPr id="9714" name="Google Shape;9714;p83"/>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3"/>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3"/>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3"/>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83"/>
          <p:cNvGrpSpPr/>
          <p:nvPr/>
        </p:nvGrpSpPr>
        <p:grpSpPr>
          <a:xfrm>
            <a:off x="6850501" y="2277250"/>
            <a:ext cx="360356" cy="343462"/>
            <a:chOff x="6870193" y="2295620"/>
            <a:chExt cx="360356" cy="343462"/>
          </a:xfrm>
        </p:grpSpPr>
        <p:sp>
          <p:nvSpPr>
            <p:cNvPr id="9719" name="Google Shape;9719;p83"/>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3"/>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1" name="Google Shape;9721;p83"/>
          <p:cNvGrpSpPr/>
          <p:nvPr/>
        </p:nvGrpSpPr>
        <p:grpSpPr>
          <a:xfrm>
            <a:off x="7421773" y="2284490"/>
            <a:ext cx="342192" cy="327140"/>
            <a:chOff x="7441465" y="2302860"/>
            <a:chExt cx="342192" cy="327140"/>
          </a:xfrm>
        </p:grpSpPr>
        <p:sp>
          <p:nvSpPr>
            <p:cNvPr id="9722" name="Google Shape;9722;p83"/>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3"/>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83"/>
          <p:cNvGrpSpPr/>
          <p:nvPr/>
        </p:nvGrpSpPr>
        <p:grpSpPr>
          <a:xfrm>
            <a:off x="7969991" y="2331837"/>
            <a:ext cx="332761" cy="234066"/>
            <a:chOff x="7989683" y="2350207"/>
            <a:chExt cx="332761" cy="234066"/>
          </a:xfrm>
        </p:grpSpPr>
        <p:sp>
          <p:nvSpPr>
            <p:cNvPr id="9725" name="Google Shape;9725;p83"/>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3"/>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83"/>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83"/>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3"/>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3"/>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83"/>
          <p:cNvGrpSpPr/>
          <p:nvPr/>
        </p:nvGrpSpPr>
        <p:grpSpPr>
          <a:xfrm>
            <a:off x="5803602" y="2291381"/>
            <a:ext cx="315327" cy="314978"/>
            <a:chOff x="5823294" y="2309751"/>
            <a:chExt cx="315327" cy="314978"/>
          </a:xfrm>
        </p:grpSpPr>
        <p:sp>
          <p:nvSpPr>
            <p:cNvPr id="9732" name="Google Shape;9732;p83"/>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3"/>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3"/>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3"/>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3"/>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3"/>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3"/>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3"/>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3"/>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3"/>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3"/>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3"/>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3"/>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83"/>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83"/>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3"/>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3"/>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83"/>
          <p:cNvGrpSpPr/>
          <p:nvPr/>
        </p:nvGrpSpPr>
        <p:grpSpPr>
          <a:xfrm>
            <a:off x="2477583" y="2725790"/>
            <a:ext cx="370930" cy="370549"/>
            <a:chOff x="2497275" y="2744159"/>
            <a:chExt cx="370930" cy="370549"/>
          </a:xfrm>
        </p:grpSpPr>
        <p:sp>
          <p:nvSpPr>
            <p:cNvPr id="9750" name="Google Shape;9750;p83"/>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3"/>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3"/>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3"/>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3"/>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3"/>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83"/>
          <p:cNvGrpSpPr/>
          <p:nvPr/>
        </p:nvGrpSpPr>
        <p:grpSpPr>
          <a:xfrm>
            <a:off x="841248" y="2728108"/>
            <a:ext cx="371883" cy="365691"/>
            <a:chOff x="860940" y="2746477"/>
            <a:chExt cx="371883" cy="365691"/>
          </a:xfrm>
        </p:grpSpPr>
        <p:sp>
          <p:nvSpPr>
            <p:cNvPr id="9757" name="Google Shape;9757;p83"/>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3"/>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3"/>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3"/>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3"/>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2" name="Google Shape;9762;p83"/>
          <p:cNvGrpSpPr/>
          <p:nvPr/>
        </p:nvGrpSpPr>
        <p:grpSpPr>
          <a:xfrm>
            <a:off x="1431144" y="2747889"/>
            <a:ext cx="283985" cy="341080"/>
            <a:chOff x="1493849" y="2775533"/>
            <a:chExt cx="283985" cy="341080"/>
          </a:xfrm>
        </p:grpSpPr>
        <p:sp>
          <p:nvSpPr>
            <p:cNvPr id="9763" name="Google Shape;9763;p83"/>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3"/>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83"/>
          <p:cNvGrpSpPr/>
          <p:nvPr/>
        </p:nvGrpSpPr>
        <p:grpSpPr>
          <a:xfrm>
            <a:off x="1933144" y="2756052"/>
            <a:ext cx="372835" cy="342573"/>
            <a:chOff x="1952836" y="2774422"/>
            <a:chExt cx="372835" cy="342573"/>
          </a:xfrm>
        </p:grpSpPr>
        <p:sp>
          <p:nvSpPr>
            <p:cNvPr id="9766" name="Google Shape;9766;p83"/>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3"/>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3"/>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83"/>
          <p:cNvGrpSpPr/>
          <p:nvPr/>
        </p:nvGrpSpPr>
        <p:grpSpPr>
          <a:xfrm>
            <a:off x="3060224" y="2726107"/>
            <a:ext cx="332729" cy="372518"/>
            <a:chOff x="3079916" y="2744477"/>
            <a:chExt cx="332729" cy="372518"/>
          </a:xfrm>
        </p:grpSpPr>
        <p:sp>
          <p:nvSpPr>
            <p:cNvPr id="9770" name="Google Shape;9770;p83"/>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3"/>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3"/>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83"/>
          <p:cNvGrpSpPr/>
          <p:nvPr/>
        </p:nvGrpSpPr>
        <p:grpSpPr>
          <a:xfrm>
            <a:off x="3600884" y="2727155"/>
            <a:ext cx="336889" cy="355592"/>
            <a:chOff x="3620576" y="2745525"/>
            <a:chExt cx="336889" cy="355592"/>
          </a:xfrm>
        </p:grpSpPr>
        <p:sp>
          <p:nvSpPr>
            <p:cNvPr id="9774" name="Google Shape;9774;p83"/>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3"/>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83"/>
          <p:cNvGrpSpPr/>
          <p:nvPr/>
        </p:nvGrpSpPr>
        <p:grpSpPr>
          <a:xfrm>
            <a:off x="4107123" y="2742334"/>
            <a:ext cx="380393" cy="363118"/>
            <a:chOff x="4126815" y="2760704"/>
            <a:chExt cx="380393" cy="363118"/>
          </a:xfrm>
        </p:grpSpPr>
        <p:sp>
          <p:nvSpPr>
            <p:cNvPr id="9777" name="Google Shape;9777;p83"/>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3"/>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3"/>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3"/>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83"/>
          <p:cNvGrpSpPr/>
          <p:nvPr/>
        </p:nvGrpSpPr>
        <p:grpSpPr>
          <a:xfrm>
            <a:off x="4656294" y="2727314"/>
            <a:ext cx="381346" cy="368644"/>
            <a:chOff x="4675986" y="2745684"/>
            <a:chExt cx="381346" cy="368644"/>
          </a:xfrm>
        </p:grpSpPr>
        <p:sp>
          <p:nvSpPr>
            <p:cNvPr id="9782" name="Google Shape;9782;p83"/>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3"/>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4" name="Google Shape;9784;p83"/>
          <p:cNvGrpSpPr/>
          <p:nvPr/>
        </p:nvGrpSpPr>
        <p:grpSpPr>
          <a:xfrm>
            <a:off x="5200924" y="2772692"/>
            <a:ext cx="373185" cy="302466"/>
            <a:chOff x="5220616" y="2791061"/>
            <a:chExt cx="373185" cy="302466"/>
          </a:xfrm>
        </p:grpSpPr>
        <p:sp>
          <p:nvSpPr>
            <p:cNvPr id="9785" name="Google Shape;9785;p83"/>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3"/>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3"/>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3"/>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3"/>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3"/>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3"/>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83"/>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83"/>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3"/>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3"/>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3"/>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83"/>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83"/>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3"/>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3"/>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3"/>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3"/>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3" name="Google Shape;9803;p83"/>
          <p:cNvGrpSpPr/>
          <p:nvPr/>
        </p:nvGrpSpPr>
        <p:grpSpPr>
          <a:xfrm>
            <a:off x="5768969" y="2754147"/>
            <a:ext cx="284366" cy="344097"/>
            <a:chOff x="5864861" y="2772517"/>
            <a:chExt cx="284366" cy="344097"/>
          </a:xfrm>
        </p:grpSpPr>
        <p:sp>
          <p:nvSpPr>
            <p:cNvPr id="9804" name="Google Shape;9804;p83"/>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3"/>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3"/>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3"/>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3"/>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3"/>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0" name="Google Shape;9810;p83"/>
          <p:cNvSpPr/>
          <p:nvPr/>
        </p:nvSpPr>
        <p:spPr>
          <a:xfrm>
            <a:off x="6321177" y="275227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1" name="Google Shape;9811;p83"/>
          <p:cNvGrpSpPr/>
          <p:nvPr/>
        </p:nvGrpSpPr>
        <p:grpSpPr>
          <a:xfrm>
            <a:off x="6954467" y="2771168"/>
            <a:ext cx="255247" cy="327458"/>
            <a:chOff x="6974158" y="2789537"/>
            <a:chExt cx="255247" cy="327458"/>
          </a:xfrm>
        </p:grpSpPr>
        <p:sp>
          <p:nvSpPr>
            <p:cNvPr id="9812" name="Google Shape;9812;p83"/>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3"/>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3"/>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3"/>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3"/>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83"/>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83"/>
          <p:cNvGrpSpPr/>
          <p:nvPr/>
        </p:nvGrpSpPr>
        <p:grpSpPr>
          <a:xfrm>
            <a:off x="7511005" y="2771930"/>
            <a:ext cx="244291" cy="326314"/>
            <a:chOff x="7530697" y="2790299"/>
            <a:chExt cx="244291" cy="326314"/>
          </a:xfrm>
        </p:grpSpPr>
        <p:sp>
          <p:nvSpPr>
            <p:cNvPr id="9819" name="Google Shape;9819;p83"/>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3"/>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3"/>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3"/>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3"/>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3"/>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83"/>
          <p:cNvGrpSpPr/>
          <p:nvPr/>
        </p:nvGrpSpPr>
        <p:grpSpPr>
          <a:xfrm>
            <a:off x="7968499" y="2813878"/>
            <a:ext cx="332348" cy="283985"/>
            <a:chOff x="7988191" y="2832248"/>
            <a:chExt cx="332348" cy="283985"/>
          </a:xfrm>
        </p:grpSpPr>
        <p:sp>
          <p:nvSpPr>
            <p:cNvPr id="9826" name="Google Shape;9826;p83"/>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3"/>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3"/>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9" name="Google Shape;9829;p83"/>
          <p:cNvSpPr/>
          <p:nvPr/>
        </p:nvSpPr>
        <p:spPr>
          <a:xfrm>
            <a:off x="2478726" y="3226757"/>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0" name="Google Shape;9830;p83"/>
          <p:cNvGrpSpPr/>
          <p:nvPr/>
        </p:nvGrpSpPr>
        <p:grpSpPr>
          <a:xfrm>
            <a:off x="3568748" y="3239998"/>
            <a:ext cx="364484" cy="262423"/>
            <a:chOff x="3588440" y="3258368"/>
            <a:chExt cx="364484" cy="262423"/>
          </a:xfrm>
        </p:grpSpPr>
        <p:sp>
          <p:nvSpPr>
            <p:cNvPr id="9831" name="Google Shape;9831;p83"/>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3"/>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3"/>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3"/>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3"/>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3"/>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7" name="Google Shape;9837;p83"/>
          <p:cNvSpPr/>
          <p:nvPr/>
        </p:nvSpPr>
        <p:spPr>
          <a:xfrm>
            <a:off x="5243634" y="321148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8" name="Google Shape;9838;p83"/>
          <p:cNvGrpSpPr/>
          <p:nvPr/>
        </p:nvGrpSpPr>
        <p:grpSpPr>
          <a:xfrm>
            <a:off x="5746125" y="3209355"/>
            <a:ext cx="364865" cy="324822"/>
            <a:chOff x="5765817" y="3227724"/>
            <a:chExt cx="364865" cy="324822"/>
          </a:xfrm>
        </p:grpSpPr>
        <p:sp>
          <p:nvSpPr>
            <p:cNvPr id="9839" name="Google Shape;9839;p83"/>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3"/>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83"/>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83"/>
          <p:cNvGrpSpPr/>
          <p:nvPr/>
        </p:nvGrpSpPr>
        <p:grpSpPr>
          <a:xfrm>
            <a:off x="6208891" y="3219294"/>
            <a:ext cx="446539" cy="303895"/>
            <a:chOff x="6228583" y="3237664"/>
            <a:chExt cx="446539" cy="303895"/>
          </a:xfrm>
        </p:grpSpPr>
        <p:sp>
          <p:nvSpPr>
            <p:cNvPr id="9843" name="Google Shape;9843;p83"/>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3"/>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3"/>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3"/>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3"/>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3"/>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3"/>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3"/>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83"/>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83"/>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3"/>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3"/>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3"/>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3"/>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3"/>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3"/>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3"/>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83"/>
          <p:cNvGrpSpPr/>
          <p:nvPr/>
        </p:nvGrpSpPr>
        <p:grpSpPr>
          <a:xfrm>
            <a:off x="846170" y="3188936"/>
            <a:ext cx="364484" cy="364897"/>
            <a:chOff x="865862" y="3207306"/>
            <a:chExt cx="364484" cy="364897"/>
          </a:xfrm>
        </p:grpSpPr>
        <p:sp>
          <p:nvSpPr>
            <p:cNvPr id="9861" name="Google Shape;9861;p83"/>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3"/>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3"/>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3"/>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3"/>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83"/>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83"/>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3"/>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3"/>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3"/>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3"/>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3"/>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3"/>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3"/>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83"/>
          <p:cNvGrpSpPr/>
          <p:nvPr/>
        </p:nvGrpSpPr>
        <p:grpSpPr>
          <a:xfrm>
            <a:off x="1384925" y="3208593"/>
            <a:ext cx="370168" cy="325965"/>
            <a:chOff x="1404617" y="3226962"/>
            <a:chExt cx="370168" cy="325965"/>
          </a:xfrm>
        </p:grpSpPr>
        <p:sp>
          <p:nvSpPr>
            <p:cNvPr id="9876" name="Google Shape;9876;p83"/>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3"/>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3"/>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3"/>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3"/>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3"/>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3"/>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83"/>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83"/>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83"/>
          <p:cNvGrpSpPr/>
          <p:nvPr/>
        </p:nvGrpSpPr>
        <p:grpSpPr>
          <a:xfrm>
            <a:off x="1933711" y="3197724"/>
            <a:ext cx="366389" cy="354481"/>
            <a:chOff x="1954741" y="3212419"/>
            <a:chExt cx="366389" cy="354481"/>
          </a:xfrm>
        </p:grpSpPr>
        <p:sp>
          <p:nvSpPr>
            <p:cNvPr id="9886" name="Google Shape;9886;p83"/>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3"/>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3"/>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3"/>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3"/>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3"/>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3"/>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83"/>
          <p:cNvGrpSpPr/>
          <p:nvPr/>
        </p:nvGrpSpPr>
        <p:grpSpPr>
          <a:xfrm>
            <a:off x="3023547" y="3197256"/>
            <a:ext cx="366008" cy="348670"/>
            <a:chOff x="3043239" y="3215626"/>
            <a:chExt cx="366008" cy="348670"/>
          </a:xfrm>
        </p:grpSpPr>
        <p:sp>
          <p:nvSpPr>
            <p:cNvPr id="9894" name="Google Shape;9894;p83"/>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3"/>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83"/>
          <p:cNvGrpSpPr/>
          <p:nvPr/>
        </p:nvGrpSpPr>
        <p:grpSpPr>
          <a:xfrm>
            <a:off x="4198641" y="3166613"/>
            <a:ext cx="209107" cy="383442"/>
            <a:chOff x="4218333" y="3184982"/>
            <a:chExt cx="209107" cy="383442"/>
          </a:xfrm>
        </p:grpSpPr>
        <p:sp>
          <p:nvSpPr>
            <p:cNvPr id="9897" name="Google Shape;9897;p83"/>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3"/>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9" name="Google Shape;9899;p83"/>
          <p:cNvSpPr/>
          <p:nvPr/>
        </p:nvSpPr>
        <p:spPr>
          <a:xfrm>
            <a:off x="4797127" y="316778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0" name="Google Shape;9900;p83"/>
          <p:cNvGrpSpPr/>
          <p:nvPr/>
        </p:nvGrpSpPr>
        <p:grpSpPr>
          <a:xfrm>
            <a:off x="6876953" y="3197637"/>
            <a:ext cx="322917" cy="347876"/>
            <a:chOff x="6896644" y="3216007"/>
            <a:chExt cx="322917" cy="347876"/>
          </a:xfrm>
        </p:grpSpPr>
        <p:sp>
          <p:nvSpPr>
            <p:cNvPr id="9901" name="Google Shape;9901;p83"/>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3"/>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3"/>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3"/>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3"/>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3"/>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83"/>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8" name="Google Shape;9908;p83"/>
          <p:cNvGrpSpPr/>
          <p:nvPr/>
        </p:nvGrpSpPr>
        <p:grpSpPr>
          <a:xfrm>
            <a:off x="7409674" y="3204814"/>
            <a:ext cx="334634" cy="333904"/>
            <a:chOff x="7429366" y="3223183"/>
            <a:chExt cx="334634" cy="333904"/>
          </a:xfrm>
        </p:grpSpPr>
        <p:sp>
          <p:nvSpPr>
            <p:cNvPr id="9909" name="Google Shape;9909;p83"/>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3"/>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1" name="Google Shape;9911;p83"/>
          <p:cNvSpPr/>
          <p:nvPr/>
        </p:nvSpPr>
        <p:spPr>
          <a:xfrm>
            <a:off x="8059604" y="318893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2" name="Google Shape;9912;p83"/>
          <p:cNvGrpSpPr/>
          <p:nvPr/>
        </p:nvGrpSpPr>
        <p:grpSpPr>
          <a:xfrm>
            <a:off x="5196764" y="3707114"/>
            <a:ext cx="356196" cy="265631"/>
            <a:chOff x="5216456" y="3725484"/>
            <a:chExt cx="356196" cy="265631"/>
          </a:xfrm>
        </p:grpSpPr>
        <p:sp>
          <p:nvSpPr>
            <p:cNvPr id="9913" name="Google Shape;9913;p83"/>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3"/>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83"/>
          <p:cNvGrpSpPr/>
          <p:nvPr/>
        </p:nvGrpSpPr>
        <p:grpSpPr>
          <a:xfrm>
            <a:off x="6829701" y="3715625"/>
            <a:ext cx="355053" cy="248038"/>
            <a:chOff x="6849393" y="3733994"/>
            <a:chExt cx="355053" cy="248038"/>
          </a:xfrm>
        </p:grpSpPr>
        <p:sp>
          <p:nvSpPr>
            <p:cNvPr id="9916" name="Google Shape;9916;p83"/>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3"/>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3"/>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3"/>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3"/>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1" name="Google Shape;9921;p83"/>
          <p:cNvGrpSpPr/>
          <p:nvPr/>
        </p:nvGrpSpPr>
        <p:grpSpPr>
          <a:xfrm>
            <a:off x="7899305" y="3696318"/>
            <a:ext cx="392111" cy="280206"/>
            <a:chOff x="7918997" y="3714687"/>
            <a:chExt cx="392111" cy="280206"/>
          </a:xfrm>
        </p:grpSpPr>
        <p:sp>
          <p:nvSpPr>
            <p:cNvPr id="9922" name="Google Shape;9922;p83"/>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3"/>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83"/>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83"/>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3"/>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7" name="Google Shape;9927;p83"/>
          <p:cNvSpPr/>
          <p:nvPr/>
        </p:nvSpPr>
        <p:spPr>
          <a:xfrm>
            <a:off x="847662" y="3675995"/>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8" name="Google Shape;9928;p83"/>
          <p:cNvGrpSpPr/>
          <p:nvPr/>
        </p:nvGrpSpPr>
        <p:grpSpPr>
          <a:xfrm>
            <a:off x="1389085" y="3662594"/>
            <a:ext cx="357720" cy="355148"/>
            <a:chOff x="1408777" y="3680964"/>
            <a:chExt cx="357720" cy="355148"/>
          </a:xfrm>
        </p:grpSpPr>
        <p:sp>
          <p:nvSpPr>
            <p:cNvPr id="9929" name="Google Shape;9929;p83"/>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3"/>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3"/>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3"/>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3"/>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4" name="Google Shape;9934;p83"/>
          <p:cNvGrpSpPr/>
          <p:nvPr/>
        </p:nvGrpSpPr>
        <p:grpSpPr>
          <a:xfrm>
            <a:off x="1933144" y="3662594"/>
            <a:ext cx="357720" cy="355148"/>
            <a:chOff x="1952836" y="3680964"/>
            <a:chExt cx="357720" cy="355148"/>
          </a:xfrm>
        </p:grpSpPr>
        <p:sp>
          <p:nvSpPr>
            <p:cNvPr id="9935" name="Google Shape;9935;p83"/>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83"/>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3"/>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3"/>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3"/>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0" name="Google Shape;9940;p83"/>
          <p:cNvGrpSpPr/>
          <p:nvPr/>
        </p:nvGrpSpPr>
        <p:grpSpPr>
          <a:xfrm>
            <a:off x="2477202" y="3662594"/>
            <a:ext cx="357720" cy="355148"/>
            <a:chOff x="2496894" y="3680964"/>
            <a:chExt cx="357720" cy="355148"/>
          </a:xfrm>
        </p:grpSpPr>
        <p:sp>
          <p:nvSpPr>
            <p:cNvPr id="9941" name="Google Shape;9941;p83"/>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3"/>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3"/>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3"/>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3"/>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83"/>
          <p:cNvGrpSpPr/>
          <p:nvPr/>
        </p:nvGrpSpPr>
        <p:grpSpPr>
          <a:xfrm>
            <a:off x="3021292" y="3662689"/>
            <a:ext cx="356164" cy="355815"/>
            <a:chOff x="3040984" y="3681059"/>
            <a:chExt cx="356164" cy="355815"/>
          </a:xfrm>
        </p:grpSpPr>
        <p:sp>
          <p:nvSpPr>
            <p:cNvPr id="9947" name="Google Shape;9947;p83"/>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3"/>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3"/>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0" name="Google Shape;9950;p83"/>
          <p:cNvGrpSpPr/>
          <p:nvPr/>
        </p:nvGrpSpPr>
        <p:grpSpPr>
          <a:xfrm>
            <a:off x="3564589" y="3680821"/>
            <a:ext cx="358069" cy="317995"/>
            <a:chOff x="3584280" y="3699191"/>
            <a:chExt cx="358069" cy="317995"/>
          </a:xfrm>
        </p:grpSpPr>
        <p:sp>
          <p:nvSpPr>
            <p:cNvPr id="9951" name="Google Shape;9951;p83"/>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3"/>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3"/>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3"/>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5" name="Google Shape;9955;p83"/>
          <p:cNvGrpSpPr/>
          <p:nvPr/>
        </p:nvGrpSpPr>
        <p:grpSpPr>
          <a:xfrm>
            <a:off x="4109790" y="3662689"/>
            <a:ext cx="355402" cy="354291"/>
            <a:chOff x="4129482" y="3681059"/>
            <a:chExt cx="355402" cy="354291"/>
          </a:xfrm>
        </p:grpSpPr>
        <p:sp>
          <p:nvSpPr>
            <p:cNvPr id="9956" name="Google Shape;9956;p83"/>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83"/>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83"/>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3"/>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83"/>
          <p:cNvGrpSpPr/>
          <p:nvPr/>
        </p:nvGrpSpPr>
        <p:grpSpPr>
          <a:xfrm>
            <a:off x="4653849" y="3661927"/>
            <a:ext cx="355434" cy="355815"/>
            <a:chOff x="4673540" y="3680297"/>
            <a:chExt cx="355434" cy="355815"/>
          </a:xfrm>
        </p:grpSpPr>
        <p:sp>
          <p:nvSpPr>
            <p:cNvPr id="9961" name="Google Shape;9961;p83"/>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3"/>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3"/>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4" name="Google Shape;9964;p83"/>
          <p:cNvGrpSpPr/>
          <p:nvPr/>
        </p:nvGrpSpPr>
        <p:grpSpPr>
          <a:xfrm>
            <a:off x="5759716" y="3680821"/>
            <a:ext cx="317645" cy="318757"/>
            <a:chOff x="5779408" y="3699191"/>
            <a:chExt cx="317645" cy="318757"/>
          </a:xfrm>
        </p:grpSpPr>
        <p:sp>
          <p:nvSpPr>
            <p:cNvPr id="9965" name="Google Shape;9965;p83"/>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3"/>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7" name="Google Shape;9967;p83"/>
          <p:cNvSpPr/>
          <p:nvPr/>
        </p:nvSpPr>
        <p:spPr>
          <a:xfrm>
            <a:off x="6284881" y="3676090"/>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8" name="Google Shape;9968;p83"/>
          <p:cNvGrpSpPr/>
          <p:nvPr/>
        </p:nvGrpSpPr>
        <p:grpSpPr>
          <a:xfrm>
            <a:off x="7370743" y="3662499"/>
            <a:ext cx="372073" cy="355243"/>
            <a:chOff x="7390435" y="3680868"/>
            <a:chExt cx="372073" cy="355243"/>
          </a:xfrm>
        </p:grpSpPr>
        <p:sp>
          <p:nvSpPr>
            <p:cNvPr id="9969" name="Google Shape;9969;p83"/>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3"/>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3"/>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3"/>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83"/>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83"/>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5" name="Google Shape;9975;p83"/>
          <p:cNvGrpSpPr/>
          <p:nvPr/>
        </p:nvGrpSpPr>
        <p:grpSpPr>
          <a:xfrm>
            <a:off x="1392301" y="4119346"/>
            <a:ext cx="374709" cy="374010"/>
            <a:chOff x="1421638" y="4125629"/>
            <a:chExt cx="374709" cy="374010"/>
          </a:xfrm>
        </p:grpSpPr>
        <p:sp>
          <p:nvSpPr>
            <p:cNvPr id="9976" name="Google Shape;9976;p83"/>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3"/>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83"/>
          <p:cNvGrpSpPr/>
          <p:nvPr/>
        </p:nvGrpSpPr>
        <p:grpSpPr>
          <a:xfrm>
            <a:off x="1943917" y="4135255"/>
            <a:ext cx="357720" cy="342192"/>
            <a:chOff x="1973254" y="4156304"/>
            <a:chExt cx="357720" cy="342192"/>
          </a:xfrm>
        </p:grpSpPr>
        <p:sp>
          <p:nvSpPr>
            <p:cNvPr id="9979" name="Google Shape;9979;p83"/>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83"/>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83"/>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3"/>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3"/>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3"/>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83"/>
          <p:cNvGrpSpPr/>
          <p:nvPr/>
        </p:nvGrpSpPr>
        <p:grpSpPr>
          <a:xfrm>
            <a:off x="2494422" y="4136192"/>
            <a:ext cx="341049" cy="340318"/>
            <a:chOff x="2523759" y="4135505"/>
            <a:chExt cx="341049" cy="340318"/>
          </a:xfrm>
        </p:grpSpPr>
        <p:sp>
          <p:nvSpPr>
            <p:cNvPr id="9986" name="Google Shape;9986;p83"/>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3"/>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83"/>
          <p:cNvGrpSpPr/>
          <p:nvPr/>
        </p:nvGrpSpPr>
        <p:grpSpPr>
          <a:xfrm>
            <a:off x="3011266" y="4131175"/>
            <a:ext cx="392079" cy="350353"/>
            <a:chOff x="3040603" y="4130360"/>
            <a:chExt cx="392079" cy="350353"/>
          </a:xfrm>
        </p:grpSpPr>
        <p:sp>
          <p:nvSpPr>
            <p:cNvPr id="9989" name="Google Shape;9989;p83"/>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3"/>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3"/>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3"/>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3"/>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3"/>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3"/>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3"/>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83"/>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83"/>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9" name="Google Shape;9999;p83"/>
          <p:cNvGrpSpPr/>
          <p:nvPr/>
        </p:nvGrpSpPr>
        <p:grpSpPr>
          <a:xfrm>
            <a:off x="3632807" y="4136192"/>
            <a:ext cx="232955" cy="340318"/>
            <a:chOff x="3662144" y="4135505"/>
            <a:chExt cx="232955" cy="340318"/>
          </a:xfrm>
        </p:grpSpPr>
        <p:sp>
          <p:nvSpPr>
            <p:cNvPr id="10000" name="Google Shape;10000;p83"/>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3"/>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3"/>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3"/>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83"/>
          <p:cNvGrpSpPr/>
          <p:nvPr/>
        </p:nvGrpSpPr>
        <p:grpSpPr>
          <a:xfrm>
            <a:off x="4119801" y="4122029"/>
            <a:ext cx="344065" cy="368644"/>
            <a:chOff x="4149138" y="4121151"/>
            <a:chExt cx="344065" cy="368644"/>
          </a:xfrm>
        </p:grpSpPr>
        <p:sp>
          <p:nvSpPr>
            <p:cNvPr id="10005" name="Google Shape;10005;p83"/>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3"/>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3"/>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3"/>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3"/>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3"/>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3"/>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3"/>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3"/>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83"/>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83"/>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3"/>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7" name="Google Shape;10017;p83"/>
          <p:cNvSpPr/>
          <p:nvPr/>
        </p:nvSpPr>
        <p:spPr>
          <a:xfrm>
            <a:off x="4662717" y="4136335"/>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8" name="Google Shape;10018;p83"/>
          <p:cNvGrpSpPr/>
          <p:nvPr/>
        </p:nvGrpSpPr>
        <p:grpSpPr>
          <a:xfrm>
            <a:off x="5176925" y="4174949"/>
            <a:ext cx="397763" cy="262804"/>
            <a:chOff x="5206262" y="4174817"/>
            <a:chExt cx="397763" cy="262804"/>
          </a:xfrm>
        </p:grpSpPr>
        <p:sp>
          <p:nvSpPr>
            <p:cNvPr id="10019" name="Google Shape;10019;p83"/>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3"/>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3"/>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3"/>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3"/>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3"/>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3"/>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83"/>
          <p:cNvGrpSpPr/>
          <p:nvPr/>
        </p:nvGrpSpPr>
        <p:grpSpPr>
          <a:xfrm>
            <a:off x="5698279" y="4161342"/>
            <a:ext cx="440505" cy="290018"/>
            <a:chOff x="5727616" y="4204699"/>
            <a:chExt cx="440505" cy="290018"/>
          </a:xfrm>
        </p:grpSpPr>
        <p:sp>
          <p:nvSpPr>
            <p:cNvPr id="10027" name="Google Shape;10027;p8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5" name="Google Shape;10035;p83"/>
          <p:cNvGrpSpPr/>
          <p:nvPr/>
        </p:nvGrpSpPr>
        <p:grpSpPr>
          <a:xfrm>
            <a:off x="6380726" y="4124093"/>
            <a:ext cx="159950" cy="364516"/>
            <a:chOff x="6410063" y="4135124"/>
            <a:chExt cx="159950" cy="364516"/>
          </a:xfrm>
        </p:grpSpPr>
        <p:sp>
          <p:nvSpPr>
            <p:cNvPr id="10036" name="Google Shape;10036;p83"/>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83"/>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83"/>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3"/>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83"/>
          <p:cNvGrpSpPr/>
          <p:nvPr/>
        </p:nvGrpSpPr>
        <p:grpSpPr>
          <a:xfrm>
            <a:off x="6641065" y="4124284"/>
            <a:ext cx="214378" cy="364135"/>
            <a:chOff x="6924652" y="4135505"/>
            <a:chExt cx="214378" cy="364135"/>
          </a:xfrm>
        </p:grpSpPr>
        <p:sp>
          <p:nvSpPr>
            <p:cNvPr id="10041" name="Google Shape;10041;p83"/>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3"/>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3"/>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83"/>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5" name="Google Shape;10045;p83"/>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0046" name="Google Shape;10046;p8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10047" name="Google Shape;10047;p83"/>
          <p:cNvGrpSpPr/>
          <p:nvPr/>
        </p:nvGrpSpPr>
        <p:grpSpPr>
          <a:xfrm>
            <a:off x="841240" y="4119220"/>
            <a:ext cx="374177" cy="374263"/>
            <a:chOff x="775325" y="4143525"/>
            <a:chExt cx="468776" cy="468884"/>
          </a:xfrm>
        </p:grpSpPr>
        <p:sp>
          <p:nvSpPr>
            <p:cNvPr id="10048" name="Google Shape;10048;p83"/>
            <p:cNvSpPr/>
            <p:nvPr/>
          </p:nvSpPr>
          <p:spPr>
            <a:xfrm>
              <a:off x="851953" y="4143525"/>
              <a:ext cx="392147" cy="390479"/>
            </a:xfrm>
            <a:custGeom>
              <a:avLst/>
              <a:gdLst/>
              <a:ahLst/>
              <a:cxnLst/>
              <a:rect l="l" t="t" r="r" b="b"/>
              <a:pathLst>
                <a:path w="36428" h="36273" extrusionOk="0">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3"/>
            <p:cNvSpPr/>
            <p:nvPr/>
          </p:nvSpPr>
          <p:spPr>
            <a:xfrm>
              <a:off x="775325" y="4505404"/>
              <a:ext cx="108339" cy="107004"/>
            </a:xfrm>
            <a:custGeom>
              <a:avLst/>
              <a:gdLst/>
              <a:ahLst/>
              <a:cxnLst/>
              <a:rect l="l" t="t" r="r" b="b"/>
              <a:pathLst>
                <a:path w="10064" h="9940" extrusionOk="0">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3"/>
            <p:cNvSpPr/>
            <p:nvPr/>
          </p:nvSpPr>
          <p:spPr>
            <a:xfrm>
              <a:off x="775325" y="4437806"/>
              <a:ext cx="75430" cy="74085"/>
            </a:xfrm>
            <a:custGeom>
              <a:avLst/>
              <a:gdLst/>
              <a:ahLst/>
              <a:cxnLst/>
              <a:rect l="l" t="t" r="r" b="b"/>
              <a:pathLst>
                <a:path w="7007" h="6882" extrusionOk="0">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3"/>
            <p:cNvSpPr/>
            <p:nvPr/>
          </p:nvSpPr>
          <p:spPr>
            <a:xfrm>
              <a:off x="875829" y="4538289"/>
              <a:ext cx="75409" cy="74085"/>
            </a:xfrm>
            <a:custGeom>
              <a:avLst/>
              <a:gdLst/>
              <a:ahLst/>
              <a:cxnLst/>
              <a:rect l="l" t="t" r="r" b="b"/>
              <a:pathLst>
                <a:path w="7005" h="6882" extrusionOk="0">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83"/>
          <p:cNvGrpSpPr/>
          <p:nvPr/>
        </p:nvGrpSpPr>
        <p:grpSpPr>
          <a:xfrm>
            <a:off x="7015917" y="4114633"/>
            <a:ext cx="219464" cy="383437"/>
            <a:chOff x="1426400" y="1814750"/>
            <a:chExt cx="407850" cy="712575"/>
          </a:xfrm>
        </p:grpSpPr>
        <p:sp>
          <p:nvSpPr>
            <p:cNvPr id="10053" name="Google Shape;10053;p83"/>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3"/>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3"/>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6" name="Google Shape;10056;p83"/>
          <p:cNvGrpSpPr/>
          <p:nvPr/>
        </p:nvGrpSpPr>
        <p:grpSpPr>
          <a:xfrm>
            <a:off x="7391519" y="4149408"/>
            <a:ext cx="313833" cy="313887"/>
            <a:chOff x="1910075" y="2021700"/>
            <a:chExt cx="583225" cy="583325"/>
          </a:xfrm>
        </p:grpSpPr>
        <p:sp>
          <p:nvSpPr>
            <p:cNvPr id="10057" name="Google Shape;10057;p83"/>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83"/>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83"/>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83"/>
          <p:cNvGrpSpPr/>
          <p:nvPr/>
        </p:nvGrpSpPr>
        <p:grpSpPr>
          <a:xfrm>
            <a:off x="7861486" y="4189187"/>
            <a:ext cx="441255" cy="234329"/>
            <a:chOff x="2749275" y="2099575"/>
            <a:chExt cx="820025" cy="435475"/>
          </a:xfrm>
        </p:grpSpPr>
        <p:sp>
          <p:nvSpPr>
            <p:cNvPr id="10061" name="Google Shape;10061;p83"/>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3"/>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E3E7EA"/>
            </a:solidFill>
            <a:ln w="9525" cap="rnd"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3"/>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E3E7EA"/>
            </a:solidFill>
            <a:ln w="9525" cap="rnd"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3"/>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w="9525" cap="sq" cmpd="sng">
              <a:solidFill>
                <a:srgbClr val="657E93"/>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0068"/>
        <p:cNvGrpSpPr/>
        <p:nvPr/>
      </p:nvGrpSpPr>
      <p:grpSpPr>
        <a:xfrm>
          <a:off x="0" y="0"/>
          <a:ext cx="0" cy="0"/>
          <a:chOff x="0" y="0"/>
          <a:chExt cx="0" cy="0"/>
        </a:xfrm>
      </p:grpSpPr>
      <p:grpSp>
        <p:nvGrpSpPr>
          <p:cNvPr id="10069" name="Google Shape;10069;p84"/>
          <p:cNvGrpSpPr/>
          <p:nvPr/>
        </p:nvGrpSpPr>
        <p:grpSpPr>
          <a:xfrm>
            <a:off x="1989449" y="4101269"/>
            <a:ext cx="374774" cy="346073"/>
            <a:chOff x="1989449" y="4282269"/>
            <a:chExt cx="374774" cy="346073"/>
          </a:xfrm>
        </p:grpSpPr>
        <p:sp>
          <p:nvSpPr>
            <p:cNvPr id="10070" name="Google Shape;10070;p84"/>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4"/>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4"/>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4"/>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4"/>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84"/>
          <p:cNvGrpSpPr/>
          <p:nvPr/>
        </p:nvGrpSpPr>
        <p:grpSpPr>
          <a:xfrm>
            <a:off x="2487439" y="4099740"/>
            <a:ext cx="198775" cy="348972"/>
            <a:chOff x="2487439" y="4280740"/>
            <a:chExt cx="198775" cy="348972"/>
          </a:xfrm>
        </p:grpSpPr>
        <p:sp>
          <p:nvSpPr>
            <p:cNvPr id="10076" name="Google Shape;10076;p84"/>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4"/>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4"/>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4"/>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0" name="Google Shape;10080;p84"/>
          <p:cNvGrpSpPr/>
          <p:nvPr/>
        </p:nvGrpSpPr>
        <p:grpSpPr>
          <a:xfrm>
            <a:off x="2810958" y="4092923"/>
            <a:ext cx="353145" cy="361873"/>
            <a:chOff x="2810958" y="4273923"/>
            <a:chExt cx="353145" cy="361873"/>
          </a:xfrm>
        </p:grpSpPr>
        <p:sp>
          <p:nvSpPr>
            <p:cNvPr id="10081" name="Google Shape;10081;p84"/>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4"/>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4"/>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4"/>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4"/>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4"/>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4"/>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84"/>
          <p:cNvGrpSpPr/>
          <p:nvPr/>
        </p:nvGrpSpPr>
        <p:grpSpPr>
          <a:xfrm>
            <a:off x="6275635" y="4101651"/>
            <a:ext cx="209383" cy="366778"/>
            <a:chOff x="6275635" y="4282651"/>
            <a:chExt cx="209383" cy="366778"/>
          </a:xfrm>
        </p:grpSpPr>
        <p:sp>
          <p:nvSpPr>
            <p:cNvPr id="10089" name="Google Shape;10089;p84"/>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4"/>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84"/>
          <p:cNvGrpSpPr/>
          <p:nvPr/>
        </p:nvGrpSpPr>
        <p:grpSpPr>
          <a:xfrm>
            <a:off x="6701186" y="4102033"/>
            <a:ext cx="280292" cy="366396"/>
            <a:chOff x="6701186" y="4283033"/>
            <a:chExt cx="280292" cy="366396"/>
          </a:xfrm>
        </p:grpSpPr>
        <p:sp>
          <p:nvSpPr>
            <p:cNvPr id="10092" name="Google Shape;10092;p84"/>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4"/>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4" name="Google Shape;10094;p84"/>
          <p:cNvGrpSpPr/>
          <p:nvPr/>
        </p:nvGrpSpPr>
        <p:grpSpPr>
          <a:xfrm>
            <a:off x="2609571" y="3643958"/>
            <a:ext cx="373627" cy="347347"/>
            <a:chOff x="2609571" y="3824958"/>
            <a:chExt cx="373627" cy="347347"/>
          </a:xfrm>
        </p:grpSpPr>
        <p:sp>
          <p:nvSpPr>
            <p:cNvPr id="10095" name="Google Shape;10095;p84"/>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84"/>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7" name="Google Shape;10097;p84"/>
          <p:cNvSpPr/>
          <p:nvPr/>
        </p:nvSpPr>
        <p:spPr>
          <a:xfrm>
            <a:off x="1288576" y="3641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8" name="Google Shape;10098;p84"/>
          <p:cNvGrpSpPr/>
          <p:nvPr/>
        </p:nvGrpSpPr>
        <p:grpSpPr>
          <a:xfrm>
            <a:off x="916127" y="3626056"/>
            <a:ext cx="221902" cy="380795"/>
            <a:chOff x="916127" y="3807056"/>
            <a:chExt cx="221902" cy="380795"/>
          </a:xfrm>
        </p:grpSpPr>
        <p:sp>
          <p:nvSpPr>
            <p:cNvPr id="10099" name="Google Shape;10099;p84"/>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4"/>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4"/>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4"/>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3" name="Google Shape;10103;p84"/>
          <p:cNvSpPr/>
          <p:nvPr/>
        </p:nvSpPr>
        <p:spPr>
          <a:xfrm>
            <a:off x="3136771" y="3642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4"/>
          <p:cNvSpPr/>
          <p:nvPr/>
        </p:nvSpPr>
        <p:spPr>
          <a:xfrm>
            <a:off x="2179465" y="3670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5" name="Google Shape;10105;p84"/>
          <p:cNvGrpSpPr/>
          <p:nvPr/>
        </p:nvGrpSpPr>
        <p:grpSpPr>
          <a:xfrm>
            <a:off x="3513010" y="3635134"/>
            <a:ext cx="362223" cy="361108"/>
            <a:chOff x="3513010" y="3816134"/>
            <a:chExt cx="362223" cy="361108"/>
          </a:xfrm>
        </p:grpSpPr>
        <p:sp>
          <p:nvSpPr>
            <p:cNvPr id="10106" name="Google Shape;10106;p84"/>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4"/>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4"/>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4"/>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0" name="Google Shape;10110;p84"/>
          <p:cNvGrpSpPr/>
          <p:nvPr/>
        </p:nvGrpSpPr>
        <p:grpSpPr>
          <a:xfrm>
            <a:off x="3950316" y="3639307"/>
            <a:ext cx="369805" cy="353782"/>
            <a:chOff x="3950316" y="3820307"/>
            <a:chExt cx="369805" cy="353782"/>
          </a:xfrm>
        </p:grpSpPr>
        <p:sp>
          <p:nvSpPr>
            <p:cNvPr id="10111" name="Google Shape;10111;p84"/>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4"/>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4"/>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4"/>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84"/>
          <p:cNvGrpSpPr/>
          <p:nvPr/>
        </p:nvGrpSpPr>
        <p:grpSpPr>
          <a:xfrm>
            <a:off x="1761909" y="3630961"/>
            <a:ext cx="307974" cy="371716"/>
            <a:chOff x="1761909" y="3811961"/>
            <a:chExt cx="307974" cy="371716"/>
          </a:xfrm>
        </p:grpSpPr>
        <p:sp>
          <p:nvSpPr>
            <p:cNvPr id="10116" name="Google Shape;10116;p84"/>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84"/>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4"/>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4"/>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4"/>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4"/>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4"/>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4"/>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4"/>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4"/>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84"/>
          <p:cNvGrpSpPr/>
          <p:nvPr/>
        </p:nvGrpSpPr>
        <p:grpSpPr>
          <a:xfrm>
            <a:off x="5373342" y="3627935"/>
            <a:ext cx="231395" cy="353145"/>
            <a:chOff x="5373342" y="3808935"/>
            <a:chExt cx="231395" cy="353145"/>
          </a:xfrm>
        </p:grpSpPr>
        <p:sp>
          <p:nvSpPr>
            <p:cNvPr id="10127" name="Google Shape;10127;p84"/>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84"/>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84"/>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4"/>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4"/>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4"/>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4"/>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4"/>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4"/>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84"/>
          <p:cNvSpPr/>
          <p:nvPr/>
        </p:nvSpPr>
        <p:spPr>
          <a:xfrm>
            <a:off x="6738361" y="3628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7" name="Google Shape;10137;p84"/>
          <p:cNvGrpSpPr/>
          <p:nvPr/>
        </p:nvGrpSpPr>
        <p:grpSpPr>
          <a:xfrm>
            <a:off x="5833775" y="3628445"/>
            <a:ext cx="235185" cy="352253"/>
            <a:chOff x="5833775" y="3809445"/>
            <a:chExt cx="235185" cy="352253"/>
          </a:xfrm>
        </p:grpSpPr>
        <p:sp>
          <p:nvSpPr>
            <p:cNvPr id="10138" name="Google Shape;10138;p84"/>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4"/>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4"/>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84"/>
          <p:cNvGrpSpPr/>
          <p:nvPr/>
        </p:nvGrpSpPr>
        <p:grpSpPr>
          <a:xfrm>
            <a:off x="4942472" y="3628318"/>
            <a:ext cx="238976" cy="352762"/>
            <a:chOff x="4942472" y="3809318"/>
            <a:chExt cx="238976" cy="352762"/>
          </a:xfrm>
        </p:grpSpPr>
        <p:sp>
          <p:nvSpPr>
            <p:cNvPr id="10142" name="Google Shape;10142;p84"/>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4"/>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4"/>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4"/>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4"/>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4"/>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4"/>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9" name="Google Shape;10149;p84"/>
          <p:cNvGrpSpPr/>
          <p:nvPr/>
        </p:nvGrpSpPr>
        <p:grpSpPr>
          <a:xfrm>
            <a:off x="6266525" y="3626788"/>
            <a:ext cx="260223" cy="353527"/>
            <a:chOff x="6266525" y="3807788"/>
            <a:chExt cx="260223" cy="353527"/>
          </a:xfrm>
        </p:grpSpPr>
        <p:sp>
          <p:nvSpPr>
            <p:cNvPr id="10150" name="Google Shape;10150;p84"/>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4"/>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4"/>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4"/>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4" name="Google Shape;10154;p84"/>
          <p:cNvSpPr/>
          <p:nvPr/>
        </p:nvSpPr>
        <p:spPr>
          <a:xfrm>
            <a:off x="7972870" y="3627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84"/>
          <p:cNvGrpSpPr/>
          <p:nvPr/>
        </p:nvGrpSpPr>
        <p:grpSpPr>
          <a:xfrm>
            <a:off x="7184363" y="3628604"/>
            <a:ext cx="202184" cy="352762"/>
            <a:chOff x="7184363" y="3809604"/>
            <a:chExt cx="202184" cy="352762"/>
          </a:xfrm>
        </p:grpSpPr>
        <p:sp>
          <p:nvSpPr>
            <p:cNvPr id="10156" name="Google Shape;10156;p84"/>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4"/>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8" name="Google Shape;10158;p84"/>
          <p:cNvGrpSpPr/>
          <p:nvPr/>
        </p:nvGrpSpPr>
        <p:grpSpPr>
          <a:xfrm>
            <a:off x="7571624" y="3627935"/>
            <a:ext cx="292047" cy="352762"/>
            <a:chOff x="7571624" y="3808935"/>
            <a:chExt cx="292047" cy="352762"/>
          </a:xfrm>
        </p:grpSpPr>
        <p:sp>
          <p:nvSpPr>
            <p:cNvPr id="10159" name="Google Shape;10159;p84"/>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4"/>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4"/>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4"/>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84"/>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84"/>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84"/>
          <p:cNvGrpSpPr/>
          <p:nvPr/>
        </p:nvGrpSpPr>
        <p:grpSpPr>
          <a:xfrm>
            <a:off x="2174559" y="3175116"/>
            <a:ext cx="364135" cy="359930"/>
            <a:chOff x="2174559" y="3356116"/>
            <a:chExt cx="364135" cy="359930"/>
          </a:xfrm>
        </p:grpSpPr>
        <p:sp>
          <p:nvSpPr>
            <p:cNvPr id="10166" name="Google Shape;10166;p84"/>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4"/>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84"/>
          <p:cNvGrpSpPr/>
          <p:nvPr/>
        </p:nvGrpSpPr>
        <p:grpSpPr>
          <a:xfrm>
            <a:off x="1731934" y="3174639"/>
            <a:ext cx="368371" cy="361554"/>
            <a:chOff x="1731934" y="3355639"/>
            <a:chExt cx="368371" cy="361554"/>
          </a:xfrm>
        </p:grpSpPr>
        <p:sp>
          <p:nvSpPr>
            <p:cNvPr id="10169" name="Google Shape;10169;p84"/>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84"/>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84"/>
          <p:cNvGrpSpPr/>
          <p:nvPr/>
        </p:nvGrpSpPr>
        <p:grpSpPr>
          <a:xfrm>
            <a:off x="3990517" y="3173173"/>
            <a:ext cx="279559" cy="363402"/>
            <a:chOff x="3990517" y="3354173"/>
            <a:chExt cx="279559" cy="363402"/>
          </a:xfrm>
        </p:grpSpPr>
        <p:sp>
          <p:nvSpPr>
            <p:cNvPr id="10172" name="Google Shape;10172;p84"/>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4"/>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4"/>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5" name="Google Shape;10175;p84"/>
          <p:cNvGrpSpPr/>
          <p:nvPr/>
        </p:nvGrpSpPr>
        <p:grpSpPr>
          <a:xfrm>
            <a:off x="3497847" y="3236374"/>
            <a:ext cx="379680" cy="237606"/>
            <a:chOff x="3497847" y="3417374"/>
            <a:chExt cx="379680" cy="237606"/>
          </a:xfrm>
        </p:grpSpPr>
        <p:sp>
          <p:nvSpPr>
            <p:cNvPr id="10176" name="Google Shape;10176;p84"/>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4"/>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4"/>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4"/>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84"/>
          <p:cNvGrpSpPr/>
          <p:nvPr/>
        </p:nvGrpSpPr>
        <p:grpSpPr>
          <a:xfrm>
            <a:off x="2612597" y="3186075"/>
            <a:ext cx="376271" cy="337982"/>
            <a:chOff x="2612597" y="3367075"/>
            <a:chExt cx="376271" cy="337982"/>
          </a:xfrm>
        </p:grpSpPr>
        <p:sp>
          <p:nvSpPr>
            <p:cNvPr id="10181" name="Google Shape;10181;p84"/>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4"/>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84"/>
          <p:cNvGrpSpPr/>
          <p:nvPr/>
        </p:nvGrpSpPr>
        <p:grpSpPr>
          <a:xfrm>
            <a:off x="3071914" y="3183431"/>
            <a:ext cx="343652" cy="342505"/>
            <a:chOff x="3071914" y="3364431"/>
            <a:chExt cx="343652" cy="342505"/>
          </a:xfrm>
        </p:grpSpPr>
        <p:sp>
          <p:nvSpPr>
            <p:cNvPr id="10184" name="Google Shape;10184;p84"/>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4"/>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84"/>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84"/>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4"/>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84"/>
          <p:cNvGrpSpPr/>
          <p:nvPr/>
        </p:nvGrpSpPr>
        <p:grpSpPr>
          <a:xfrm>
            <a:off x="897141" y="3178875"/>
            <a:ext cx="257962" cy="352762"/>
            <a:chOff x="897141" y="3359875"/>
            <a:chExt cx="257962" cy="352762"/>
          </a:xfrm>
        </p:grpSpPr>
        <p:sp>
          <p:nvSpPr>
            <p:cNvPr id="10190" name="Google Shape;10190;p84"/>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4"/>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4"/>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4"/>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4"/>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4"/>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4"/>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4"/>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84"/>
          <p:cNvGrpSpPr/>
          <p:nvPr/>
        </p:nvGrpSpPr>
        <p:grpSpPr>
          <a:xfrm>
            <a:off x="1333682" y="3163330"/>
            <a:ext cx="271213" cy="383088"/>
            <a:chOff x="1333682" y="3344330"/>
            <a:chExt cx="271213" cy="383088"/>
          </a:xfrm>
        </p:grpSpPr>
        <p:sp>
          <p:nvSpPr>
            <p:cNvPr id="10199" name="Google Shape;10199;p84"/>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4"/>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4"/>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84"/>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84"/>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4"/>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4"/>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4"/>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4"/>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4"/>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4"/>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84"/>
          <p:cNvGrpSpPr/>
          <p:nvPr/>
        </p:nvGrpSpPr>
        <p:grpSpPr>
          <a:xfrm>
            <a:off x="6664394" y="3165974"/>
            <a:ext cx="353113" cy="351998"/>
            <a:chOff x="6664394" y="3346974"/>
            <a:chExt cx="353113" cy="351998"/>
          </a:xfrm>
        </p:grpSpPr>
        <p:sp>
          <p:nvSpPr>
            <p:cNvPr id="10211" name="Google Shape;10211;p84"/>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4"/>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4"/>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4"/>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4"/>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84"/>
          <p:cNvGrpSpPr/>
          <p:nvPr/>
        </p:nvGrpSpPr>
        <p:grpSpPr>
          <a:xfrm>
            <a:off x="849741" y="1778307"/>
            <a:ext cx="399398" cy="375443"/>
            <a:chOff x="849741" y="1959307"/>
            <a:chExt cx="399398" cy="375443"/>
          </a:xfrm>
        </p:grpSpPr>
        <p:sp>
          <p:nvSpPr>
            <p:cNvPr id="10217" name="Google Shape;10217;p84"/>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4"/>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84"/>
          <p:cNvGrpSpPr/>
          <p:nvPr/>
        </p:nvGrpSpPr>
        <p:grpSpPr>
          <a:xfrm>
            <a:off x="1284212" y="1782766"/>
            <a:ext cx="379489" cy="366046"/>
            <a:chOff x="1284212" y="1963766"/>
            <a:chExt cx="379489" cy="366046"/>
          </a:xfrm>
        </p:grpSpPr>
        <p:sp>
          <p:nvSpPr>
            <p:cNvPr id="10220" name="Google Shape;10220;p84"/>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4"/>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84"/>
          <p:cNvGrpSpPr/>
          <p:nvPr/>
        </p:nvGrpSpPr>
        <p:grpSpPr>
          <a:xfrm>
            <a:off x="3037766" y="1788564"/>
            <a:ext cx="370219" cy="354928"/>
            <a:chOff x="3037766" y="1969564"/>
            <a:chExt cx="370219" cy="354928"/>
          </a:xfrm>
        </p:grpSpPr>
        <p:sp>
          <p:nvSpPr>
            <p:cNvPr id="10223" name="Google Shape;10223;p84"/>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4"/>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4"/>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4"/>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84"/>
          <p:cNvGrpSpPr/>
          <p:nvPr/>
        </p:nvGrpSpPr>
        <p:grpSpPr>
          <a:xfrm>
            <a:off x="3982553" y="1790730"/>
            <a:ext cx="304566" cy="350501"/>
            <a:chOff x="3982553" y="1971730"/>
            <a:chExt cx="304566" cy="350501"/>
          </a:xfrm>
        </p:grpSpPr>
        <p:sp>
          <p:nvSpPr>
            <p:cNvPr id="10228" name="Google Shape;10228;p84"/>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84"/>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84"/>
          <p:cNvGrpSpPr/>
          <p:nvPr/>
        </p:nvGrpSpPr>
        <p:grpSpPr>
          <a:xfrm>
            <a:off x="2567841" y="1813124"/>
            <a:ext cx="399812" cy="306477"/>
            <a:chOff x="2567841" y="1994124"/>
            <a:chExt cx="399812" cy="306477"/>
          </a:xfrm>
        </p:grpSpPr>
        <p:sp>
          <p:nvSpPr>
            <p:cNvPr id="10231" name="Google Shape;10231;p84"/>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84"/>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84"/>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84"/>
          <p:cNvGrpSpPr/>
          <p:nvPr/>
        </p:nvGrpSpPr>
        <p:grpSpPr>
          <a:xfrm>
            <a:off x="2212084" y="1779358"/>
            <a:ext cx="324698" cy="372863"/>
            <a:chOff x="2212084" y="1960358"/>
            <a:chExt cx="324698" cy="372863"/>
          </a:xfrm>
        </p:grpSpPr>
        <p:sp>
          <p:nvSpPr>
            <p:cNvPr id="10235" name="Google Shape;10235;p84"/>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4"/>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4"/>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84"/>
          <p:cNvGrpSpPr/>
          <p:nvPr/>
        </p:nvGrpSpPr>
        <p:grpSpPr>
          <a:xfrm>
            <a:off x="1805901" y="1779358"/>
            <a:ext cx="284847" cy="373627"/>
            <a:chOff x="1805901" y="1960358"/>
            <a:chExt cx="284847" cy="373627"/>
          </a:xfrm>
        </p:grpSpPr>
        <p:sp>
          <p:nvSpPr>
            <p:cNvPr id="10239" name="Google Shape;10239;p84"/>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4"/>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1" name="Google Shape;10241;p84"/>
          <p:cNvSpPr/>
          <p:nvPr/>
        </p:nvSpPr>
        <p:spPr>
          <a:xfrm>
            <a:off x="3505429" y="1799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4"/>
          <p:cNvSpPr/>
          <p:nvPr/>
        </p:nvSpPr>
        <p:spPr>
          <a:xfrm>
            <a:off x="7100552" y="1803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4"/>
          <p:cNvSpPr/>
          <p:nvPr/>
        </p:nvSpPr>
        <p:spPr>
          <a:xfrm>
            <a:off x="7955445" y="1830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4" name="Google Shape;10244;p84"/>
          <p:cNvGrpSpPr/>
          <p:nvPr/>
        </p:nvGrpSpPr>
        <p:grpSpPr>
          <a:xfrm>
            <a:off x="6656812" y="1848388"/>
            <a:ext cx="368690" cy="245793"/>
            <a:chOff x="6656812" y="2029388"/>
            <a:chExt cx="368690" cy="245793"/>
          </a:xfrm>
        </p:grpSpPr>
        <p:sp>
          <p:nvSpPr>
            <p:cNvPr id="10245" name="Google Shape;10245;p84"/>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84"/>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4"/>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4"/>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4"/>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4"/>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4"/>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4"/>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4"/>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4"/>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84"/>
          <p:cNvGrpSpPr/>
          <p:nvPr/>
        </p:nvGrpSpPr>
        <p:grpSpPr>
          <a:xfrm>
            <a:off x="4869651" y="1831218"/>
            <a:ext cx="376654" cy="281566"/>
            <a:chOff x="4869651" y="2012218"/>
            <a:chExt cx="376654" cy="281566"/>
          </a:xfrm>
        </p:grpSpPr>
        <p:sp>
          <p:nvSpPr>
            <p:cNvPr id="10256" name="Google Shape;10256;p84"/>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84"/>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84"/>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4"/>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84"/>
          <p:cNvGrpSpPr/>
          <p:nvPr/>
        </p:nvGrpSpPr>
        <p:grpSpPr>
          <a:xfrm>
            <a:off x="5306224" y="1831313"/>
            <a:ext cx="367925" cy="281694"/>
            <a:chOff x="5306224" y="2012313"/>
            <a:chExt cx="367925" cy="281694"/>
          </a:xfrm>
        </p:grpSpPr>
        <p:sp>
          <p:nvSpPr>
            <p:cNvPr id="10261" name="Google Shape;10261;p84"/>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4"/>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3" name="Google Shape;10263;p84"/>
          <p:cNvSpPr/>
          <p:nvPr/>
        </p:nvSpPr>
        <p:spPr>
          <a:xfrm>
            <a:off x="5754137" y="1824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4" name="Google Shape;10264;p84"/>
          <p:cNvGrpSpPr/>
          <p:nvPr/>
        </p:nvGrpSpPr>
        <p:grpSpPr>
          <a:xfrm>
            <a:off x="6195998" y="1802102"/>
            <a:ext cx="368308" cy="338746"/>
            <a:chOff x="6195998" y="1983102"/>
            <a:chExt cx="368308" cy="338746"/>
          </a:xfrm>
        </p:grpSpPr>
        <p:sp>
          <p:nvSpPr>
            <p:cNvPr id="10265" name="Google Shape;10265;p84"/>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4"/>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4"/>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8" name="Google Shape;10268;p84"/>
          <p:cNvGrpSpPr/>
          <p:nvPr/>
        </p:nvGrpSpPr>
        <p:grpSpPr>
          <a:xfrm>
            <a:off x="7542031" y="1830835"/>
            <a:ext cx="369072" cy="280037"/>
            <a:chOff x="7542031" y="2011835"/>
            <a:chExt cx="369072" cy="280037"/>
          </a:xfrm>
        </p:grpSpPr>
        <p:sp>
          <p:nvSpPr>
            <p:cNvPr id="10269" name="Google Shape;10269;p84"/>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4"/>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4"/>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4"/>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4"/>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4"/>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4"/>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4"/>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4"/>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84"/>
          <p:cNvGrpSpPr/>
          <p:nvPr/>
        </p:nvGrpSpPr>
        <p:grpSpPr>
          <a:xfrm>
            <a:off x="8010427" y="3167503"/>
            <a:ext cx="278795" cy="351615"/>
            <a:chOff x="8010427" y="3348503"/>
            <a:chExt cx="278795" cy="351615"/>
          </a:xfrm>
        </p:grpSpPr>
        <p:sp>
          <p:nvSpPr>
            <p:cNvPr id="10279" name="Google Shape;10279;p84"/>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4"/>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4"/>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4"/>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3" name="Google Shape;10283;p84"/>
          <p:cNvSpPr/>
          <p:nvPr/>
        </p:nvSpPr>
        <p:spPr>
          <a:xfrm>
            <a:off x="7615138" y="3167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4" name="Google Shape;10284;p84"/>
          <p:cNvGrpSpPr/>
          <p:nvPr/>
        </p:nvGrpSpPr>
        <p:grpSpPr>
          <a:xfrm>
            <a:off x="7141900" y="3168204"/>
            <a:ext cx="281057" cy="351010"/>
            <a:chOff x="7141900" y="3349204"/>
            <a:chExt cx="281057" cy="351010"/>
          </a:xfrm>
        </p:grpSpPr>
        <p:sp>
          <p:nvSpPr>
            <p:cNvPr id="10285" name="Google Shape;10285;p84"/>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4"/>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4"/>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84"/>
          <p:cNvGrpSpPr/>
          <p:nvPr/>
        </p:nvGrpSpPr>
        <p:grpSpPr>
          <a:xfrm>
            <a:off x="5314188" y="3169032"/>
            <a:ext cx="363752" cy="353113"/>
            <a:chOff x="5314188" y="3350032"/>
            <a:chExt cx="363752" cy="353113"/>
          </a:xfrm>
        </p:grpSpPr>
        <p:sp>
          <p:nvSpPr>
            <p:cNvPr id="10289" name="Google Shape;10289;p84"/>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84"/>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84"/>
          <p:cNvGrpSpPr/>
          <p:nvPr/>
        </p:nvGrpSpPr>
        <p:grpSpPr>
          <a:xfrm>
            <a:off x="5829984" y="3169032"/>
            <a:ext cx="220755" cy="352348"/>
            <a:chOff x="5829984" y="3350032"/>
            <a:chExt cx="220755" cy="352348"/>
          </a:xfrm>
        </p:grpSpPr>
        <p:sp>
          <p:nvSpPr>
            <p:cNvPr id="10292" name="Google Shape;10292;p84"/>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4"/>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4"/>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4"/>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84"/>
          <p:cNvGrpSpPr/>
          <p:nvPr/>
        </p:nvGrpSpPr>
        <p:grpSpPr>
          <a:xfrm>
            <a:off x="4882170" y="3168841"/>
            <a:ext cx="358464" cy="352316"/>
            <a:chOff x="4882170" y="3349841"/>
            <a:chExt cx="358464" cy="352316"/>
          </a:xfrm>
        </p:grpSpPr>
        <p:sp>
          <p:nvSpPr>
            <p:cNvPr id="10297" name="Google Shape;10297;p84"/>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4"/>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9" name="Google Shape;10299;p84"/>
          <p:cNvSpPr/>
          <p:nvPr/>
        </p:nvSpPr>
        <p:spPr>
          <a:xfrm>
            <a:off x="3955221" y="2712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4"/>
          <p:cNvSpPr/>
          <p:nvPr/>
        </p:nvSpPr>
        <p:spPr>
          <a:xfrm>
            <a:off x="3499727" y="2261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1" name="Google Shape;10301;p84"/>
          <p:cNvGrpSpPr/>
          <p:nvPr/>
        </p:nvGrpSpPr>
        <p:grpSpPr>
          <a:xfrm>
            <a:off x="3044965" y="2254220"/>
            <a:ext cx="400194" cy="324316"/>
            <a:chOff x="3044965" y="2435220"/>
            <a:chExt cx="400194" cy="324316"/>
          </a:xfrm>
        </p:grpSpPr>
        <p:sp>
          <p:nvSpPr>
            <p:cNvPr id="10302" name="Google Shape;10302;p84"/>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4"/>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4"/>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84"/>
          <p:cNvGrpSpPr/>
          <p:nvPr/>
        </p:nvGrpSpPr>
        <p:grpSpPr>
          <a:xfrm>
            <a:off x="6203579" y="3167981"/>
            <a:ext cx="351615" cy="350373"/>
            <a:chOff x="6203579" y="3348981"/>
            <a:chExt cx="351615" cy="350373"/>
          </a:xfrm>
        </p:grpSpPr>
        <p:sp>
          <p:nvSpPr>
            <p:cNvPr id="10306" name="Google Shape;10306;p84"/>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84"/>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4"/>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4"/>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4"/>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84"/>
          <p:cNvGrpSpPr/>
          <p:nvPr/>
        </p:nvGrpSpPr>
        <p:grpSpPr>
          <a:xfrm>
            <a:off x="4878379" y="2292892"/>
            <a:ext cx="367161" cy="287523"/>
            <a:chOff x="4878379" y="2473892"/>
            <a:chExt cx="367161" cy="287523"/>
          </a:xfrm>
        </p:grpSpPr>
        <p:sp>
          <p:nvSpPr>
            <p:cNvPr id="10312" name="Google Shape;10312;p84"/>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4"/>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4"/>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4"/>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4"/>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84"/>
          <p:cNvGrpSpPr/>
          <p:nvPr/>
        </p:nvGrpSpPr>
        <p:grpSpPr>
          <a:xfrm>
            <a:off x="1325719" y="2706689"/>
            <a:ext cx="290581" cy="372481"/>
            <a:chOff x="1325719" y="2887689"/>
            <a:chExt cx="290581" cy="372481"/>
          </a:xfrm>
        </p:grpSpPr>
        <p:sp>
          <p:nvSpPr>
            <p:cNvPr id="10318" name="Google Shape;10318;p84"/>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4"/>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0" name="Google Shape;10320;p84"/>
          <p:cNvSpPr/>
          <p:nvPr/>
        </p:nvSpPr>
        <p:spPr>
          <a:xfrm>
            <a:off x="1819153" y="2701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1" name="Google Shape;10321;p84"/>
          <p:cNvGrpSpPr/>
          <p:nvPr/>
        </p:nvGrpSpPr>
        <p:grpSpPr>
          <a:xfrm>
            <a:off x="3510335" y="2711499"/>
            <a:ext cx="360726" cy="361204"/>
            <a:chOff x="3510335" y="2892499"/>
            <a:chExt cx="360726" cy="361204"/>
          </a:xfrm>
        </p:grpSpPr>
        <p:sp>
          <p:nvSpPr>
            <p:cNvPr id="10322" name="Google Shape;10322;p84"/>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4"/>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4"/>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4"/>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4"/>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84"/>
          <p:cNvGrpSpPr/>
          <p:nvPr/>
        </p:nvGrpSpPr>
        <p:grpSpPr>
          <a:xfrm>
            <a:off x="3086313" y="2696049"/>
            <a:ext cx="320143" cy="392581"/>
            <a:chOff x="3086313" y="2877049"/>
            <a:chExt cx="320143" cy="392581"/>
          </a:xfrm>
        </p:grpSpPr>
        <p:sp>
          <p:nvSpPr>
            <p:cNvPr id="10328" name="Google Shape;10328;p84"/>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4"/>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4"/>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4"/>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84"/>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84"/>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4"/>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4"/>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4"/>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4"/>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4"/>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4"/>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0" name="Google Shape;10340;p84"/>
          <p:cNvSpPr/>
          <p:nvPr/>
        </p:nvSpPr>
        <p:spPr>
          <a:xfrm>
            <a:off x="2253814" y="2713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1" name="Google Shape;10341;p84"/>
          <p:cNvGrpSpPr/>
          <p:nvPr/>
        </p:nvGrpSpPr>
        <p:grpSpPr>
          <a:xfrm>
            <a:off x="861113" y="2704746"/>
            <a:ext cx="333809" cy="373277"/>
            <a:chOff x="861113" y="2885746"/>
            <a:chExt cx="333809" cy="373277"/>
          </a:xfrm>
        </p:grpSpPr>
        <p:sp>
          <p:nvSpPr>
            <p:cNvPr id="10342" name="Google Shape;10342;p84"/>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84"/>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4"/>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5" name="Google Shape;10345;p84"/>
          <p:cNvSpPr/>
          <p:nvPr/>
        </p:nvSpPr>
        <p:spPr>
          <a:xfrm>
            <a:off x="2616005" y="2705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4"/>
          <p:cNvSpPr/>
          <p:nvPr/>
        </p:nvSpPr>
        <p:spPr>
          <a:xfrm>
            <a:off x="2160129" y="1335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7" name="Google Shape;10347;p84"/>
          <p:cNvGrpSpPr/>
          <p:nvPr/>
        </p:nvGrpSpPr>
        <p:grpSpPr>
          <a:xfrm>
            <a:off x="1297654" y="1323481"/>
            <a:ext cx="349354" cy="362223"/>
            <a:chOff x="1297654" y="1504481"/>
            <a:chExt cx="349354" cy="362223"/>
          </a:xfrm>
        </p:grpSpPr>
        <p:sp>
          <p:nvSpPr>
            <p:cNvPr id="10348" name="Google Shape;10348;p84"/>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4"/>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4"/>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1" name="Google Shape;10351;p84"/>
          <p:cNvSpPr/>
          <p:nvPr/>
        </p:nvSpPr>
        <p:spPr>
          <a:xfrm>
            <a:off x="3945378" y="1349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2" name="Google Shape;10352;p84"/>
          <p:cNvGrpSpPr/>
          <p:nvPr/>
        </p:nvGrpSpPr>
        <p:grpSpPr>
          <a:xfrm>
            <a:off x="852385" y="1329916"/>
            <a:ext cx="353145" cy="351998"/>
            <a:chOff x="852385" y="1510916"/>
            <a:chExt cx="353145" cy="351998"/>
          </a:xfrm>
        </p:grpSpPr>
        <p:sp>
          <p:nvSpPr>
            <p:cNvPr id="10353" name="Google Shape;10353;p84"/>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4"/>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4"/>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84"/>
          <p:cNvGrpSpPr/>
          <p:nvPr/>
        </p:nvGrpSpPr>
        <p:grpSpPr>
          <a:xfrm>
            <a:off x="1745217" y="1334471"/>
            <a:ext cx="343269" cy="342505"/>
            <a:chOff x="1745217" y="1515471"/>
            <a:chExt cx="343269" cy="342505"/>
          </a:xfrm>
        </p:grpSpPr>
        <p:sp>
          <p:nvSpPr>
            <p:cNvPr id="10357" name="Google Shape;10357;p84"/>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4"/>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4"/>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4"/>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1" name="Google Shape;10361;p84"/>
          <p:cNvSpPr/>
          <p:nvPr/>
        </p:nvSpPr>
        <p:spPr>
          <a:xfrm>
            <a:off x="3509220" y="1324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2" name="Google Shape;10362;p84"/>
          <p:cNvGrpSpPr/>
          <p:nvPr/>
        </p:nvGrpSpPr>
        <p:grpSpPr>
          <a:xfrm>
            <a:off x="3042703" y="1348137"/>
            <a:ext cx="411535" cy="315587"/>
            <a:chOff x="3042703" y="1529137"/>
            <a:chExt cx="411535" cy="315587"/>
          </a:xfrm>
        </p:grpSpPr>
        <p:sp>
          <p:nvSpPr>
            <p:cNvPr id="10363" name="Google Shape;10363;p84"/>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4"/>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4"/>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4"/>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4"/>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4"/>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4"/>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4"/>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4"/>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4"/>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84"/>
          <p:cNvGrpSpPr/>
          <p:nvPr/>
        </p:nvGrpSpPr>
        <p:grpSpPr>
          <a:xfrm>
            <a:off x="2629289" y="1363682"/>
            <a:ext cx="350501" cy="284497"/>
            <a:chOff x="2629289" y="1544682"/>
            <a:chExt cx="350501" cy="284497"/>
          </a:xfrm>
        </p:grpSpPr>
        <p:sp>
          <p:nvSpPr>
            <p:cNvPr id="10374" name="Google Shape;10374;p84"/>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4"/>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4"/>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4"/>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4"/>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84"/>
          <p:cNvGrpSpPr/>
          <p:nvPr/>
        </p:nvGrpSpPr>
        <p:grpSpPr>
          <a:xfrm>
            <a:off x="5305077" y="1321633"/>
            <a:ext cx="367893" cy="365218"/>
            <a:chOff x="5305077" y="1502633"/>
            <a:chExt cx="367893" cy="365218"/>
          </a:xfrm>
        </p:grpSpPr>
        <p:sp>
          <p:nvSpPr>
            <p:cNvPr id="10380" name="Google Shape;10380;p84"/>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4"/>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84"/>
          <p:cNvGrpSpPr/>
          <p:nvPr/>
        </p:nvGrpSpPr>
        <p:grpSpPr>
          <a:xfrm>
            <a:off x="7100170" y="1319117"/>
            <a:ext cx="368308" cy="367033"/>
            <a:chOff x="7100170" y="1500117"/>
            <a:chExt cx="368308" cy="367033"/>
          </a:xfrm>
        </p:grpSpPr>
        <p:sp>
          <p:nvSpPr>
            <p:cNvPr id="10383" name="Google Shape;10383;p84"/>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4"/>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4"/>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4"/>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4"/>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4"/>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4"/>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4"/>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4"/>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4"/>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4"/>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4"/>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4"/>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6" name="Google Shape;10396;p84"/>
          <p:cNvSpPr/>
          <p:nvPr/>
        </p:nvSpPr>
        <p:spPr>
          <a:xfrm>
            <a:off x="7539642" y="1319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7" name="Google Shape;10397;p84"/>
          <p:cNvGrpSpPr/>
          <p:nvPr/>
        </p:nvGrpSpPr>
        <p:grpSpPr>
          <a:xfrm>
            <a:off x="6649231" y="1319021"/>
            <a:ext cx="390287" cy="367065"/>
            <a:chOff x="6649231" y="1500021"/>
            <a:chExt cx="390287" cy="367065"/>
          </a:xfrm>
        </p:grpSpPr>
        <p:sp>
          <p:nvSpPr>
            <p:cNvPr id="10398" name="Google Shape;10398;p84"/>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4"/>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4"/>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4"/>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84"/>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84"/>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4"/>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4"/>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4"/>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4"/>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4"/>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4"/>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84"/>
          <p:cNvGrpSpPr/>
          <p:nvPr/>
        </p:nvGrpSpPr>
        <p:grpSpPr>
          <a:xfrm>
            <a:off x="5746938" y="1362503"/>
            <a:ext cx="387261" cy="280356"/>
            <a:chOff x="5746938" y="1543503"/>
            <a:chExt cx="387261" cy="280356"/>
          </a:xfrm>
        </p:grpSpPr>
        <p:sp>
          <p:nvSpPr>
            <p:cNvPr id="10411" name="Google Shape;10411;p84"/>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4"/>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3" name="Google Shape;10413;p84"/>
          <p:cNvGrpSpPr/>
          <p:nvPr/>
        </p:nvGrpSpPr>
        <p:grpSpPr>
          <a:xfrm>
            <a:off x="6196730" y="1344346"/>
            <a:ext cx="369072" cy="317467"/>
            <a:chOff x="6196730" y="1525346"/>
            <a:chExt cx="369072" cy="317467"/>
          </a:xfrm>
        </p:grpSpPr>
        <p:sp>
          <p:nvSpPr>
            <p:cNvPr id="10414" name="Google Shape;10414;p84"/>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4"/>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4"/>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84"/>
          <p:cNvGrpSpPr/>
          <p:nvPr/>
        </p:nvGrpSpPr>
        <p:grpSpPr>
          <a:xfrm>
            <a:off x="4940592" y="1319690"/>
            <a:ext cx="246558" cy="367161"/>
            <a:chOff x="4940592" y="1500690"/>
            <a:chExt cx="246558" cy="367161"/>
          </a:xfrm>
        </p:grpSpPr>
        <p:sp>
          <p:nvSpPr>
            <p:cNvPr id="10418" name="Google Shape;10418;p84"/>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4"/>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4"/>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4"/>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84"/>
          <p:cNvGrpSpPr/>
          <p:nvPr/>
        </p:nvGrpSpPr>
        <p:grpSpPr>
          <a:xfrm>
            <a:off x="7964906" y="1318894"/>
            <a:ext cx="380858" cy="367575"/>
            <a:chOff x="7964906" y="1499894"/>
            <a:chExt cx="380858" cy="367575"/>
          </a:xfrm>
        </p:grpSpPr>
        <p:sp>
          <p:nvSpPr>
            <p:cNvPr id="10423" name="Google Shape;10423;p84"/>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4"/>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4"/>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6" name="Google Shape;10426;p84"/>
          <p:cNvSpPr/>
          <p:nvPr/>
        </p:nvSpPr>
        <p:spPr>
          <a:xfrm>
            <a:off x="5779557" y="2721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7" name="Google Shape;10427;p84"/>
          <p:cNvGrpSpPr/>
          <p:nvPr/>
        </p:nvGrpSpPr>
        <p:grpSpPr>
          <a:xfrm>
            <a:off x="8007400" y="2721278"/>
            <a:ext cx="285230" cy="355597"/>
            <a:chOff x="8007400" y="2902278"/>
            <a:chExt cx="285230" cy="355597"/>
          </a:xfrm>
        </p:grpSpPr>
        <p:sp>
          <p:nvSpPr>
            <p:cNvPr id="10428" name="Google Shape;10428;p84"/>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4"/>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84"/>
          <p:cNvGrpSpPr/>
          <p:nvPr/>
        </p:nvGrpSpPr>
        <p:grpSpPr>
          <a:xfrm>
            <a:off x="6219124" y="2721788"/>
            <a:ext cx="318231" cy="355470"/>
            <a:chOff x="6219124" y="2902788"/>
            <a:chExt cx="318231" cy="355470"/>
          </a:xfrm>
        </p:grpSpPr>
        <p:sp>
          <p:nvSpPr>
            <p:cNvPr id="10431" name="Google Shape;10431;p84"/>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4"/>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4"/>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4" name="Google Shape;10434;p84"/>
          <p:cNvGrpSpPr/>
          <p:nvPr/>
        </p:nvGrpSpPr>
        <p:grpSpPr>
          <a:xfrm>
            <a:off x="4969421" y="2721852"/>
            <a:ext cx="185109" cy="355406"/>
            <a:chOff x="4969421" y="2902852"/>
            <a:chExt cx="185109" cy="355406"/>
          </a:xfrm>
        </p:grpSpPr>
        <p:sp>
          <p:nvSpPr>
            <p:cNvPr id="10435" name="Google Shape;10435;p84"/>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4"/>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4"/>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4"/>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4"/>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4"/>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1" name="Google Shape;10441;p84"/>
          <p:cNvSpPr/>
          <p:nvPr/>
        </p:nvSpPr>
        <p:spPr>
          <a:xfrm>
            <a:off x="7574555" y="2722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84"/>
          <p:cNvSpPr/>
          <p:nvPr/>
        </p:nvSpPr>
        <p:spPr>
          <a:xfrm>
            <a:off x="7121800" y="2721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3" name="Google Shape;10443;p84"/>
          <p:cNvGrpSpPr/>
          <p:nvPr/>
        </p:nvGrpSpPr>
        <p:grpSpPr>
          <a:xfrm>
            <a:off x="6685259" y="2721852"/>
            <a:ext cx="311414" cy="355406"/>
            <a:chOff x="6685259" y="2902852"/>
            <a:chExt cx="311414" cy="355406"/>
          </a:xfrm>
        </p:grpSpPr>
        <p:sp>
          <p:nvSpPr>
            <p:cNvPr id="10444" name="Google Shape;10444;p84"/>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4"/>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84"/>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84"/>
          <p:cNvGrpSpPr/>
          <p:nvPr/>
        </p:nvGrpSpPr>
        <p:grpSpPr>
          <a:xfrm>
            <a:off x="5309250" y="2722170"/>
            <a:ext cx="359579" cy="355852"/>
            <a:chOff x="5309250" y="2903170"/>
            <a:chExt cx="359579" cy="355852"/>
          </a:xfrm>
        </p:grpSpPr>
        <p:sp>
          <p:nvSpPr>
            <p:cNvPr id="10448" name="Google Shape;10448;p84"/>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4"/>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4"/>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84"/>
          <p:cNvGrpSpPr/>
          <p:nvPr/>
        </p:nvGrpSpPr>
        <p:grpSpPr>
          <a:xfrm>
            <a:off x="2199565" y="2240172"/>
            <a:ext cx="312179" cy="353431"/>
            <a:chOff x="2199565" y="2421172"/>
            <a:chExt cx="312179" cy="353431"/>
          </a:xfrm>
        </p:grpSpPr>
        <p:sp>
          <p:nvSpPr>
            <p:cNvPr id="10452" name="Google Shape;10452;p84"/>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4"/>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84"/>
          <p:cNvGrpSpPr/>
          <p:nvPr/>
        </p:nvGrpSpPr>
        <p:grpSpPr>
          <a:xfrm>
            <a:off x="1750887" y="2244727"/>
            <a:ext cx="320143" cy="343269"/>
            <a:chOff x="1750887" y="2425727"/>
            <a:chExt cx="320143" cy="343269"/>
          </a:xfrm>
        </p:grpSpPr>
        <p:sp>
          <p:nvSpPr>
            <p:cNvPr id="10455" name="Google Shape;10455;p84"/>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4"/>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84"/>
          <p:cNvGrpSpPr/>
          <p:nvPr/>
        </p:nvGrpSpPr>
        <p:grpSpPr>
          <a:xfrm>
            <a:off x="1298037" y="2244727"/>
            <a:ext cx="338364" cy="342887"/>
            <a:chOff x="1298037" y="2425727"/>
            <a:chExt cx="338364" cy="342887"/>
          </a:xfrm>
        </p:grpSpPr>
        <p:sp>
          <p:nvSpPr>
            <p:cNvPr id="10458" name="Google Shape;10458;p84"/>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4"/>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4"/>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4"/>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2" name="Google Shape;10462;p84"/>
          <p:cNvSpPr/>
          <p:nvPr/>
        </p:nvSpPr>
        <p:spPr>
          <a:xfrm>
            <a:off x="848977" y="2237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3" name="Google Shape;10463;p84"/>
          <p:cNvGrpSpPr/>
          <p:nvPr/>
        </p:nvGrpSpPr>
        <p:grpSpPr>
          <a:xfrm>
            <a:off x="3974207" y="2248009"/>
            <a:ext cx="320143" cy="338491"/>
            <a:chOff x="3974207" y="2429009"/>
            <a:chExt cx="320143" cy="338491"/>
          </a:xfrm>
        </p:grpSpPr>
        <p:sp>
          <p:nvSpPr>
            <p:cNvPr id="10464" name="Google Shape;10464;p84"/>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4"/>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84"/>
          <p:cNvGrpSpPr/>
          <p:nvPr/>
        </p:nvGrpSpPr>
        <p:grpSpPr>
          <a:xfrm>
            <a:off x="2623237" y="2250047"/>
            <a:ext cx="355024" cy="332630"/>
            <a:chOff x="2623237" y="2431047"/>
            <a:chExt cx="355024" cy="332630"/>
          </a:xfrm>
        </p:grpSpPr>
        <p:sp>
          <p:nvSpPr>
            <p:cNvPr id="10467" name="Google Shape;10467;p84"/>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4"/>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4"/>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4"/>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84"/>
          <p:cNvGrpSpPr/>
          <p:nvPr/>
        </p:nvGrpSpPr>
        <p:grpSpPr>
          <a:xfrm>
            <a:off x="6657194" y="2253073"/>
            <a:ext cx="375507" cy="367925"/>
            <a:chOff x="6657194" y="2434073"/>
            <a:chExt cx="375507" cy="367925"/>
          </a:xfrm>
        </p:grpSpPr>
        <p:sp>
          <p:nvSpPr>
            <p:cNvPr id="10472" name="Google Shape;10472;p84"/>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84"/>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4"/>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84"/>
          <p:cNvGrpSpPr/>
          <p:nvPr/>
        </p:nvGrpSpPr>
        <p:grpSpPr>
          <a:xfrm>
            <a:off x="7101317" y="2260655"/>
            <a:ext cx="367925" cy="352380"/>
            <a:chOff x="7101317" y="2441655"/>
            <a:chExt cx="367925" cy="352380"/>
          </a:xfrm>
        </p:grpSpPr>
        <p:sp>
          <p:nvSpPr>
            <p:cNvPr id="10476" name="Google Shape;10476;p84"/>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4"/>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84"/>
          <p:cNvGrpSpPr/>
          <p:nvPr/>
        </p:nvGrpSpPr>
        <p:grpSpPr>
          <a:xfrm>
            <a:off x="5756399" y="2253456"/>
            <a:ext cx="367925" cy="367161"/>
            <a:chOff x="5756399" y="2434456"/>
            <a:chExt cx="367925" cy="367161"/>
          </a:xfrm>
        </p:grpSpPr>
        <p:sp>
          <p:nvSpPr>
            <p:cNvPr id="10479" name="Google Shape;10479;p84"/>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4"/>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4"/>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4"/>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4"/>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4"/>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4"/>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6" name="Google Shape;10486;p84"/>
          <p:cNvSpPr/>
          <p:nvPr/>
        </p:nvSpPr>
        <p:spPr>
          <a:xfrm>
            <a:off x="5304695" y="2253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4"/>
          <p:cNvSpPr/>
          <p:nvPr/>
        </p:nvSpPr>
        <p:spPr>
          <a:xfrm>
            <a:off x="7542031" y="2264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8" name="Google Shape;10488;p84"/>
          <p:cNvGrpSpPr/>
          <p:nvPr/>
        </p:nvGrpSpPr>
        <p:grpSpPr>
          <a:xfrm>
            <a:off x="7964906" y="2253073"/>
            <a:ext cx="373627" cy="367925"/>
            <a:chOff x="7964906" y="2434073"/>
            <a:chExt cx="373627" cy="367925"/>
          </a:xfrm>
        </p:grpSpPr>
        <p:sp>
          <p:nvSpPr>
            <p:cNvPr id="10489" name="Google Shape;10489;p84"/>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84"/>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84"/>
          <p:cNvGrpSpPr/>
          <p:nvPr/>
        </p:nvGrpSpPr>
        <p:grpSpPr>
          <a:xfrm>
            <a:off x="6194086" y="2256737"/>
            <a:ext cx="369837" cy="360471"/>
            <a:chOff x="6194086" y="2437737"/>
            <a:chExt cx="369837" cy="360471"/>
          </a:xfrm>
        </p:grpSpPr>
        <p:sp>
          <p:nvSpPr>
            <p:cNvPr id="10492" name="Google Shape;10492;p84"/>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4"/>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4" name="Google Shape;10494;p84"/>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495" name="Google Shape;10495;p84"/>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99"/>
        <p:cNvGrpSpPr/>
        <p:nvPr/>
      </p:nvGrpSpPr>
      <p:grpSpPr>
        <a:xfrm>
          <a:off x="0" y="0"/>
          <a:ext cx="0" cy="0"/>
          <a:chOff x="0" y="0"/>
          <a:chExt cx="0" cy="0"/>
        </a:xfrm>
      </p:grpSpPr>
      <p:grpSp>
        <p:nvGrpSpPr>
          <p:cNvPr id="10500" name="Google Shape;10500;p85"/>
          <p:cNvGrpSpPr/>
          <p:nvPr/>
        </p:nvGrpSpPr>
        <p:grpSpPr>
          <a:xfrm>
            <a:off x="3122257" y="1334344"/>
            <a:ext cx="294850" cy="349434"/>
            <a:chOff x="3122257" y="1508594"/>
            <a:chExt cx="294850" cy="349434"/>
          </a:xfrm>
        </p:grpSpPr>
        <p:sp>
          <p:nvSpPr>
            <p:cNvPr id="10501" name="Google Shape;10501;p85"/>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5"/>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5"/>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5"/>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5"/>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85"/>
          <p:cNvGrpSpPr/>
          <p:nvPr/>
        </p:nvGrpSpPr>
        <p:grpSpPr>
          <a:xfrm>
            <a:off x="910723" y="1333962"/>
            <a:ext cx="251660" cy="350166"/>
            <a:chOff x="910723" y="1508212"/>
            <a:chExt cx="251660" cy="350166"/>
          </a:xfrm>
        </p:grpSpPr>
        <p:sp>
          <p:nvSpPr>
            <p:cNvPr id="10507" name="Google Shape;10507;p85"/>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5"/>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85"/>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85"/>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5"/>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5"/>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5"/>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5"/>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5"/>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5"/>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5"/>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85"/>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85"/>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5"/>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5"/>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5"/>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5"/>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85"/>
          <p:cNvGrpSpPr/>
          <p:nvPr/>
        </p:nvGrpSpPr>
        <p:grpSpPr>
          <a:xfrm>
            <a:off x="1308631" y="1333580"/>
            <a:ext cx="350166" cy="350198"/>
            <a:chOff x="1308631" y="1507830"/>
            <a:chExt cx="350166" cy="350198"/>
          </a:xfrm>
        </p:grpSpPr>
        <p:sp>
          <p:nvSpPr>
            <p:cNvPr id="10525" name="Google Shape;10525;p85"/>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5"/>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5"/>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85"/>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85"/>
          <p:cNvGrpSpPr/>
          <p:nvPr/>
        </p:nvGrpSpPr>
        <p:grpSpPr>
          <a:xfrm>
            <a:off x="1756921" y="1335489"/>
            <a:ext cx="345997" cy="345997"/>
            <a:chOff x="1756921" y="1509739"/>
            <a:chExt cx="345997" cy="345997"/>
          </a:xfrm>
        </p:grpSpPr>
        <p:sp>
          <p:nvSpPr>
            <p:cNvPr id="10530" name="Google Shape;10530;p85"/>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5"/>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5"/>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5"/>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5"/>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5"/>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5"/>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5"/>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85"/>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85"/>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5"/>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5"/>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5"/>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5"/>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5"/>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5"/>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5"/>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85"/>
          <p:cNvGrpSpPr/>
          <p:nvPr/>
        </p:nvGrpSpPr>
        <p:grpSpPr>
          <a:xfrm>
            <a:off x="2216956" y="1336253"/>
            <a:ext cx="318721" cy="345615"/>
            <a:chOff x="2216956" y="1510503"/>
            <a:chExt cx="318721" cy="345615"/>
          </a:xfrm>
        </p:grpSpPr>
        <p:sp>
          <p:nvSpPr>
            <p:cNvPr id="10548" name="Google Shape;10548;p85"/>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5"/>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5"/>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5"/>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85"/>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3" name="Google Shape;10553;p85"/>
          <p:cNvGrpSpPr/>
          <p:nvPr/>
        </p:nvGrpSpPr>
        <p:grpSpPr>
          <a:xfrm>
            <a:off x="3988156" y="1394211"/>
            <a:ext cx="349052" cy="230049"/>
            <a:chOff x="3988156" y="1568461"/>
            <a:chExt cx="349052" cy="230049"/>
          </a:xfrm>
        </p:grpSpPr>
        <p:sp>
          <p:nvSpPr>
            <p:cNvPr id="10554" name="Google Shape;10554;p85"/>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5"/>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5"/>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5"/>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5"/>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5"/>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5"/>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85"/>
          <p:cNvGrpSpPr/>
          <p:nvPr/>
        </p:nvGrpSpPr>
        <p:grpSpPr>
          <a:xfrm>
            <a:off x="2633037" y="1325623"/>
            <a:ext cx="379002" cy="366112"/>
            <a:chOff x="2633037" y="1499873"/>
            <a:chExt cx="379002" cy="366112"/>
          </a:xfrm>
        </p:grpSpPr>
        <p:sp>
          <p:nvSpPr>
            <p:cNvPr id="10562" name="Google Shape;10562;p85"/>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5"/>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5"/>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5"/>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5"/>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5"/>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85"/>
          <p:cNvGrpSpPr/>
          <p:nvPr/>
        </p:nvGrpSpPr>
        <p:grpSpPr>
          <a:xfrm>
            <a:off x="6675256" y="1341919"/>
            <a:ext cx="327823" cy="357009"/>
            <a:chOff x="6675256" y="1516169"/>
            <a:chExt cx="327823" cy="357009"/>
          </a:xfrm>
        </p:grpSpPr>
        <p:sp>
          <p:nvSpPr>
            <p:cNvPr id="10569" name="Google Shape;10569;p85"/>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5"/>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85"/>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85"/>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5"/>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5"/>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5"/>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5"/>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5"/>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85"/>
          <p:cNvGrpSpPr/>
          <p:nvPr/>
        </p:nvGrpSpPr>
        <p:grpSpPr>
          <a:xfrm>
            <a:off x="8020159" y="1342301"/>
            <a:ext cx="300897" cy="356627"/>
            <a:chOff x="8020159" y="1516551"/>
            <a:chExt cx="300897" cy="356627"/>
          </a:xfrm>
        </p:grpSpPr>
        <p:sp>
          <p:nvSpPr>
            <p:cNvPr id="10579" name="Google Shape;10579;p85"/>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5"/>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5"/>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5"/>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5"/>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4" name="Google Shape;10584;p85"/>
          <p:cNvGrpSpPr/>
          <p:nvPr/>
        </p:nvGrpSpPr>
        <p:grpSpPr>
          <a:xfrm>
            <a:off x="5377363" y="1341919"/>
            <a:ext cx="257357" cy="356627"/>
            <a:chOff x="5377363" y="1516169"/>
            <a:chExt cx="257357" cy="356627"/>
          </a:xfrm>
        </p:grpSpPr>
        <p:sp>
          <p:nvSpPr>
            <p:cNvPr id="10585" name="Google Shape;10585;p85"/>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5"/>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5"/>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5"/>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85"/>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85"/>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5"/>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5"/>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5"/>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5"/>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5"/>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5"/>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5"/>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5"/>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5"/>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5"/>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5"/>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85"/>
          <p:cNvGrpSpPr/>
          <p:nvPr/>
        </p:nvGrpSpPr>
        <p:grpSpPr>
          <a:xfrm>
            <a:off x="4880567" y="1361620"/>
            <a:ext cx="356245" cy="317607"/>
            <a:chOff x="4880567" y="1535870"/>
            <a:chExt cx="356245" cy="317607"/>
          </a:xfrm>
        </p:grpSpPr>
        <p:sp>
          <p:nvSpPr>
            <p:cNvPr id="10603" name="Google Shape;10603;p85"/>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5"/>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5"/>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5"/>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5"/>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85"/>
          <p:cNvGrpSpPr/>
          <p:nvPr/>
        </p:nvGrpSpPr>
        <p:grpSpPr>
          <a:xfrm>
            <a:off x="5771483" y="1341537"/>
            <a:ext cx="357359" cy="357391"/>
            <a:chOff x="5771483" y="1515787"/>
            <a:chExt cx="357359" cy="357391"/>
          </a:xfrm>
        </p:grpSpPr>
        <p:sp>
          <p:nvSpPr>
            <p:cNvPr id="10609" name="Google Shape;10609;p85"/>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5"/>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5"/>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5"/>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85"/>
          <p:cNvGrpSpPr/>
          <p:nvPr/>
        </p:nvGrpSpPr>
        <p:grpSpPr>
          <a:xfrm>
            <a:off x="7121669" y="1359360"/>
            <a:ext cx="321362" cy="321362"/>
            <a:chOff x="7121669" y="1533610"/>
            <a:chExt cx="321362" cy="321362"/>
          </a:xfrm>
        </p:grpSpPr>
        <p:sp>
          <p:nvSpPr>
            <p:cNvPr id="10614" name="Google Shape;10614;p85"/>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5"/>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5"/>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5"/>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85"/>
          <p:cNvGrpSpPr/>
          <p:nvPr/>
        </p:nvGrpSpPr>
        <p:grpSpPr>
          <a:xfrm>
            <a:off x="7562766" y="1340614"/>
            <a:ext cx="327059" cy="360192"/>
            <a:chOff x="7562766" y="1514864"/>
            <a:chExt cx="327059" cy="360192"/>
          </a:xfrm>
        </p:grpSpPr>
        <p:sp>
          <p:nvSpPr>
            <p:cNvPr id="10619" name="Google Shape;10619;p85"/>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5"/>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5"/>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5"/>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85"/>
          <p:cNvGrpSpPr/>
          <p:nvPr/>
        </p:nvGrpSpPr>
        <p:grpSpPr>
          <a:xfrm>
            <a:off x="6221229" y="1324423"/>
            <a:ext cx="361636" cy="362183"/>
            <a:chOff x="6259175" y="1559008"/>
            <a:chExt cx="271743" cy="272093"/>
          </a:xfrm>
        </p:grpSpPr>
        <p:sp>
          <p:nvSpPr>
            <p:cNvPr id="10624" name="Google Shape;10624;p85"/>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5"/>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5"/>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5"/>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5"/>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85"/>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85"/>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5"/>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5"/>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5"/>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5"/>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5"/>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5"/>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5"/>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5"/>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85"/>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85"/>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85"/>
          <p:cNvGrpSpPr/>
          <p:nvPr/>
        </p:nvGrpSpPr>
        <p:grpSpPr>
          <a:xfrm>
            <a:off x="6671087" y="1835054"/>
            <a:ext cx="332757" cy="281833"/>
            <a:chOff x="6671087" y="2009304"/>
            <a:chExt cx="332757" cy="281833"/>
          </a:xfrm>
        </p:grpSpPr>
        <p:sp>
          <p:nvSpPr>
            <p:cNvPr id="10642" name="Google Shape;10642;p85"/>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5"/>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4" name="Google Shape;10644;p85"/>
          <p:cNvSpPr/>
          <p:nvPr/>
        </p:nvSpPr>
        <p:spPr>
          <a:xfrm>
            <a:off x="1745940" y="179288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5" name="Google Shape;10645;p85"/>
          <p:cNvGrpSpPr/>
          <p:nvPr/>
        </p:nvGrpSpPr>
        <p:grpSpPr>
          <a:xfrm>
            <a:off x="2201806" y="1802335"/>
            <a:ext cx="349784" cy="349434"/>
            <a:chOff x="2201806" y="1976585"/>
            <a:chExt cx="349784" cy="349434"/>
          </a:xfrm>
        </p:grpSpPr>
        <p:sp>
          <p:nvSpPr>
            <p:cNvPr id="10646" name="Google Shape;10646;p85"/>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5"/>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5"/>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5"/>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85"/>
          <p:cNvGrpSpPr/>
          <p:nvPr/>
        </p:nvGrpSpPr>
        <p:grpSpPr>
          <a:xfrm>
            <a:off x="3094217" y="1802335"/>
            <a:ext cx="350198" cy="350548"/>
            <a:chOff x="3094217" y="1976585"/>
            <a:chExt cx="350198" cy="350548"/>
          </a:xfrm>
        </p:grpSpPr>
        <p:sp>
          <p:nvSpPr>
            <p:cNvPr id="10651" name="Google Shape;10651;p85"/>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5"/>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5"/>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5"/>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5"/>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5"/>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5"/>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5"/>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5"/>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5"/>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5"/>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85"/>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85"/>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4" name="Google Shape;10664;p85"/>
          <p:cNvSpPr/>
          <p:nvPr/>
        </p:nvSpPr>
        <p:spPr>
          <a:xfrm>
            <a:off x="1276039" y="178756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5" name="Google Shape;10665;p85"/>
          <p:cNvGrpSpPr/>
          <p:nvPr/>
        </p:nvGrpSpPr>
        <p:grpSpPr>
          <a:xfrm>
            <a:off x="3979435" y="1802335"/>
            <a:ext cx="345265" cy="349848"/>
            <a:chOff x="3979435" y="1976585"/>
            <a:chExt cx="345265" cy="349848"/>
          </a:xfrm>
        </p:grpSpPr>
        <p:sp>
          <p:nvSpPr>
            <p:cNvPr id="10666" name="Google Shape;10666;p85"/>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5"/>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5"/>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5"/>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5"/>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5"/>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5"/>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5"/>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85"/>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85"/>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5"/>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5"/>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5"/>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5"/>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5"/>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85"/>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85"/>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85"/>
          <p:cNvGrpSpPr/>
          <p:nvPr/>
        </p:nvGrpSpPr>
        <p:grpSpPr>
          <a:xfrm>
            <a:off x="3541011" y="1334344"/>
            <a:ext cx="350166" cy="349434"/>
            <a:chOff x="3541011" y="1508594"/>
            <a:chExt cx="350166" cy="349434"/>
          </a:xfrm>
        </p:grpSpPr>
        <p:sp>
          <p:nvSpPr>
            <p:cNvPr id="10684" name="Google Shape;10684;p85"/>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5"/>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5"/>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5"/>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85"/>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85"/>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5"/>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5"/>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5"/>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5"/>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5"/>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5"/>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85"/>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7" name="Google Shape;10697;p85"/>
          <p:cNvGrpSpPr/>
          <p:nvPr/>
        </p:nvGrpSpPr>
        <p:grpSpPr>
          <a:xfrm>
            <a:off x="3576626" y="1801571"/>
            <a:ext cx="284251" cy="351694"/>
            <a:chOff x="3576626" y="1975821"/>
            <a:chExt cx="284251" cy="351694"/>
          </a:xfrm>
        </p:grpSpPr>
        <p:sp>
          <p:nvSpPr>
            <p:cNvPr id="10698" name="Google Shape;10698;p85"/>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5"/>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5"/>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85"/>
          <p:cNvGrpSpPr/>
          <p:nvPr/>
        </p:nvGrpSpPr>
        <p:grpSpPr>
          <a:xfrm>
            <a:off x="2722090" y="2715912"/>
            <a:ext cx="238770" cy="371841"/>
            <a:chOff x="2722090" y="2890162"/>
            <a:chExt cx="238770" cy="371841"/>
          </a:xfrm>
        </p:grpSpPr>
        <p:sp>
          <p:nvSpPr>
            <p:cNvPr id="10702" name="Google Shape;10702;p85"/>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5"/>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5"/>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5" name="Google Shape;10705;p85"/>
          <p:cNvSpPr/>
          <p:nvPr/>
        </p:nvSpPr>
        <p:spPr>
          <a:xfrm>
            <a:off x="5775652" y="179514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6" name="Google Shape;10706;p85"/>
          <p:cNvGrpSpPr/>
          <p:nvPr/>
        </p:nvGrpSpPr>
        <p:grpSpPr>
          <a:xfrm>
            <a:off x="6216367" y="1795906"/>
            <a:ext cx="361147" cy="361147"/>
            <a:chOff x="6216367" y="1970156"/>
            <a:chExt cx="361147" cy="361147"/>
          </a:xfrm>
        </p:grpSpPr>
        <p:sp>
          <p:nvSpPr>
            <p:cNvPr id="10707" name="Google Shape;10707;p85"/>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5"/>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5"/>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5"/>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1" name="Google Shape;10711;p85"/>
          <p:cNvGrpSpPr/>
          <p:nvPr/>
        </p:nvGrpSpPr>
        <p:grpSpPr>
          <a:xfrm>
            <a:off x="1289311" y="2751972"/>
            <a:ext cx="408156" cy="299783"/>
            <a:chOff x="1289311" y="2926222"/>
            <a:chExt cx="408156" cy="299783"/>
          </a:xfrm>
        </p:grpSpPr>
        <p:sp>
          <p:nvSpPr>
            <p:cNvPr id="10712" name="Google Shape;10712;p85"/>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5"/>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85"/>
          <p:cNvGrpSpPr/>
          <p:nvPr/>
        </p:nvGrpSpPr>
        <p:grpSpPr>
          <a:xfrm>
            <a:off x="7978465" y="1795142"/>
            <a:ext cx="361147" cy="360797"/>
            <a:chOff x="7978465" y="1969392"/>
            <a:chExt cx="361147" cy="360797"/>
          </a:xfrm>
        </p:grpSpPr>
        <p:sp>
          <p:nvSpPr>
            <p:cNvPr id="10715" name="Google Shape;10715;p85"/>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5"/>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85"/>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85"/>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5"/>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5"/>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5"/>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5"/>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5"/>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4" name="Google Shape;10724;p85"/>
          <p:cNvSpPr/>
          <p:nvPr/>
        </p:nvSpPr>
        <p:spPr>
          <a:xfrm>
            <a:off x="2206357" y="271635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5" name="Google Shape;10725;p85"/>
          <p:cNvGrpSpPr/>
          <p:nvPr/>
        </p:nvGrpSpPr>
        <p:grpSpPr>
          <a:xfrm>
            <a:off x="854261" y="2734563"/>
            <a:ext cx="377474" cy="335748"/>
            <a:chOff x="854261" y="2908813"/>
            <a:chExt cx="377474" cy="335748"/>
          </a:xfrm>
        </p:grpSpPr>
        <p:sp>
          <p:nvSpPr>
            <p:cNvPr id="10726" name="Google Shape;10726;p85"/>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85"/>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5"/>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5"/>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5"/>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85"/>
          <p:cNvGrpSpPr/>
          <p:nvPr/>
        </p:nvGrpSpPr>
        <p:grpSpPr>
          <a:xfrm>
            <a:off x="1749728" y="2720527"/>
            <a:ext cx="386927" cy="363438"/>
            <a:chOff x="1749728" y="2894777"/>
            <a:chExt cx="386927" cy="363438"/>
          </a:xfrm>
        </p:grpSpPr>
        <p:sp>
          <p:nvSpPr>
            <p:cNvPr id="10732" name="Google Shape;10732;p85"/>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5"/>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5"/>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5"/>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5"/>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5"/>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5"/>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9" name="Google Shape;10739;p85"/>
          <p:cNvGrpSpPr/>
          <p:nvPr/>
        </p:nvGrpSpPr>
        <p:grpSpPr>
          <a:xfrm>
            <a:off x="7098912" y="1795142"/>
            <a:ext cx="359651" cy="361560"/>
            <a:chOff x="7098912" y="1969392"/>
            <a:chExt cx="359651" cy="361560"/>
          </a:xfrm>
        </p:grpSpPr>
        <p:sp>
          <p:nvSpPr>
            <p:cNvPr id="10740" name="Google Shape;10740;p85"/>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5"/>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5"/>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5"/>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5"/>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5"/>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5"/>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85"/>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85"/>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5"/>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5"/>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5"/>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5"/>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3" name="Google Shape;10753;p85"/>
          <p:cNvSpPr/>
          <p:nvPr/>
        </p:nvSpPr>
        <p:spPr>
          <a:xfrm>
            <a:off x="3094217" y="272090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4" name="Google Shape;10754;p85"/>
          <p:cNvGrpSpPr/>
          <p:nvPr/>
        </p:nvGrpSpPr>
        <p:grpSpPr>
          <a:xfrm>
            <a:off x="5352728" y="1815989"/>
            <a:ext cx="327091" cy="322508"/>
            <a:chOff x="5352728" y="1990239"/>
            <a:chExt cx="327091" cy="322508"/>
          </a:xfrm>
        </p:grpSpPr>
        <p:sp>
          <p:nvSpPr>
            <p:cNvPr id="10755" name="Google Shape;10755;p85"/>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5"/>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5"/>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85"/>
          <p:cNvGrpSpPr/>
          <p:nvPr/>
        </p:nvGrpSpPr>
        <p:grpSpPr>
          <a:xfrm>
            <a:off x="7538896" y="1795906"/>
            <a:ext cx="361147" cy="361529"/>
            <a:chOff x="7538896" y="1970156"/>
            <a:chExt cx="361147" cy="361529"/>
          </a:xfrm>
        </p:grpSpPr>
        <p:sp>
          <p:nvSpPr>
            <p:cNvPr id="10759" name="Google Shape;10759;p85"/>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5"/>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5"/>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5"/>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5"/>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5"/>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5" name="Google Shape;10765;p85"/>
          <p:cNvGrpSpPr/>
          <p:nvPr/>
        </p:nvGrpSpPr>
        <p:grpSpPr>
          <a:xfrm>
            <a:off x="4896099" y="1796670"/>
            <a:ext cx="358155" cy="358123"/>
            <a:chOff x="4896099" y="1970920"/>
            <a:chExt cx="358155" cy="358123"/>
          </a:xfrm>
        </p:grpSpPr>
        <p:sp>
          <p:nvSpPr>
            <p:cNvPr id="10766" name="Google Shape;10766;p85"/>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5"/>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5"/>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85"/>
          <p:cNvGrpSpPr/>
          <p:nvPr/>
        </p:nvGrpSpPr>
        <p:grpSpPr>
          <a:xfrm>
            <a:off x="4048787" y="2802769"/>
            <a:ext cx="283488" cy="198604"/>
            <a:chOff x="4048787" y="2977019"/>
            <a:chExt cx="283488" cy="198604"/>
          </a:xfrm>
        </p:grpSpPr>
        <p:sp>
          <p:nvSpPr>
            <p:cNvPr id="10770" name="Google Shape;10770;p85"/>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85"/>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5"/>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5"/>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5"/>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5"/>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6" name="Google Shape;10776;p85"/>
          <p:cNvGrpSpPr/>
          <p:nvPr/>
        </p:nvGrpSpPr>
        <p:grpSpPr>
          <a:xfrm>
            <a:off x="4054103" y="2255941"/>
            <a:ext cx="218687" cy="349052"/>
            <a:chOff x="4054103" y="2430191"/>
            <a:chExt cx="218687" cy="349052"/>
          </a:xfrm>
        </p:grpSpPr>
        <p:sp>
          <p:nvSpPr>
            <p:cNvPr id="10777" name="Google Shape;10777;p85"/>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5"/>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85"/>
          <p:cNvGrpSpPr/>
          <p:nvPr/>
        </p:nvGrpSpPr>
        <p:grpSpPr>
          <a:xfrm>
            <a:off x="2185128" y="2253299"/>
            <a:ext cx="382758" cy="356595"/>
            <a:chOff x="2185128" y="2427549"/>
            <a:chExt cx="382758" cy="356595"/>
          </a:xfrm>
        </p:grpSpPr>
        <p:sp>
          <p:nvSpPr>
            <p:cNvPr id="10780" name="Google Shape;10780;p85"/>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85"/>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85"/>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5"/>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85"/>
          <p:cNvGrpSpPr/>
          <p:nvPr/>
        </p:nvGrpSpPr>
        <p:grpSpPr>
          <a:xfrm>
            <a:off x="2656907" y="2265043"/>
            <a:ext cx="332757" cy="332343"/>
            <a:chOff x="2656907" y="2439293"/>
            <a:chExt cx="332757" cy="332343"/>
          </a:xfrm>
        </p:grpSpPr>
        <p:sp>
          <p:nvSpPr>
            <p:cNvPr id="10785" name="Google Shape;10785;p85"/>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5"/>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5"/>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5"/>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85"/>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85"/>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5"/>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85"/>
          <p:cNvGrpSpPr/>
          <p:nvPr/>
        </p:nvGrpSpPr>
        <p:grpSpPr>
          <a:xfrm>
            <a:off x="1731523" y="2248366"/>
            <a:ext cx="399435" cy="365698"/>
            <a:chOff x="1731523" y="2422616"/>
            <a:chExt cx="399435" cy="365698"/>
          </a:xfrm>
        </p:grpSpPr>
        <p:sp>
          <p:nvSpPr>
            <p:cNvPr id="10793" name="Google Shape;10793;p85"/>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5"/>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5"/>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85"/>
          <p:cNvGrpSpPr/>
          <p:nvPr/>
        </p:nvGrpSpPr>
        <p:grpSpPr>
          <a:xfrm>
            <a:off x="3097241" y="2259314"/>
            <a:ext cx="344883" cy="343387"/>
            <a:chOff x="3097241" y="2433564"/>
            <a:chExt cx="344883" cy="343387"/>
          </a:xfrm>
        </p:grpSpPr>
        <p:sp>
          <p:nvSpPr>
            <p:cNvPr id="10797" name="Google Shape;10797;p85"/>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5"/>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5"/>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5"/>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5"/>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5"/>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85"/>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85"/>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85"/>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85"/>
          <p:cNvGrpSpPr/>
          <p:nvPr/>
        </p:nvGrpSpPr>
        <p:grpSpPr>
          <a:xfrm>
            <a:off x="1278299" y="2265043"/>
            <a:ext cx="410829" cy="332343"/>
            <a:chOff x="1278299" y="2439293"/>
            <a:chExt cx="410829" cy="332343"/>
          </a:xfrm>
        </p:grpSpPr>
        <p:sp>
          <p:nvSpPr>
            <p:cNvPr id="10807" name="Google Shape;10807;p85"/>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5"/>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5"/>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5"/>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5"/>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5"/>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85"/>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85"/>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85"/>
          <p:cNvGrpSpPr/>
          <p:nvPr/>
        </p:nvGrpSpPr>
        <p:grpSpPr>
          <a:xfrm>
            <a:off x="2661459" y="1840751"/>
            <a:ext cx="322508" cy="273494"/>
            <a:chOff x="2661459" y="2015001"/>
            <a:chExt cx="322508" cy="273494"/>
          </a:xfrm>
        </p:grpSpPr>
        <p:sp>
          <p:nvSpPr>
            <p:cNvPr id="10816" name="Google Shape;10816;p85"/>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5"/>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85"/>
          <p:cNvGrpSpPr/>
          <p:nvPr/>
        </p:nvGrpSpPr>
        <p:grpSpPr>
          <a:xfrm>
            <a:off x="870939" y="2265043"/>
            <a:ext cx="331993" cy="331993"/>
            <a:chOff x="870939" y="2439293"/>
            <a:chExt cx="331993" cy="331993"/>
          </a:xfrm>
        </p:grpSpPr>
        <p:sp>
          <p:nvSpPr>
            <p:cNvPr id="10819" name="Google Shape;10819;p85"/>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5"/>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5"/>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5"/>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5"/>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5"/>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5"/>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5"/>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5"/>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5"/>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5"/>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5"/>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5"/>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85"/>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85"/>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5"/>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5" name="Google Shape;10835;p85"/>
          <p:cNvGrpSpPr/>
          <p:nvPr/>
        </p:nvGrpSpPr>
        <p:grpSpPr>
          <a:xfrm>
            <a:off x="6644957" y="2282103"/>
            <a:ext cx="371395" cy="278904"/>
            <a:chOff x="6644957" y="2456353"/>
            <a:chExt cx="371395" cy="278904"/>
          </a:xfrm>
        </p:grpSpPr>
        <p:sp>
          <p:nvSpPr>
            <p:cNvPr id="10836" name="Google Shape;10836;p85"/>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5"/>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5"/>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5"/>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5"/>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85"/>
          <p:cNvGrpSpPr/>
          <p:nvPr/>
        </p:nvGrpSpPr>
        <p:grpSpPr>
          <a:xfrm>
            <a:off x="5388757" y="2240409"/>
            <a:ext cx="260349" cy="362292"/>
            <a:chOff x="5388757" y="2414659"/>
            <a:chExt cx="260349" cy="362292"/>
          </a:xfrm>
        </p:grpSpPr>
        <p:sp>
          <p:nvSpPr>
            <p:cNvPr id="10842" name="Google Shape;10842;p85"/>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85"/>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85"/>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5"/>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5"/>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5"/>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5"/>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5"/>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5"/>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5"/>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5"/>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5"/>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85"/>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85"/>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5"/>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5"/>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5"/>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5"/>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5"/>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5"/>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85"/>
          <p:cNvGrpSpPr/>
          <p:nvPr/>
        </p:nvGrpSpPr>
        <p:grpSpPr>
          <a:xfrm>
            <a:off x="3567142" y="2731507"/>
            <a:ext cx="348288" cy="340331"/>
            <a:chOff x="3567142" y="2905757"/>
            <a:chExt cx="348288" cy="340331"/>
          </a:xfrm>
        </p:grpSpPr>
        <p:sp>
          <p:nvSpPr>
            <p:cNvPr id="10863" name="Google Shape;10863;p85"/>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5"/>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5"/>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5"/>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5"/>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8" name="Google Shape;10868;p85"/>
          <p:cNvGrpSpPr/>
          <p:nvPr/>
        </p:nvGrpSpPr>
        <p:grpSpPr>
          <a:xfrm>
            <a:off x="870939" y="1801571"/>
            <a:ext cx="332375" cy="350071"/>
            <a:chOff x="870939" y="1975821"/>
            <a:chExt cx="332375" cy="350071"/>
          </a:xfrm>
        </p:grpSpPr>
        <p:sp>
          <p:nvSpPr>
            <p:cNvPr id="10869" name="Google Shape;10869;p85"/>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5"/>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85"/>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85"/>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85"/>
          <p:cNvGrpSpPr/>
          <p:nvPr/>
        </p:nvGrpSpPr>
        <p:grpSpPr>
          <a:xfrm>
            <a:off x="7967103" y="2240791"/>
            <a:ext cx="355863" cy="361911"/>
            <a:chOff x="7967103" y="2415041"/>
            <a:chExt cx="355863" cy="361911"/>
          </a:xfrm>
        </p:grpSpPr>
        <p:sp>
          <p:nvSpPr>
            <p:cNvPr id="10874" name="Google Shape;10874;p85"/>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5"/>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5"/>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5"/>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5"/>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5"/>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5"/>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5"/>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5"/>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5"/>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5"/>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85"/>
          <p:cNvGrpSpPr/>
          <p:nvPr/>
        </p:nvGrpSpPr>
        <p:grpSpPr>
          <a:xfrm>
            <a:off x="7529411" y="2240409"/>
            <a:ext cx="355863" cy="362292"/>
            <a:chOff x="7529411" y="2414659"/>
            <a:chExt cx="355863" cy="362292"/>
          </a:xfrm>
        </p:grpSpPr>
        <p:sp>
          <p:nvSpPr>
            <p:cNvPr id="10886" name="Google Shape;10886;p85"/>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5"/>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5"/>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85"/>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85"/>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5"/>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5"/>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5"/>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5"/>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5"/>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5"/>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85"/>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85"/>
          <p:cNvGrpSpPr/>
          <p:nvPr/>
        </p:nvGrpSpPr>
        <p:grpSpPr>
          <a:xfrm>
            <a:off x="5733194" y="2257468"/>
            <a:ext cx="446826" cy="327059"/>
            <a:chOff x="5733194" y="2431718"/>
            <a:chExt cx="446826" cy="327059"/>
          </a:xfrm>
        </p:grpSpPr>
        <p:sp>
          <p:nvSpPr>
            <p:cNvPr id="10899" name="Google Shape;10899;p85"/>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5"/>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5"/>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2" name="Google Shape;10902;p85"/>
          <p:cNvGrpSpPr/>
          <p:nvPr/>
        </p:nvGrpSpPr>
        <p:grpSpPr>
          <a:xfrm>
            <a:off x="4876780" y="2243814"/>
            <a:ext cx="407774" cy="356627"/>
            <a:chOff x="4876780" y="2418064"/>
            <a:chExt cx="407774" cy="356627"/>
          </a:xfrm>
        </p:grpSpPr>
        <p:sp>
          <p:nvSpPr>
            <p:cNvPr id="10903" name="Google Shape;10903;p85"/>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5"/>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5"/>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5"/>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5"/>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5"/>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5"/>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5"/>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1" name="Google Shape;10911;p85"/>
          <p:cNvGrpSpPr/>
          <p:nvPr/>
        </p:nvGrpSpPr>
        <p:grpSpPr>
          <a:xfrm>
            <a:off x="7070872" y="2236621"/>
            <a:ext cx="398321" cy="371013"/>
            <a:chOff x="7070872" y="2410871"/>
            <a:chExt cx="398321" cy="371013"/>
          </a:xfrm>
        </p:grpSpPr>
        <p:sp>
          <p:nvSpPr>
            <p:cNvPr id="10912" name="Google Shape;10912;p85"/>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5"/>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5"/>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5"/>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6" name="Google Shape;10916;p85"/>
          <p:cNvSpPr/>
          <p:nvPr/>
        </p:nvSpPr>
        <p:spPr>
          <a:xfrm>
            <a:off x="6238328" y="225934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7" name="Google Shape;10917;p85"/>
          <p:cNvGrpSpPr/>
          <p:nvPr/>
        </p:nvGrpSpPr>
        <p:grpSpPr>
          <a:xfrm>
            <a:off x="5318259" y="2807861"/>
            <a:ext cx="371013" cy="220787"/>
            <a:chOff x="5318259" y="2982111"/>
            <a:chExt cx="371013" cy="220787"/>
          </a:xfrm>
        </p:grpSpPr>
        <p:sp>
          <p:nvSpPr>
            <p:cNvPr id="10918" name="Google Shape;10918;p85"/>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5"/>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85"/>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85"/>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5"/>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5"/>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5"/>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5"/>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6" name="Google Shape;10926;p85"/>
          <p:cNvGrpSpPr/>
          <p:nvPr/>
        </p:nvGrpSpPr>
        <p:grpSpPr>
          <a:xfrm>
            <a:off x="7073928" y="2731507"/>
            <a:ext cx="371395" cy="371809"/>
            <a:chOff x="7073928" y="2905757"/>
            <a:chExt cx="371395" cy="371809"/>
          </a:xfrm>
        </p:grpSpPr>
        <p:sp>
          <p:nvSpPr>
            <p:cNvPr id="10927" name="Google Shape;10927;p85"/>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5"/>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5"/>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85"/>
          <p:cNvGrpSpPr/>
          <p:nvPr/>
        </p:nvGrpSpPr>
        <p:grpSpPr>
          <a:xfrm>
            <a:off x="6188327" y="2781158"/>
            <a:ext cx="371395" cy="272857"/>
            <a:chOff x="6188327" y="2955408"/>
            <a:chExt cx="371395" cy="272857"/>
          </a:xfrm>
        </p:grpSpPr>
        <p:sp>
          <p:nvSpPr>
            <p:cNvPr id="10931" name="Google Shape;10931;p85"/>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5"/>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85"/>
          <p:cNvGrpSpPr/>
          <p:nvPr/>
        </p:nvGrpSpPr>
        <p:grpSpPr>
          <a:xfrm>
            <a:off x="7521454" y="2731889"/>
            <a:ext cx="359651" cy="371013"/>
            <a:chOff x="7521454" y="2906139"/>
            <a:chExt cx="359651" cy="371013"/>
          </a:xfrm>
        </p:grpSpPr>
        <p:sp>
          <p:nvSpPr>
            <p:cNvPr id="10934" name="Google Shape;10934;p85"/>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5"/>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5"/>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5"/>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5"/>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85"/>
          <p:cNvGrpSpPr/>
          <p:nvPr/>
        </p:nvGrpSpPr>
        <p:grpSpPr>
          <a:xfrm>
            <a:off x="5782845" y="2732271"/>
            <a:ext cx="301661" cy="371013"/>
            <a:chOff x="5782845" y="2906521"/>
            <a:chExt cx="301661" cy="371013"/>
          </a:xfrm>
        </p:grpSpPr>
        <p:sp>
          <p:nvSpPr>
            <p:cNvPr id="10940" name="Google Shape;10940;p85"/>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5"/>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5"/>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85"/>
          <p:cNvGrpSpPr/>
          <p:nvPr/>
        </p:nvGrpSpPr>
        <p:grpSpPr>
          <a:xfrm>
            <a:off x="3539102" y="2253299"/>
            <a:ext cx="355099" cy="355481"/>
            <a:chOff x="3539102" y="2427549"/>
            <a:chExt cx="355099" cy="355481"/>
          </a:xfrm>
        </p:grpSpPr>
        <p:sp>
          <p:nvSpPr>
            <p:cNvPr id="10944" name="Google Shape;10944;p85"/>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5"/>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6" name="Google Shape;10946;p85"/>
          <p:cNvGrpSpPr/>
          <p:nvPr/>
        </p:nvGrpSpPr>
        <p:grpSpPr>
          <a:xfrm>
            <a:off x="6630539" y="2743252"/>
            <a:ext cx="371777" cy="349434"/>
            <a:chOff x="6630539" y="2917502"/>
            <a:chExt cx="371777" cy="349434"/>
          </a:xfrm>
        </p:grpSpPr>
        <p:sp>
          <p:nvSpPr>
            <p:cNvPr id="10947" name="Google Shape;10947;p85"/>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5"/>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5"/>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5"/>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5"/>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5"/>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5"/>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85"/>
          <p:cNvGrpSpPr/>
          <p:nvPr/>
        </p:nvGrpSpPr>
        <p:grpSpPr>
          <a:xfrm>
            <a:off x="2171474" y="3194979"/>
            <a:ext cx="408156" cy="343737"/>
            <a:chOff x="2171474" y="3369229"/>
            <a:chExt cx="408156" cy="343737"/>
          </a:xfrm>
        </p:grpSpPr>
        <p:sp>
          <p:nvSpPr>
            <p:cNvPr id="10955" name="Google Shape;10955;p85"/>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5"/>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5"/>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5"/>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9" name="Google Shape;10959;p85"/>
          <p:cNvGrpSpPr/>
          <p:nvPr/>
        </p:nvGrpSpPr>
        <p:grpSpPr>
          <a:xfrm>
            <a:off x="4891198" y="2750858"/>
            <a:ext cx="334634" cy="334634"/>
            <a:chOff x="4891198" y="2925108"/>
            <a:chExt cx="334634" cy="334634"/>
          </a:xfrm>
        </p:grpSpPr>
        <p:sp>
          <p:nvSpPr>
            <p:cNvPr id="10960" name="Google Shape;10960;p85"/>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5"/>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5"/>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5"/>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5"/>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5"/>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5"/>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5"/>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85"/>
          <p:cNvGrpSpPr/>
          <p:nvPr/>
        </p:nvGrpSpPr>
        <p:grpSpPr>
          <a:xfrm>
            <a:off x="7976174" y="2750858"/>
            <a:ext cx="334666" cy="334634"/>
            <a:chOff x="7976174" y="2925108"/>
            <a:chExt cx="334666" cy="334634"/>
          </a:xfrm>
        </p:grpSpPr>
        <p:sp>
          <p:nvSpPr>
            <p:cNvPr id="10969" name="Google Shape;10969;p85"/>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85"/>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5"/>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5"/>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5"/>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5"/>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5"/>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5"/>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85"/>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85"/>
          <p:cNvGrpSpPr/>
          <p:nvPr/>
        </p:nvGrpSpPr>
        <p:grpSpPr>
          <a:xfrm>
            <a:off x="3091957" y="3199881"/>
            <a:ext cx="354717" cy="332757"/>
            <a:chOff x="3091957" y="3374131"/>
            <a:chExt cx="354717" cy="332757"/>
          </a:xfrm>
        </p:grpSpPr>
        <p:sp>
          <p:nvSpPr>
            <p:cNvPr id="10979" name="Google Shape;10979;p85"/>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5"/>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5"/>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5"/>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5"/>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5"/>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5" name="Google Shape;10985;p85"/>
          <p:cNvGrpSpPr/>
          <p:nvPr/>
        </p:nvGrpSpPr>
        <p:grpSpPr>
          <a:xfrm>
            <a:off x="3988156" y="3205960"/>
            <a:ext cx="353954" cy="318880"/>
            <a:chOff x="3988156" y="3380210"/>
            <a:chExt cx="353954" cy="318880"/>
          </a:xfrm>
        </p:grpSpPr>
        <p:sp>
          <p:nvSpPr>
            <p:cNvPr id="10986" name="Google Shape;10986;p85"/>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5"/>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5"/>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85"/>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85"/>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85"/>
          <p:cNvGrpSpPr/>
          <p:nvPr/>
        </p:nvGrpSpPr>
        <p:grpSpPr>
          <a:xfrm>
            <a:off x="3541011" y="3193070"/>
            <a:ext cx="348257" cy="346188"/>
            <a:chOff x="3541011" y="3367320"/>
            <a:chExt cx="348257" cy="346188"/>
          </a:xfrm>
        </p:grpSpPr>
        <p:sp>
          <p:nvSpPr>
            <p:cNvPr id="10992" name="Google Shape;10992;p85"/>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5"/>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5"/>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5"/>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85"/>
          <p:cNvGrpSpPr/>
          <p:nvPr/>
        </p:nvGrpSpPr>
        <p:grpSpPr>
          <a:xfrm>
            <a:off x="1314678" y="3183967"/>
            <a:ext cx="334666" cy="365348"/>
            <a:chOff x="1314678" y="3358217"/>
            <a:chExt cx="334666" cy="365348"/>
          </a:xfrm>
        </p:grpSpPr>
        <p:sp>
          <p:nvSpPr>
            <p:cNvPr id="10997" name="Google Shape;10997;p85"/>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5"/>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5"/>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5"/>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5"/>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85"/>
          <p:cNvGrpSpPr/>
          <p:nvPr/>
        </p:nvGrpSpPr>
        <p:grpSpPr>
          <a:xfrm>
            <a:off x="1748582" y="3198385"/>
            <a:ext cx="359269" cy="335780"/>
            <a:chOff x="1748582" y="3372635"/>
            <a:chExt cx="359269" cy="335780"/>
          </a:xfrm>
        </p:grpSpPr>
        <p:sp>
          <p:nvSpPr>
            <p:cNvPr id="11003" name="Google Shape;11003;p85"/>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4" name="Google Shape;11004;p85"/>
            <p:cNvGrpSpPr/>
            <p:nvPr/>
          </p:nvGrpSpPr>
          <p:grpSpPr>
            <a:xfrm>
              <a:off x="1748582" y="3372635"/>
              <a:ext cx="333520" cy="335780"/>
              <a:chOff x="1748582" y="3372635"/>
              <a:chExt cx="333520" cy="335780"/>
            </a:xfrm>
          </p:grpSpPr>
          <p:sp>
            <p:nvSpPr>
              <p:cNvPr id="11005" name="Google Shape;11005;p85"/>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5"/>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5"/>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08" name="Google Shape;11008;p85"/>
          <p:cNvGrpSpPr/>
          <p:nvPr/>
        </p:nvGrpSpPr>
        <p:grpSpPr>
          <a:xfrm>
            <a:off x="2640993" y="3183585"/>
            <a:ext cx="365348" cy="364966"/>
            <a:chOff x="2640993" y="3357835"/>
            <a:chExt cx="365348" cy="364966"/>
          </a:xfrm>
        </p:grpSpPr>
        <p:sp>
          <p:nvSpPr>
            <p:cNvPr id="11009" name="Google Shape;11009;p85"/>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5"/>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5"/>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5"/>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5"/>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5"/>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5"/>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5"/>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5"/>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5"/>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85"/>
          <p:cNvGrpSpPr/>
          <p:nvPr/>
        </p:nvGrpSpPr>
        <p:grpSpPr>
          <a:xfrm>
            <a:off x="4886264" y="3191924"/>
            <a:ext cx="350548" cy="350198"/>
            <a:chOff x="4886264" y="3366174"/>
            <a:chExt cx="350548" cy="350198"/>
          </a:xfrm>
        </p:grpSpPr>
        <p:sp>
          <p:nvSpPr>
            <p:cNvPr id="11020" name="Google Shape;11020;p85"/>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5"/>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5"/>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5"/>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85"/>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85"/>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5"/>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5"/>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5"/>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5"/>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5"/>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5"/>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85"/>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3" name="Google Shape;11033;p85"/>
          <p:cNvGrpSpPr/>
          <p:nvPr/>
        </p:nvGrpSpPr>
        <p:grpSpPr>
          <a:xfrm>
            <a:off x="5331913" y="3239697"/>
            <a:ext cx="347143" cy="254684"/>
            <a:chOff x="5331913" y="3413947"/>
            <a:chExt cx="347143" cy="254684"/>
          </a:xfrm>
        </p:grpSpPr>
        <p:sp>
          <p:nvSpPr>
            <p:cNvPr id="11034" name="Google Shape;11034;p85"/>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5"/>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5"/>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5"/>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5"/>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5"/>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85"/>
          <p:cNvGrpSpPr/>
          <p:nvPr/>
        </p:nvGrpSpPr>
        <p:grpSpPr>
          <a:xfrm>
            <a:off x="5776798" y="3235528"/>
            <a:ext cx="346379" cy="264518"/>
            <a:chOff x="5776798" y="3409778"/>
            <a:chExt cx="346379" cy="264518"/>
          </a:xfrm>
        </p:grpSpPr>
        <p:sp>
          <p:nvSpPr>
            <p:cNvPr id="11041" name="Google Shape;11041;p85"/>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5"/>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5"/>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5"/>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5"/>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85"/>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7" name="Google Shape;11047;p85"/>
          <p:cNvGrpSpPr/>
          <p:nvPr/>
        </p:nvGrpSpPr>
        <p:grpSpPr>
          <a:xfrm>
            <a:off x="7108015" y="3222255"/>
            <a:ext cx="344883" cy="290299"/>
            <a:chOff x="7108015" y="3396505"/>
            <a:chExt cx="344883" cy="290299"/>
          </a:xfrm>
        </p:grpSpPr>
        <p:sp>
          <p:nvSpPr>
            <p:cNvPr id="11048" name="Google Shape;11048;p85"/>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5"/>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5"/>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5"/>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85"/>
          <p:cNvGrpSpPr/>
          <p:nvPr/>
        </p:nvGrpSpPr>
        <p:grpSpPr>
          <a:xfrm>
            <a:off x="7551754" y="3216558"/>
            <a:ext cx="344883" cy="301311"/>
            <a:chOff x="7551754" y="3390808"/>
            <a:chExt cx="344883" cy="301311"/>
          </a:xfrm>
        </p:grpSpPr>
        <p:sp>
          <p:nvSpPr>
            <p:cNvPr id="11053" name="Google Shape;11053;p85"/>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5"/>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5"/>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5"/>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5"/>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85"/>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85"/>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5"/>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5"/>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5"/>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5"/>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85"/>
          <p:cNvGrpSpPr/>
          <p:nvPr/>
        </p:nvGrpSpPr>
        <p:grpSpPr>
          <a:xfrm>
            <a:off x="6707084" y="3213153"/>
            <a:ext cx="261145" cy="308504"/>
            <a:chOff x="6707084" y="3387403"/>
            <a:chExt cx="261145" cy="308504"/>
          </a:xfrm>
        </p:grpSpPr>
        <p:sp>
          <p:nvSpPr>
            <p:cNvPr id="11065" name="Google Shape;11065;p85"/>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85"/>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85"/>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85"/>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9" name="Google Shape;11069;p85"/>
          <p:cNvGrpSpPr/>
          <p:nvPr/>
        </p:nvGrpSpPr>
        <p:grpSpPr>
          <a:xfrm>
            <a:off x="848978" y="4123387"/>
            <a:ext cx="377824" cy="324418"/>
            <a:chOff x="848978" y="4297637"/>
            <a:chExt cx="377824" cy="324418"/>
          </a:xfrm>
        </p:grpSpPr>
        <p:sp>
          <p:nvSpPr>
            <p:cNvPr id="11070" name="Google Shape;11070;p85"/>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85"/>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85"/>
          <p:cNvGrpSpPr/>
          <p:nvPr/>
        </p:nvGrpSpPr>
        <p:grpSpPr>
          <a:xfrm>
            <a:off x="1754279" y="4112343"/>
            <a:ext cx="351439" cy="345965"/>
            <a:chOff x="1754279" y="4286593"/>
            <a:chExt cx="351439" cy="345965"/>
          </a:xfrm>
        </p:grpSpPr>
        <p:sp>
          <p:nvSpPr>
            <p:cNvPr id="11073" name="Google Shape;11073;p85"/>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85"/>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85"/>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85"/>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85"/>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8" name="Google Shape;11078;p85"/>
          <p:cNvGrpSpPr/>
          <p:nvPr/>
        </p:nvGrpSpPr>
        <p:grpSpPr>
          <a:xfrm>
            <a:off x="3996113" y="4116926"/>
            <a:ext cx="336512" cy="335048"/>
            <a:chOff x="3996113" y="4291176"/>
            <a:chExt cx="336512" cy="335048"/>
          </a:xfrm>
        </p:grpSpPr>
        <p:sp>
          <p:nvSpPr>
            <p:cNvPr id="11079" name="Google Shape;11079;p85"/>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85"/>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85"/>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2" name="Google Shape;11082;p85"/>
          <p:cNvSpPr/>
          <p:nvPr/>
        </p:nvSpPr>
        <p:spPr>
          <a:xfrm>
            <a:off x="1331737" y="413312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3" name="Google Shape;11083;p85"/>
          <p:cNvGrpSpPr/>
          <p:nvPr/>
        </p:nvGrpSpPr>
        <p:grpSpPr>
          <a:xfrm>
            <a:off x="2179081" y="4111261"/>
            <a:ext cx="397525" cy="348670"/>
            <a:chOff x="2179081" y="4285511"/>
            <a:chExt cx="397525" cy="348670"/>
          </a:xfrm>
        </p:grpSpPr>
        <p:sp>
          <p:nvSpPr>
            <p:cNvPr id="11084" name="Google Shape;11084;p85"/>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85"/>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6" name="Google Shape;11086;p85"/>
          <p:cNvGrpSpPr/>
          <p:nvPr/>
        </p:nvGrpSpPr>
        <p:grpSpPr>
          <a:xfrm>
            <a:off x="3584201" y="4120746"/>
            <a:ext cx="267574" cy="329415"/>
            <a:chOff x="3584201" y="4294996"/>
            <a:chExt cx="267574" cy="329415"/>
          </a:xfrm>
        </p:grpSpPr>
        <p:sp>
          <p:nvSpPr>
            <p:cNvPr id="11087" name="Google Shape;11087;p85"/>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85"/>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85"/>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85"/>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85"/>
          <p:cNvGrpSpPr/>
          <p:nvPr/>
        </p:nvGrpSpPr>
        <p:grpSpPr>
          <a:xfrm>
            <a:off x="3082855" y="4121478"/>
            <a:ext cx="375946" cy="327823"/>
            <a:chOff x="3082855" y="4295728"/>
            <a:chExt cx="375946" cy="327823"/>
          </a:xfrm>
        </p:grpSpPr>
        <p:sp>
          <p:nvSpPr>
            <p:cNvPr id="11092" name="Google Shape;11092;p85"/>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85"/>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85"/>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85"/>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85"/>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85"/>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85"/>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85"/>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85"/>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85"/>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85"/>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85"/>
          <p:cNvGrpSpPr/>
          <p:nvPr/>
        </p:nvGrpSpPr>
        <p:grpSpPr>
          <a:xfrm>
            <a:off x="2749016" y="4116926"/>
            <a:ext cx="150831" cy="336926"/>
            <a:chOff x="2749016" y="4291176"/>
            <a:chExt cx="150831" cy="336926"/>
          </a:xfrm>
        </p:grpSpPr>
        <p:sp>
          <p:nvSpPr>
            <p:cNvPr id="11104" name="Google Shape;11104;p85"/>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85"/>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85"/>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85"/>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8" name="Google Shape;11108;p85"/>
          <p:cNvGrpSpPr/>
          <p:nvPr/>
        </p:nvGrpSpPr>
        <p:grpSpPr>
          <a:xfrm>
            <a:off x="7127716" y="4105182"/>
            <a:ext cx="248254" cy="361942"/>
            <a:chOff x="7127716" y="4279432"/>
            <a:chExt cx="248254" cy="361942"/>
          </a:xfrm>
        </p:grpSpPr>
        <p:sp>
          <p:nvSpPr>
            <p:cNvPr id="11109" name="Google Shape;11109;p85"/>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85"/>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85"/>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85"/>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85"/>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85"/>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85"/>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85"/>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85"/>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85"/>
          <p:cNvGrpSpPr/>
          <p:nvPr/>
        </p:nvGrpSpPr>
        <p:grpSpPr>
          <a:xfrm>
            <a:off x="7565408" y="4105182"/>
            <a:ext cx="248255" cy="361942"/>
            <a:chOff x="7565408" y="4279432"/>
            <a:chExt cx="248255" cy="361942"/>
          </a:xfrm>
        </p:grpSpPr>
        <p:sp>
          <p:nvSpPr>
            <p:cNvPr id="11119" name="Google Shape;11119;p85"/>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85"/>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85"/>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85"/>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85"/>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85"/>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85"/>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85"/>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85"/>
          <p:cNvGrpSpPr/>
          <p:nvPr/>
        </p:nvGrpSpPr>
        <p:grpSpPr>
          <a:xfrm>
            <a:off x="6264109" y="4105182"/>
            <a:ext cx="225498" cy="361560"/>
            <a:chOff x="6264109" y="4279432"/>
            <a:chExt cx="225498" cy="361560"/>
          </a:xfrm>
        </p:grpSpPr>
        <p:sp>
          <p:nvSpPr>
            <p:cNvPr id="11128" name="Google Shape;11128;p85"/>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85"/>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85"/>
          <p:cNvGrpSpPr/>
          <p:nvPr/>
        </p:nvGrpSpPr>
        <p:grpSpPr>
          <a:xfrm>
            <a:off x="7929578" y="4110115"/>
            <a:ext cx="395266" cy="351312"/>
            <a:chOff x="7929578" y="4284365"/>
            <a:chExt cx="395266" cy="351312"/>
          </a:xfrm>
        </p:grpSpPr>
        <p:sp>
          <p:nvSpPr>
            <p:cNvPr id="11131" name="Google Shape;11131;p85"/>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85"/>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85"/>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85"/>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85"/>
          <p:cNvGrpSpPr/>
          <p:nvPr/>
        </p:nvGrpSpPr>
        <p:grpSpPr>
          <a:xfrm>
            <a:off x="6595502" y="4149527"/>
            <a:ext cx="426315" cy="332826"/>
            <a:chOff x="6639652" y="4323777"/>
            <a:chExt cx="426315" cy="332826"/>
          </a:xfrm>
        </p:grpSpPr>
        <p:sp>
          <p:nvSpPr>
            <p:cNvPr id="11136" name="Google Shape;11136;p85"/>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85"/>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85"/>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85"/>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85"/>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85"/>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85"/>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85"/>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85"/>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85"/>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85"/>
          <p:cNvGrpSpPr/>
          <p:nvPr/>
        </p:nvGrpSpPr>
        <p:grpSpPr>
          <a:xfrm>
            <a:off x="5357662" y="4123387"/>
            <a:ext cx="287275" cy="326296"/>
            <a:chOff x="5357662" y="4297637"/>
            <a:chExt cx="287275" cy="326296"/>
          </a:xfrm>
        </p:grpSpPr>
        <p:sp>
          <p:nvSpPr>
            <p:cNvPr id="11147" name="Google Shape;11147;p85"/>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85"/>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85"/>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85"/>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85"/>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85"/>
          <p:cNvGrpSpPr/>
          <p:nvPr/>
        </p:nvGrpSpPr>
        <p:grpSpPr>
          <a:xfrm>
            <a:off x="5774124" y="4120300"/>
            <a:ext cx="331611" cy="331674"/>
            <a:chOff x="5774124" y="4294550"/>
            <a:chExt cx="331611" cy="331674"/>
          </a:xfrm>
        </p:grpSpPr>
        <p:sp>
          <p:nvSpPr>
            <p:cNvPr id="11153" name="Google Shape;11153;p85"/>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85"/>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5" name="Google Shape;11155;p85"/>
          <p:cNvGrpSpPr/>
          <p:nvPr/>
        </p:nvGrpSpPr>
        <p:grpSpPr>
          <a:xfrm>
            <a:off x="4890434" y="4113139"/>
            <a:ext cx="345997" cy="346029"/>
            <a:chOff x="4890434" y="4287389"/>
            <a:chExt cx="345997" cy="346029"/>
          </a:xfrm>
        </p:grpSpPr>
        <p:sp>
          <p:nvSpPr>
            <p:cNvPr id="11156" name="Google Shape;11156;p85"/>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85"/>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85"/>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85"/>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85"/>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85"/>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85"/>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85"/>
          <p:cNvGrpSpPr/>
          <p:nvPr/>
        </p:nvGrpSpPr>
        <p:grpSpPr>
          <a:xfrm>
            <a:off x="2165809" y="3636809"/>
            <a:ext cx="422542" cy="342973"/>
            <a:chOff x="2165809" y="3811059"/>
            <a:chExt cx="422542" cy="342973"/>
          </a:xfrm>
        </p:grpSpPr>
        <p:sp>
          <p:nvSpPr>
            <p:cNvPr id="11164" name="Google Shape;11164;p85"/>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85"/>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85"/>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85"/>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85"/>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85"/>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85"/>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85"/>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85"/>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85"/>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85"/>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85"/>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85"/>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85"/>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85"/>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85"/>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85"/>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85"/>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2" name="Google Shape;11182;p85"/>
          <p:cNvSpPr/>
          <p:nvPr/>
        </p:nvSpPr>
        <p:spPr>
          <a:xfrm>
            <a:off x="6217513" y="322340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3" name="Google Shape;11183;p85"/>
          <p:cNvGrpSpPr/>
          <p:nvPr/>
        </p:nvGrpSpPr>
        <p:grpSpPr>
          <a:xfrm>
            <a:off x="903530" y="3631875"/>
            <a:ext cx="264550" cy="353222"/>
            <a:chOff x="903530" y="3806125"/>
            <a:chExt cx="264550" cy="353222"/>
          </a:xfrm>
        </p:grpSpPr>
        <p:sp>
          <p:nvSpPr>
            <p:cNvPr id="11184" name="Google Shape;11184;p85"/>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85"/>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85"/>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85"/>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8" name="Google Shape;11188;p85"/>
          <p:cNvGrpSpPr/>
          <p:nvPr/>
        </p:nvGrpSpPr>
        <p:grpSpPr>
          <a:xfrm>
            <a:off x="850092" y="3178684"/>
            <a:ext cx="369517" cy="375660"/>
            <a:chOff x="850092" y="3352934"/>
            <a:chExt cx="369517" cy="375660"/>
          </a:xfrm>
        </p:grpSpPr>
        <p:sp>
          <p:nvSpPr>
            <p:cNvPr id="11189" name="Google Shape;11189;p85"/>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85"/>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85"/>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85"/>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85"/>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85"/>
          <p:cNvGrpSpPr/>
          <p:nvPr/>
        </p:nvGrpSpPr>
        <p:grpSpPr>
          <a:xfrm>
            <a:off x="2611458" y="3642124"/>
            <a:ext cx="426329" cy="332375"/>
            <a:chOff x="2611458" y="3816374"/>
            <a:chExt cx="426329" cy="332375"/>
          </a:xfrm>
        </p:grpSpPr>
        <p:sp>
          <p:nvSpPr>
            <p:cNvPr id="11195" name="Google Shape;11195;p85"/>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85"/>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85"/>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85"/>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85"/>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85"/>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85"/>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85"/>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85"/>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85"/>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5" name="Google Shape;11205;p85"/>
          <p:cNvSpPr/>
          <p:nvPr/>
        </p:nvSpPr>
        <p:spPr>
          <a:xfrm>
            <a:off x="1752752" y="362961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6" name="Google Shape;11206;p85"/>
          <p:cNvGrpSpPr/>
          <p:nvPr/>
        </p:nvGrpSpPr>
        <p:grpSpPr>
          <a:xfrm>
            <a:off x="4019984" y="3631143"/>
            <a:ext cx="293704" cy="353954"/>
            <a:chOff x="4019984" y="3805393"/>
            <a:chExt cx="293704" cy="353954"/>
          </a:xfrm>
        </p:grpSpPr>
        <p:sp>
          <p:nvSpPr>
            <p:cNvPr id="11207" name="Google Shape;11207;p85"/>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85"/>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85"/>
          <p:cNvGrpSpPr/>
          <p:nvPr/>
        </p:nvGrpSpPr>
        <p:grpSpPr>
          <a:xfrm>
            <a:off x="8006505" y="3215794"/>
            <a:ext cx="323654" cy="303189"/>
            <a:chOff x="8006505" y="3390044"/>
            <a:chExt cx="323654" cy="303189"/>
          </a:xfrm>
        </p:grpSpPr>
        <p:sp>
          <p:nvSpPr>
            <p:cNvPr id="11210" name="Google Shape;11210;p85"/>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85"/>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85"/>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85"/>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85"/>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85"/>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85"/>
          <p:cNvGrpSpPr/>
          <p:nvPr/>
        </p:nvGrpSpPr>
        <p:grpSpPr>
          <a:xfrm>
            <a:off x="1299146" y="3632257"/>
            <a:ext cx="367990" cy="351312"/>
            <a:chOff x="1299146" y="3806507"/>
            <a:chExt cx="367990" cy="351312"/>
          </a:xfrm>
        </p:grpSpPr>
        <p:sp>
          <p:nvSpPr>
            <p:cNvPr id="11217" name="Google Shape;11217;p85"/>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85"/>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9" name="Google Shape;11219;p85"/>
          <p:cNvSpPr/>
          <p:nvPr/>
        </p:nvSpPr>
        <p:spPr>
          <a:xfrm>
            <a:off x="3524716" y="362993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0" name="Google Shape;11220;p85"/>
          <p:cNvGrpSpPr/>
          <p:nvPr/>
        </p:nvGrpSpPr>
        <p:grpSpPr>
          <a:xfrm>
            <a:off x="7550258" y="3658420"/>
            <a:ext cx="371395" cy="301279"/>
            <a:chOff x="7550258" y="3832670"/>
            <a:chExt cx="371395" cy="301279"/>
          </a:xfrm>
        </p:grpSpPr>
        <p:sp>
          <p:nvSpPr>
            <p:cNvPr id="11221" name="Google Shape;11221;p85"/>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85"/>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85"/>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85"/>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85"/>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85"/>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85"/>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85"/>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85"/>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85"/>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85"/>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85"/>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85"/>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85"/>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85"/>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85"/>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85"/>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85"/>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9" name="Google Shape;11239;p85"/>
          <p:cNvSpPr/>
          <p:nvPr/>
        </p:nvSpPr>
        <p:spPr>
          <a:xfrm>
            <a:off x="7114476" y="363454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0" name="Google Shape;11240;p85"/>
          <p:cNvGrpSpPr/>
          <p:nvPr/>
        </p:nvGrpSpPr>
        <p:grpSpPr>
          <a:xfrm>
            <a:off x="6659725" y="3633785"/>
            <a:ext cx="367608" cy="350548"/>
            <a:chOff x="6659725" y="3808035"/>
            <a:chExt cx="367608" cy="350548"/>
          </a:xfrm>
        </p:grpSpPr>
        <p:sp>
          <p:nvSpPr>
            <p:cNvPr id="11241" name="Google Shape;11241;p85"/>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85"/>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85"/>
          <p:cNvGrpSpPr/>
          <p:nvPr/>
        </p:nvGrpSpPr>
        <p:grpSpPr>
          <a:xfrm>
            <a:off x="6219391" y="3642506"/>
            <a:ext cx="356627" cy="334252"/>
            <a:chOff x="6219391" y="3816756"/>
            <a:chExt cx="356627" cy="334252"/>
          </a:xfrm>
        </p:grpSpPr>
        <p:sp>
          <p:nvSpPr>
            <p:cNvPr id="11244" name="Google Shape;11244;p85"/>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85"/>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85"/>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85"/>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85"/>
          <p:cNvGrpSpPr/>
          <p:nvPr/>
        </p:nvGrpSpPr>
        <p:grpSpPr>
          <a:xfrm>
            <a:off x="5778676" y="3652722"/>
            <a:ext cx="349052" cy="313055"/>
            <a:chOff x="5778676" y="3826972"/>
            <a:chExt cx="349052" cy="313055"/>
          </a:xfrm>
        </p:grpSpPr>
        <p:sp>
          <p:nvSpPr>
            <p:cNvPr id="11249" name="Google Shape;11249;p85"/>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85"/>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85"/>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85"/>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85"/>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85"/>
          <p:cNvGrpSpPr/>
          <p:nvPr/>
        </p:nvGrpSpPr>
        <p:grpSpPr>
          <a:xfrm>
            <a:off x="5355784" y="3660297"/>
            <a:ext cx="299019" cy="297905"/>
            <a:chOff x="5355784" y="3834547"/>
            <a:chExt cx="299019" cy="297905"/>
          </a:xfrm>
        </p:grpSpPr>
        <p:sp>
          <p:nvSpPr>
            <p:cNvPr id="11255" name="Google Shape;11255;p85"/>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85"/>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85"/>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85"/>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85"/>
          <p:cNvGrpSpPr/>
          <p:nvPr/>
        </p:nvGrpSpPr>
        <p:grpSpPr>
          <a:xfrm>
            <a:off x="8036455" y="3633021"/>
            <a:ext cx="292176" cy="353985"/>
            <a:chOff x="8036455" y="3807271"/>
            <a:chExt cx="292176" cy="353985"/>
          </a:xfrm>
        </p:grpSpPr>
        <p:sp>
          <p:nvSpPr>
            <p:cNvPr id="11260" name="Google Shape;11260;p85"/>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85"/>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2" name="Google Shape;11262;p85"/>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263" name="Google Shape;11263;p85"/>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grpSp>
        <p:nvGrpSpPr>
          <p:cNvPr id="11264" name="Google Shape;11264;p85"/>
          <p:cNvGrpSpPr/>
          <p:nvPr/>
        </p:nvGrpSpPr>
        <p:grpSpPr>
          <a:xfrm>
            <a:off x="4874902" y="3634549"/>
            <a:ext cx="345615" cy="350835"/>
            <a:chOff x="4874902" y="3808799"/>
            <a:chExt cx="345615" cy="350835"/>
          </a:xfrm>
        </p:grpSpPr>
        <p:sp>
          <p:nvSpPr>
            <p:cNvPr id="11265" name="Google Shape;11265;p85"/>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85"/>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85"/>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85"/>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85"/>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85"/>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85"/>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85"/>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85"/>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85"/>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85"/>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85"/>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85"/>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85"/>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85"/>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85"/>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85"/>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85"/>
          <p:cNvGrpSpPr/>
          <p:nvPr/>
        </p:nvGrpSpPr>
        <p:grpSpPr>
          <a:xfrm>
            <a:off x="3095745" y="3631143"/>
            <a:ext cx="352840" cy="354717"/>
            <a:chOff x="3095745" y="3805393"/>
            <a:chExt cx="352840" cy="354717"/>
          </a:xfrm>
        </p:grpSpPr>
        <p:sp>
          <p:nvSpPr>
            <p:cNvPr id="11283" name="Google Shape;11283;p85"/>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85"/>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85"/>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85"/>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85"/>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85"/>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5"/>
        <p:cNvGrpSpPr/>
        <p:nvPr/>
      </p:nvGrpSpPr>
      <p:grpSpPr>
        <a:xfrm>
          <a:off x="0" y="0"/>
          <a:ext cx="0" cy="0"/>
          <a:chOff x="0" y="0"/>
          <a:chExt cx="0" cy="0"/>
        </a:xfrm>
      </p:grpSpPr>
      <p:sp>
        <p:nvSpPr>
          <p:cNvPr id="526" name="Google Shape;526;p41"/>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Introduction to Indonesia</a:t>
            </a:r>
            <a:endParaRPr/>
          </a:p>
        </p:txBody>
      </p:sp>
      <p:sp>
        <p:nvSpPr>
          <p:cNvPr id="527" name="Google Shape;527;p41"/>
          <p:cNvSpPr txBox="1">
            <a:spLocks noGrp="1"/>
          </p:cNvSpPr>
          <p:nvPr>
            <p:ph type="subTitle" idx="1"/>
          </p:nvPr>
        </p:nvSpPr>
        <p:spPr>
          <a:xfrm>
            <a:off x="3761850" y="1740625"/>
            <a:ext cx="4294800" cy="213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Font typeface="Lato"/>
              <a:buChar char="●"/>
            </a:pPr>
            <a:r>
              <a:rPr lang="en" b="1"/>
              <a:t>They’re simple </a:t>
            </a:r>
            <a:endParaRPr b="1"/>
          </a:p>
          <a:p>
            <a:pPr marL="457200" lvl="0" indent="-317500" algn="l" rtl="0">
              <a:spcBef>
                <a:spcPts val="0"/>
              </a:spcBef>
              <a:spcAft>
                <a:spcPts val="0"/>
              </a:spcAft>
              <a:buSzPts val="1400"/>
              <a:buFont typeface="Lato"/>
              <a:buChar char="●"/>
            </a:pPr>
            <a:r>
              <a:rPr lang="en" b="1"/>
              <a:t>You can organize your ideas clearly</a:t>
            </a:r>
            <a:endParaRPr b="1"/>
          </a:p>
          <a:p>
            <a:pPr marL="457200" lvl="0" indent="-317500" algn="l" rtl="0">
              <a:spcBef>
                <a:spcPts val="0"/>
              </a:spcBef>
              <a:spcAft>
                <a:spcPts val="0"/>
              </a:spcAft>
              <a:buSzPts val="1400"/>
              <a:buFont typeface="Lato"/>
              <a:buChar char="●"/>
            </a:pPr>
            <a:r>
              <a:rPr lang="en" b="1"/>
              <a:t>You’ll never forget to buy milk!</a:t>
            </a:r>
            <a:endParaRPr b="1"/>
          </a:p>
          <a:p>
            <a:pPr marL="0" lvl="0" indent="0" algn="l" rtl="0">
              <a:spcBef>
                <a:spcPts val="1000"/>
              </a:spcBef>
              <a:spcAft>
                <a:spcPts val="0"/>
              </a:spcAft>
              <a:buNone/>
            </a:pPr>
            <a:r>
              <a:rPr lang="en"/>
              <a:t>And the most important thing: the audience won’t miss the point of your presentation</a:t>
            </a:r>
            <a:endParaRPr/>
          </a:p>
        </p:txBody>
      </p:sp>
      <p:grpSp>
        <p:nvGrpSpPr>
          <p:cNvPr id="528" name="Google Shape;528;p41"/>
          <p:cNvGrpSpPr/>
          <p:nvPr/>
        </p:nvGrpSpPr>
        <p:grpSpPr>
          <a:xfrm>
            <a:off x="-285113" y="1497276"/>
            <a:ext cx="3342355" cy="2827850"/>
            <a:chOff x="3674520" y="1799640"/>
            <a:chExt cx="1559880" cy="1319760"/>
          </a:xfrm>
        </p:grpSpPr>
        <p:sp>
          <p:nvSpPr>
            <p:cNvPr id="529" name="Google Shape;529;p41"/>
            <p:cNvSpPr/>
            <p:nvPr/>
          </p:nvSpPr>
          <p:spPr>
            <a:xfrm>
              <a:off x="3674520" y="1799640"/>
              <a:ext cx="1559880" cy="1319760"/>
            </a:xfrm>
            <a:custGeom>
              <a:avLst/>
              <a:gdLst/>
              <a:ahLst/>
              <a:cxnLst/>
              <a:rect l="l" t="t" r="r" b="b"/>
              <a:pathLst>
                <a:path w="4333" h="3666" extrusionOk="0">
                  <a:moveTo>
                    <a:pt x="2497" y="3666"/>
                  </a:moveTo>
                  <a:cubicBezTo>
                    <a:pt x="2493" y="3666"/>
                    <a:pt x="2489" y="3664"/>
                    <a:pt x="2485" y="3662"/>
                  </a:cubicBezTo>
                  <a:cubicBezTo>
                    <a:pt x="2471" y="3653"/>
                    <a:pt x="2467" y="3630"/>
                    <a:pt x="2471" y="3575"/>
                  </a:cubicBezTo>
                  <a:cubicBezTo>
                    <a:pt x="2478" y="3490"/>
                    <a:pt x="2477" y="3489"/>
                    <a:pt x="2469" y="3483"/>
                  </a:cubicBezTo>
                  <a:cubicBezTo>
                    <a:pt x="2465" y="3479"/>
                    <a:pt x="2459" y="3474"/>
                    <a:pt x="2452" y="3466"/>
                  </a:cubicBezTo>
                  <a:cubicBezTo>
                    <a:pt x="2435" y="3444"/>
                    <a:pt x="2439" y="3428"/>
                    <a:pt x="2443" y="3412"/>
                  </a:cubicBezTo>
                  <a:cubicBezTo>
                    <a:pt x="2447" y="3398"/>
                    <a:pt x="2451" y="3382"/>
                    <a:pt x="2443" y="3353"/>
                  </a:cubicBezTo>
                  <a:cubicBezTo>
                    <a:pt x="2441" y="3346"/>
                    <a:pt x="2440" y="3342"/>
                    <a:pt x="2439" y="3340"/>
                  </a:cubicBezTo>
                  <a:cubicBezTo>
                    <a:pt x="2436" y="3342"/>
                    <a:pt x="2433" y="3345"/>
                    <a:pt x="2430" y="3348"/>
                  </a:cubicBezTo>
                  <a:cubicBezTo>
                    <a:pt x="2418" y="3360"/>
                    <a:pt x="2398" y="3380"/>
                    <a:pt x="2371" y="3367"/>
                  </a:cubicBezTo>
                  <a:cubicBezTo>
                    <a:pt x="2360" y="3362"/>
                    <a:pt x="2353" y="3355"/>
                    <a:pt x="2350" y="3346"/>
                  </a:cubicBezTo>
                  <a:cubicBezTo>
                    <a:pt x="2345" y="3332"/>
                    <a:pt x="2353" y="3317"/>
                    <a:pt x="2359" y="3306"/>
                  </a:cubicBezTo>
                  <a:cubicBezTo>
                    <a:pt x="2362" y="3301"/>
                    <a:pt x="2367" y="3292"/>
                    <a:pt x="2366" y="3289"/>
                  </a:cubicBezTo>
                  <a:cubicBezTo>
                    <a:pt x="2366" y="3290"/>
                    <a:pt x="2358" y="3295"/>
                    <a:pt x="2352" y="3299"/>
                  </a:cubicBezTo>
                  <a:cubicBezTo>
                    <a:pt x="2341" y="3308"/>
                    <a:pt x="2325" y="3319"/>
                    <a:pt x="2304" y="3328"/>
                  </a:cubicBezTo>
                  <a:cubicBezTo>
                    <a:pt x="2294" y="3332"/>
                    <a:pt x="2283" y="3335"/>
                    <a:pt x="2274" y="3328"/>
                  </a:cubicBezTo>
                  <a:cubicBezTo>
                    <a:pt x="2265" y="3321"/>
                    <a:pt x="2267" y="3310"/>
                    <a:pt x="2268" y="3298"/>
                  </a:cubicBezTo>
                  <a:cubicBezTo>
                    <a:pt x="2271" y="3277"/>
                    <a:pt x="2272" y="3261"/>
                    <a:pt x="2252" y="3250"/>
                  </a:cubicBezTo>
                  <a:cubicBezTo>
                    <a:pt x="2250" y="3249"/>
                    <a:pt x="2249" y="3248"/>
                    <a:pt x="2247" y="3248"/>
                  </a:cubicBezTo>
                  <a:cubicBezTo>
                    <a:pt x="2247" y="3251"/>
                    <a:pt x="2246" y="3257"/>
                    <a:pt x="2246" y="3262"/>
                  </a:cubicBezTo>
                  <a:cubicBezTo>
                    <a:pt x="2243" y="3293"/>
                    <a:pt x="2239" y="3352"/>
                    <a:pt x="2157" y="3372"/>
                  </a:cubicBezTo>
                  <a:cubicBezTo>
                    <a:pt x="2108" y="3384"/>
                    <a:pt x="2083" y="3385"/>
                    <a:pt x="2069" y="3373"/>
                  </a:cubicBezTo>
                  <a:cubicBezTo>
                    <a:pt x="2056" y="3362"/>
                    <a:pt x="2057" y="3343"/>
                    <a:pt x="2058" y="3322"/>
                  </a:cubicBezTo>
                  <a:cubicBezTo>
                    <a:pt x="2058" y="3304"/>
                    <a:pt x="2059" y="3285"/>
                    <a:pt x="2055" y="3263"/>
                  </a:cubicBezTo>
                  <a:cubicBezTo>
                    <a:pt x="2049" y="3234"/>
                    <a:pt x="2044" y="3230"/>
                    <a:pt x="2044" y="3230"/>
                  </a:cubicBezTo>
                  <a:cubicBezTo>
                    <a:pt x="2042" y="3230"/>
                    <a:pt x="2031" y="3236"/>
                    <a:pt x="2024" y="3241"/>
                  </a:cubicBezTo>
                  <a:cubicBezTo>
                    <a:pt x="2009" y="3250"/>
                    <a:pt x="1990" y="3262"/>
                    <a:pt x="1963" y="3270"/>
                  </a:cubicBezTo>
                  <a:cubicBezTo>
                    <a:pt x="1904" y="3289"/>
                    <a:pt x="1887" y="3257"/>
                    <a:pt x="1870" y="3224"/>
                  </a:cubicBezTo>
                  <a:cubicBezTo>
                    <a:pt x="1862" y="3209"/>
                    <a:pt x="1853" y="3191"/>
                    <a:pt x="1838" y="3174"/>
                  </a:cubicBezTo>
                  <a:cubicBezTo>
                    <a:pt x="1823" y="3158"/>
                    <a:pt x="1807" y="3152"/>
                    <a:pt x="1793" y="3157"/>
                  </a:cubicBezTo>
                  <a:cubicBezTo>
                    <a:pt x="1774" y="3164"/>
                    <a:pt x="1762" y="3185"/>
                    <a:pt x="1762" y="3194"/>
                  </a:cubicBezTo>
                  <a:cubicBezTo>
                    <a:pt x="1760" y="3224"/>
                    <a:pt x="1726" y="3258"/>
                    <a:pt x="1680" y="3305"/>
                  </a:cubicBezTo>
                  <a:lnTo>
                    <a:pt x="1675" y="3310"/>
                  </a:lnTo>
                  <a:cubicBezTo>
                    <a:pt x="1642" y="3343"/>
                    <a:pt x="1608" y="3377"/>
                    <a:pt x="1572" y="3374"/>
                  </a:cubicBezTo>
                  <a:cubicBezTo>
                    <a:pt x="1555" y="3373"/>
                    <a:pt x="1541" y="3364"/>
                    <a:pt x="1528" y="3347"/>
                  </a:cubicBezTo>
                  <a:cubicBezTo>
                    <a:pt x="1493" y="3300"/>
                    <a:pt x="1451" y="3306"/>
                    <a:pt x="1411" y="3313"/>
                  </a:cubicBezTo>
                  <a:cubicBezTo>
                    <a:pt x="1394" y="3315"/>
                    <a:pt x="1377" y="3335"/>
                    <a:pt x="1361" y="3353"/>
                  </a:cubicBezTo>
                  <a:cubicBezTo>
                    <a:pt x="1338" y="3379"/>
                    <a:pt x="1315" y="3407"/>
                    <a:pt x="1283" y="3406"/>
                  </a:cubicBezTo>
                  <a:cubicBezTo>
                    <a:pt x="1273" y="3406"/>
                    <a:pt x="1265" y="3402"/>
                    <a:pt x="1258" y="3395"/>
                  </a:cubicBezTo>
                  <a:cubicBezTo>
                    <a:pt x="1241" y="3374"/>
                    <a:pt x="1247" y="3327"/>
                    <a:pt x="1253" y="3278"/>
                  </a:cubicBezTo>
                  <a:cubicBezTo>
                    <a:pt x="1256" y="3255"/>
                    <a:pt x="1260" y="3230"/>
                    <a:pt x="1260" y="3211"/>
                  </a:cubicBezTo>
                  <a:cubicBezTo>
                    <a:pt x="1260" y="3181"/>
                    <a:pt x="1256" y="3174"/>
                    <a:pt x="1253" y="3167"/>
                  </a:cubicBezTo>
                  <a:cubicBezTo>
                    <a:pt x="1248" y="3156"/>
                    <a:pt x="1245" y="3146"/>
                    <a:pt x="1246" y="3115"/>
                  </a:cubicBezTo>
                  <a:cubicBezTo>
                    <a:pt x="1247" y="3084"/>
                    <a:pt x="1243" y="3079"/>
                    <a:pt x="1243" y="3078"/>
                  </a:cubicBezTo>
                  <a:cubicBezTo>
                    <a:pt x="1242" y="3078"/>
                    <a:pt x="1237" y="3078"/>
                    <a:pt x="1234" y="3078"/>
                  </a:cubicBezTo>
                  <a:cubicBezTo>
                    <a:pt x="1229" y="3078"/>
                    <a:pt x="1224" y="3078"/>
                    <a:pt x="1218" y="3078"/>
                  </a:cubicBezTo>
                  <a:cubicBezTo>
                    <a:pt x="1213" y="3080"/>
                    <a:pt x="1211" y="3095"/>
                    <a:pt x="1210" y="3104"/>
                  </a:cubicBezTo>
                  <a:cubicBezTo>
                    <a:pt x="1208" y="3119"/>
                    <a:pt x="1205" y="3138"/>
                    <a:pt x="1197" y="3157"/>
                  </a:cubicBezTo>
                  <a:cubicBezTo>
                    <a:pt x="1191" y="3170"/>
                    <a:pt x="1183" y="3178"/>
                    <a:pt x="1173" y="3181"/>
                  </a:cubicBezTo>
                  <a:cubicBezTo>
                    <a:pt x="1153" y="3187"/>
                    <a:pt x="1131" y="3173"/>
                    <a:pt x="1102" y="3155"/>
                  </a:cubicBezTo>
                  <a:cubicBezTo>
                    <a:pt x="1089" y="3147"/>
                    <a:pt x="1076" y="3139"/>
                    <a:pt x="1061" y="3132"/>
                  </a:cubicBezTo>
                  <a:cubicBezTo>
                    <a:pt x="1026" y="3114"/>
                    <a:pt x="1016" y="3124"/>
                    <a:pt x="999" y="3142"/>
                  </a:cubicBezTo>
                  <a:cubicBezTo>
                    <a:pt x="993" y="3147"/>
                    <a:pt x="987" y="3154"/>
                    <a:pt x="979" y="3159"/>
                  </a:cubicBezTo>
                  <a:cubicBezTo>
                    <a:pt x="974" y="3164"/>
                    <a:pt x="969" y="3168"/>
                    <a:pt x="964" y="3173"/>
                  </a:cubicBezTo>
                  <a:cubicBezTo>
                    <a:pt x="941" y="3194"/>
                    <a:pt x="911" y="3221"/>
                    <a:pt x="867" y="3188"/>
                  </a:cubicBezTo>
                  <a:cubicBezTo>
                    <a:pt x="845" y="3171"/>
                    <a:pt x="843" y="3172"/>
                    <a:pt x="836" y="3177"/>
                  </a:cubicBezTo>
                  <a:cubicBezTo>
                    <a:pt x="829" y="3181"/>
                    <a:pt x="819" y="3187"/>
                    <a:pt x="801" y="3190"/>
                  </a:cubicBezTo>
                  <a:cubicBezTo>
                    <a:pt x="771" y="3193"/>
                    <a:pt x="756" y="3171"/>
                    <a:pt x="743" y="3152"/>
                  </a:cubicBezTo>
                  <a:cubicBezTo>
                    <a:pt x="733" y="3137"/>
                    <a:pt x="723" y="3122"/>
                    <a:pt x="706" y="3114"/>
                  </a:cubicBezTo>
                  <a:cubicBezTo>
                    <a:pt x="689" y="3107"/>
                    <a:pt x="685" y="3110"/>
                    <a:pt x="675" y="3121"/>
                  </a:cubicBezTo>
                  <a:cubicBezTo>
                    <a:pt x="665" y="3131"/>
                    <a:pt x="650" y="3145"/>
                    <a:pt x="621" y="3145"/>
                  </a:cubicBezTo>
                  <a:cubicBezTo>
                    <a:pt x="607" y="3145"/>
                    <a:pt x="596" y="3140"/>
                    <a:pt x="588" y="3131"/>
                  </a:cubicBezTo>
                  <a:cubicBezTo>
                    <a:pt x="570" y="3110"/>
                    <a:pt x="577" y="3068"/>
                    <a:pt x="584" y="3025"/>
                  </a:cubicBezTo>
                  <a:cubicBezTo>
                    <a:pt x="586" y="3012"/>
                    <a:pt x="588" y="2999"/>
                    <a:pt x="590" y="2987"/>
                  </a:cubicBezTo>
                  <a:cubicBezTo>
                    <a:pt x="594" y="2955"/>
                    <a:pt x="591" y="2954"/>
                    <a:pt x="582" y="2951"/>
                  </a:cubicBezTo>
                  <a:cubicBezTo>
                    <a:pt x="574" y="2949"/>
                    <a:pt x="564" y="2945"/>
                    <a:pt x="551" y="2935"/>
                  </a:cubicBezTo>
                  <a:cubicBezTo>
                    <a:pt x="530" y="2916"/>
                    <a:pt x="530" y="2863"/>
                    <a:pt x="532" y="2792"/>
                  </a:cubicBezTo>
                  <a:cubicBezTo>
                    <a:pt x="533" y="2761"/>
                    <a:pt x="534" y="2729"/>
                    <a:pt x="530" y="2717"/>
                  </a:cubicBezTo>
                  <a:cubicBezTo>
                    <a:pt x="526" y="2707"/>
                    <a:pt x="517" y="2697"/>
                    <a:pt x="509" y="2688"/>
                  </a:cubicBezTo>
                  <a:cubicBezTo>
                    <a:pt x="497" y="2677"/>
                    <a:pt x="486" y="2664"/>
                    <a:pt x="486" y="2649"/>
                  </a:cubicBezTo>
                  <a:cubicBezTo>
                    <a:pt x="487" y="2639"/>
                    <a:pt x="491" y="2630"/>
                    <a:pt x="501" y="2621"/>
                  </a:cubicBezTo>
                  <a:cubicBezTo>
                    <a:pt x="514" y="2609"/>
                    <a:pt x="526" y="2567"/>
                    <a:pt x="510" y="2434"/>
                  </a:cubicBezTo>
                  <a:cubicBezTo>
                    <a:pt x="509" y="2426"/>
                    <a:pt x="507" y="2424"/>
                    <a:pt x="507" y="2424"/>
                  </a:cubicBezTo>
                  <a:cubicBezTo>
                    <a:pt x="506" y="2424"/>
                    <a:pt x="504" y="2423"/>
                    <a:pt x="503" y="2423"/>
                  </a:cubicBezTo>
                  <a:cubicBezTo>
                    <a:pt x="491" y="2422"/>
                    <a:pt x="477" y="2419"/>
                    <a:pt x="470" y="2391"/>
                  </a:cubicBezTo>
                  <a:cubicBezTo>
                    <a:pt x="464" y="2365"/>
                    <a:pt x="464" y="2365"/>
                    <a:pt x="442" y="2360"/>
                  </a:cubicBezTo>
                  <a:cubicBezTo>
                    <a:pt x="434" y="2358"/>
                    <a:pt x="425" y="2356"/>
                    <a:pt x="413" y="2353"/>
                  </a:cubicBezTo>
                  <a:cubicBezTo>
                    <a:pt x="382" y="2344"/>
                    <a:pt x="380" y="2323"/>
                    <a:pt x="378" y="2310"/>
                  </a:cubicBezTo>
                  <a:cubicBezTo>
                    <a:pt x="376" y="2296"/>
                    <a:pt x="375" y="2291"/>
                    <a:pt x="354" y="2290"/>
                  </a:cubicBezTo>
                  <a:cubicBezTo>
                    <a:pt x="313" y="2289"/>
                    <a:pt x="306" y="2275"/>
                    <a:pt x="300" y="2256"/>
                  </a:cubicBezTo>
                  <a:cubicBezTo>
                    <a:pt x="298" y="2247"/>
                    <a:pt x="296" y="2239"/>
                    <a:pt x="287" y="2230"/>
                  </a:cubicBezTo>
                  <a:cubicBezTo>
                    <a:pt x="273" y="2217"/>
                    <a:pt x="260" y="2211"/>
                    <a:pt x="249" y="2206"/>
                  </a:cubicBezTo>
                  <a:cubicBezTo>
                    <a:pt x="237" y="2201"/>
                    <a:pt x="226" y="2197"/>
                    <a:pt x="221" y="2184"/>
                  </a:cubicBezTo>
                  <a:cubicBezTo>
                    <a:pt x="217" y="2173"/>
                    <a:pt x="222" y="2162"/>
                    <a:pt x="228" y="2151"/>
                  </a:cubicBezTo>
                  <a:cubicBezTo>
                    <a:pt x="230" y="2147"/>
                    <a:pt x="234" y="2138"/>
                    <a:pt x="234" y="2135"/>
                  </a:cubicBezTo>
                  <a:cubicBezTo>
                    <a:pt x="234" y="2136"/>
                    <a:pt x="230" y="2134"/>
                    <a:pt x="222" y="2134"/>
                  </a:cubicBezTo>
                  <a:cubicBezTo>
                    <a:pt x="156" y="2132"/>
                    <a:pt x="110" y="2108"/>
                    <a:pt x="98" y="2071"/>
                  </a:cubicBezTo>
                  <a:cubicBezTo>
                    <a:pt x="91" y="2045"/>
                    <a:pt x="92" y="2025"/>
                    <a:pt x="102" y="2011"/>
                  </a:cubicBezTo>
                  <a:cubicBezTo>
                    <a:pt x="112" y="1998"/>
                    <a:pt x="129" y="1991"/>
                    <a:pt x="152" y="1990"/>
                  </a:cubicBezTo>
                  <a:cubicBezTo>
                    <a:pt x="166" y="1990"/>
                    <a:pt x="170" y="1987"/>
                    <a:pt x="170" y="1987"/>
                  </a:cubicBezTo>
                  <a:cubicBezTo>
                    <a:pt x="169" y="1986"/>
                    <a:pt x="163" y="1979"/>
                    <a:pt x="152" y="1973"/>
                  </a:cubicBezTo>
                  <a:cubicBezTo>
                    <a:pt x="136" y="1966"/>
                    <a:pt x="125" y="1950"/>
                    <a:pt x="122" y="1932"/>
                  </a:cubicBezTo>
                  <a:cubicBezTo>
                    <a:pt x="120" y="1914"/>
                    <a:pt x="125" y="1897"/>
                    <a:pt x="138" y="1886"/>
                  </a:cubicBezTo>
                  <a:cubicBezTo>
                    <a:pt x="147" y="1878"/>
                    <a:pt x="158" y="1875"/>
                    <a:pt x="168" y="1872"/>
                  </a:cubicBezTo>
                  <a:cubicBezTo>
                    <a:pt x="188" y="1866"/>
                    <a:pt x="199" y="1862"/>
                    <a:pt x="196" y="1836"/>
                  </a:cubicBezTo>
                  <a:cubicBezTo>
                    <a:pt x="194" y="1819"/>
                    <a:pt x="193" y="1819"/>
                    <a:pt x="178" y="1821"/>
                  </a:cubicBezTo>
                  <a:cubicBezTo>
                    <a:pt x="164" y="1822"/>
                    <a:pt x="142" y="1824"/>
                    <a:pt x="124" y="1803"/>
                  </a:cubicBezTo>
                  <a:cubicBezTo>
                    <a:pt x="100" y="1774"/>
                    <a:pt x="89" y="1768"/>
                    <a:pt x="64" y="1755"/>
                  </a:cubicBezTo>
                  <a:lnTo>
                    <a:pt x="48" y="1746"/>
                  </a:lnTo>
                  <a:cubicBezTo>
                    <a:pt x="29" y="1736"/>
                    <a:pt x="18" y="1708"/>
                    <a:pt x="12" y="1686"/>
                  </a:cubicBezTo>
                  <a:cubicBezTo>
                    <a:pt x="-3" y="1632"/>
                    <a:pt x="-5" y="1554"/>
                    <a:pt x="17" y="1516"/>
                  </a:cubicBezTo>
                  <a:cubicBezTo>
                    <a:pt x="37" y="1483"/>
                    <a:pt x="36" y="1477"/>
                    <a:pt x="34" y="1454"/>
                  </a:cubicBezTo>
                  <a:cubicBezTo>
                    <a:pt x="34" y="1444"/>
                    <a:pt x="33" y="1432"/>
                    <a:pt x="33" y="1414"/>
                  </a:cubicBezTo>
                  <a:cubicBezTo>
                    <a:pt x="33" y="1364"/>
                    <a:pt x="71" y="1364"/>
                    <a:pt x="94" y="1363"/>
                  </a:cubicBezTo>
                  <a:cubicBezTo>
                    <a:pt x="106" y="1363"/>
                    <a:pt x="117" y="1363"/>
                    <a:pt x="123" y="1358"/>
                  </a:cubicBezTo>
                  <a:cubicBezTo>
                    <a:pt x="141" y="1342"/>
                    <a:pt x="162" y="1310"/>
                    <a:pt x="162" y="1294"/>
                  </a:cubicBezTo>
                  <a:cubicBezTo>
                    <a:pt x="162" y="1291"/>
                    <a:pt x="160" y="1289"/>
                    <a:pt x="159" y="1288"/>
                  </a:cubicBezTo>
                  <a:cubicBezTo>
                    <a:pt x="155" y="1285"/>
                    <a:pt x="142" y="1293"/>
                    <a:pt x="132" y="1299"/>
                  </a:cubicBezTo>
                  <a:cubicBezTo>
                    <a:pt x="112" y="1310"/>
                    <a:pt x="88" y="1324"/>
                    <a:pt x="64" y="1310"/>
                  </a:cubicBezTo>
                  <a:cubicBezTo>
                    <a:pt x="60" y="1308"/>
                    <a:pt x="46" y="1300"/>
                    <a:pt x="45" y="1286"/>
                  </a:cubicBezTo>
                  <a:cubicBezTo>
                    <a:pt x="43" y="1269"/>
                    <a:pt x="60" y="1255"/>
                    <a:pt x="89" y="1229"/>
                  </a:cubicBezTo>
                  <a:cubicBezTo>
                    <a:pt x="99" y="1221"/>
                    <a:pt x="110" y="1212"/>
                    <a:pt x="121" y="1201"/>
                  </a:cubicBezTo>
                  <a:cubicBezTo>
                    <a:pt x="166" y="1160"/>
                    <a:pt x="166" y="1157"/>
                    <a:pt x="167" y="1121"/>
                  </a:cubicBezTo>
                  <a:cubicBezTo>
                    <a:pt x="168" y="1113"/>
                    <a:pt x="168" y="1103"/>
                    <a:pt x="169" y="1091"/>
                  </a:cubicBezTo>
                  <a:cubicBezTo>
                    <a:pt x="172" y="1051"/>
                    <a:pt x="197" y="1020"/>
                    <a:pt x="229" y="1017"/>
                  </a:cubicBezTo>
                  <a:cubicBezTo>
                    <a:pt x="259" y="1014"/>
                    <a:pt x="284" y="1037"/>
                    <a:pt x="295" y="1078"/>
                  </a:cubicBezTo>
                  <a:cubicBezTo>
                    <a:pt x="318" y="1164"/>
                    <a:pt x="331" y="1200"/>
                    <a:pt x="381" y="1267"/>
                  </a:cubicBezTo>
                  <a:cubicBezTo>
                    <a:pt x="401" y="1295"/>
                    <a:pt x="427" y="1307"/>
                    <a:pt x="457" y="1321"/>
                  </a:cubicBezTo>
                  <a:cubicBezTo>
                    <a:pt x="497" y="1340"/>
                    <a:pt x="543" y="1362"/>
                    <a:pt x="587" y="1427"/>
                  </a:cubicBezTo>
                  <a:cubicBezTo>
                    <a:pt x="655" y="1528"/>
                    <a:pt x="715" y="1517"/>
                    <a:pt x="716" y="1517"/>
                  </a:cubicBezTo>
                  <a:lnTo>
                    <a:pt x="717" y="1517"/>
                  </a:lnTo>
                  <a:cubicBezTo>
                    <a:pt x="729" y="1516"/>
                    <a:pt x="738" y="1515"/>
                    <a:pt x="747" y="1515"/>
                  </a:cubicBezTo>
                  <a:cubicBezTo>
                    <a:pt x="775" y="1514"/>
                    <a:pt x="789" y="1513"/>
                    <a:pt x="823" y="1485"/>
                  </a:cubicBezTo>
                  <a:cubicBezTo>
                    <a:pt x="876" y="1439"/>
                    <a:pt x="921" y="1419"/>
                    <a:pt x="1001" y="1446"/>
                  </a:cubicBezTo>
                  <a:cubicBezTo>
                    <a:pt x="1074" y="1471"/>
                    <a:pt x="1197" y="1462"/>
                    <a:pt x="1238" y="1443"/>
                  </a:cubicBezTo>
                  <a:cubicBezTo>
                    <a:pt x="1260" y="1432"/>
                    <a:pt x="1285" y="1431"/>
                    <a:pt x="1309" y="1430"/>
                  </a:cubicBezTo>
                  <a:cubicBezTo>
                    <a:pt x="1333" y="1429"/>
                    <a:pt x="1355" y="1428"/>
                    <a:pt x="1366" y="1417"/>
                  </a:cubicBezTo>
                  <a:cubicBezTo>
                    <a:pt x="1389" y="1396"/>
                    <a:pt x="1396" y="1374"/>
                    <a:pt x="1417" y="1310"/>
                  </a:cubicBezTo>
                  <a:lnTo>
                    <a:pt x="1421" y="1296"/>
                  </a:lnTo>
                  <a:cubicBezTo>
                    <a:pt x="1426" y="1281"/>
                    <a:pt x="1429" y="1269"/>
                    <a:pt x="1431" y="1261"/>
                  </a:cubicBezTo>
                  <a:cubicBezTo>
                    <a:pt x="1440" y="1227"/>
                    <a:pt x="1444" y="1224"/>
                    <a:pt x="1482" y="1219"/>
                  </a:cubicBezTo>
                  <a:cubicBezTo>
                    <a:pt x="1488" y="1218"/>
                    <a:pt x="1497" y="1217"/>
                    <a:pt x="1507" y="1216"/>
                  </a:cubicBezTo>
                  <a:cubicBezTo>
                    <a:pt x="1583" y="1205"/>
                    <a:pt x="1690" y="1197"/>
                    <a:pt x="1736" y="1250"/>
                  </a:cubicBezTo>
                  <a:cubicBezTo>
                    <a:pt x="1763" y="1281"/>
                    <a:pt x="1769" y="1282"/>
                    <a:pt x="1812" y="1288"/>
                  </a:cubicBezTo>
                  <a:cubicBezTo>
                    <a:pt x="1829" y="1291"/>
                    <a:pt x="1852" y="1295"/>
                    <a:pt x="1882" y="1301"/>
                  </a:cubicBezTo>
                  <a:cubicBezTo>
                    <a:pt x="1946" y="1315"/>
                    <a:pt x="1973" y="1327"/>
                    <a:pt x="1995" y="1337"/>
                  </a:cubicBezTo>
                  <a:cubicBezTo>
                    <a:pt x="2011" y="1344"/>
                    <a:pt x="2024" y="1350"/>
                    <a:pt x="2045" y="1354"/>
                  </a:cubicBezTo>
                  <a:cubicBezTo>
                    <a:pt x="2071" y="1359"/>
                    <a:pt x="2093" y="1328"/>
                    <a:pt x="2114" y="1299"/>
                  </a:cubicBezTo>
                  <a:cubicBezTo>
                    <a:pt x="2129" y="1277"/>
                    <a:pt x="2144" y="1257"/>
                    <a:pt x="2161" y="1247"/>
                  </a:cubicBezTo>
                  <a:cubicBezTo>
                    <a:pt x="2202" y="1224"/>
                    <a:pt x="2267" y="1250"/>
                    <a:pt x="2282" y="1257"/>
                  </a:cubicBezTo>
                  <a:cubicBezTo>
                    <a:pt x="2288" y="1256"/>
                    <a:pt x="2303" y="1254"/>
                    <a:pt x="2321" y="1248"/>
                  </a:cubicBezTo>
                  <a:cubicBezTo>
                    <a:pt x="2352" y="1236"/>
                    <a:pt x="2376" y="1246"/>
                    <a:pt x="2410" y="1271"/>
                  </a:cubicBezTo>
                  <a:cubicBezTo>
                    <a:pt x="2417" y="1276"/>
                    <a:pt x="2426" y="1280"/>
                    <a:pt x="2433" y="1278"/>
                  </a:cubicBezTo>
                  <a:cubicBezTo>
                    <a:pt x="2441" y="1274"/>
                    <a:pt x="2449" y="1258"/>
                    <a:pt x="2454" y="1233"/>
                  </a:cubicBezTo>
                  <a:cubicBezTo>
                    <a:pt x="2458" y="1207"/>
                    <a:pt x="2469" y="1185"/>
                    <a:pt x="2480" y="1161"/>
                  </a:cubicBezTo>
                  <a:cubicBezTo>
                    <a:pt x="2487" y="1145"/>
                    <a:pt x="2495" y="1128"/>
                    <a:pt x="2502" y="1110"/>
                  </a:cubicBezTo>
                  <a:cubicBezTo>
                    <a:pt x="2513" y="1075"/>
                    <a:pt x="2534" y="1070"/>
                    <a:pt x="2548" y="1066"/>
                  </a:cubicBezTo>
                  <a:cubicBezTo>
                    <a:pt x="2555" y="1064"/>
                    <a:pt x="2558" y="1063"/>
                    <a:pt x="2559" y="1061"/>
                  </a:cubicBezTo>
                  <a:cubicBezTo>
                    <a:pt x="2569" y="1038"/>
                    <a:pt x="2566" y="1021"/>
                    <a:pt x="2550" y="1005"/>
                  </a:cubicBezTo>
                  <a:cubicBezTo>
                    <a:pt x="2531" y="987"/>
                    <a:pt x="2523" y="970"/>
                    <a:pt x="2527" y="954"/>
                  </a:cubicBezTo>
                  <a:cubicBezTo>
                    <a:pt x="2531" y="937"/>
                    <a:pt x="2548" y="925"/>
                    <a:pt x="2576" y="917"/>
                  </a:cubicBezTo>
                  <a:cubicBezTo>
                    <a:pt x="2599" y="910"/>
                    <a:pt x="2603" y="901"/>
                    <a:pt x="2609" y="885"/>
                  </a:cubicBezTo>
                  <a:cubicBezTo>
                    <a:pt x="2615" y="868"/>
                    <a:pt x="2622" y="847"/>
                    <a:pt x="2653" y="826"/>
                  </a:cubicBezTo>
                  <a:cubicBezTo>
                    <a:pt x="2676" y="809"/>
                    <a:pt x="2697" y="804"/>
                    <a:pt x="2711" y="801"/>
                  </a:cubicBezTo>
                  <a:cubicBezTo>
                    <a:pt x="2730" y="796"/>
                    <a:pt x="2730" y="796"/>
                    <a:pt x="2724" y="770"/>
                  </a:cubicBezTo>
                  <a:cubicBezTo>
                    <a:pt x="2719" y="748"/>
                    <a:pt x="2712" y="744"/>
                    <a:pt x="2704" y="740"/>
                  </a:cubicBezTo>
                  <a:cubicBezTo>
                    <a:pt x="2687" y="730"/>
                    <a:pt x="2674" y="718"/>
                    <a:pt x="2673" y="663"/>
                  </a:cubicBezTo>
                  <a:cubicBezTo>
                    <a:pt x="2672" y="639"/>
                    <a:pt x="2679" y="620"/>
                    <a:pt x="2694" y="607"/>
                  </a:cubicBezTo>
                  <a:cubicBezTo>
                    <a:pt x="2724" y="580"/>
                    <a:pt x="2779" y="588"/>
                    <a:pt x="2812" y="592"/>
                  </a:cubicBezTo>
                  <a:cubicBezTo>
                    <a:pt x="2819" y="593"/>
                    <a:pt x="2827" y="594"/>
                    <a:pt x="2829" y="594"/>
                  </a:cubicBezTo>
                  <a:cubicBezTo>
                    <a:pt x="2839" y="587"/>
                    <a:pt x="2852" y="516"/>
                    <a:pt x="2852" y="466"/>
                  </a:cubicBezTo>
                  <a:cubicBezTo>
                    <a:pt x="2852" y="443"/>
                    <a:pt x="2867" y="427"/>
                    <a:pt x="2880" y="413"/>
                  </a:cubicBezTo>
                  <a:cubicBezTo>
                    <a:pt x="2899" y="393"/>
                    <a:pt x="2907" y="383"/>
                    <a:pt x="2893" y="363"/>
                  </a:cubicBezTo>
                  <a:cubicBezTo>
                    <a:pt x="2868" y="325"/>
                    <a:pt x="2872" y="312"/>
                    <a:pt x="2884" y="295"/>
                  </a:cubicBezTo>
                  <a:cubicBezTo>
                    <a:pt x="2887" y="290"/>
                    <a:pt x="2891" y="286"/>
                    <a:pt x="2893" y="279"/>
                  </a:cubicBezTo>
                  <a:cubicBezTo>
                    <a:pt x="2899" y="264"/>
                    <a:pt x="2898" y="247"/>
                    <a:pt x="2897" y="224"/>
                  </a:cubicBezTo>
                  <a:cubicBezTo>
                    <a:pt x="2897" y="205"/>
                    <a:pt x="2896" y="182"/>
                    <a:pt x="2898" y="153"/>
                  </a:cubicBezTo>
                  <a:cubicBezTo>
                    <a:pt x="2902" y="107"/>
                    <a:pt x="2906" y="99"/>
                    <a:pt x="2925" y="85"/>
                  </a:cubicBezTo>
                  <a:cubicBezTo>
                    <a:pt x="2931" y="80"/>
                    <a:pt x="2939" y="75"/>
                    <a:pt x="2949" y="64"/>
                  </a:cubicBezTo>
                  <a:cubicBezTo>
                    <a:pt x="2958" y="54"/>
                    <a:pt x="2965" y="45"/>
                    <a:pt x="2970" y="39"/>
                  </a:cubicBezTo>
                  <a:cubicBezTo>
                    <a:pt x="2986" y="18"/>
                    <a:pt x="2996" y="5"/>
                    <a:pt x="3028" y="20"/>
                  </a:cubicBezTo>
                  <a:lnTo>
                    <a:pt x="3030" y="21"/>
                  </a:lnTo>
                  <a:cubicBezTo>
                    <a:pt x="3059" y="35"/>
                    <a:pt x="3075" y="42"/>
                    <a:pt x="3101" y="19"/>
                  </a:cubicBezTo>
                  <a:cubicBezTo>
                    <a:pt x="3138" y="-13"/>
                    <a:pt x="3176" y="10"/>
                    <a:pt x="3197" y="22"/>
                  </a:cubicBezTo>
                  <a:lnTo>
                    <a:pt x="3203" y="25"/>
                  </a:lnTo>
                  <a:cubicBezTo>
                    <a:pt x="3217" y="33"/>
                    <a:pt x="3261" y="28"/>
                    <a:pt x="3296" y="9"/>
                  </a:cubicBezTo>
                  <a:cubicBezTo>
                    <a:pt x="3324" y="-5"/>
                    <a:pt x="3415" y="1"/>
                    <a:pt x="3523" y="10"/>
                  </a:cubicBezTo>
                  <a:cubicBezTo>
                    <a:pt x="3551" y="13"/>
                    <a:pt x="3575" y="15"/>
                    <a:pt x="3585" y="15"/>
                  </a:cubicBezTo>
                  <a:cubicBezTo>
                    <a:pt x="3613" y="15"/>
                    <a:pt x="3625" y="38"/>
                    <a:pt x="3635" y="59"/>
                  </a:cubicBezTo>
                  <a:cubicBezTo>
                    <a:pt x="3644" y="76"/>
                    <a:pt x="3653" y="93"/>
                    <a:pt x="3670" y="102"/>
                  </a:cubicBezTo>
                  <a:cubicBezTo>
                    <a:pt x="3694" y="115"/>
                    <a:pt x="3699" y="132"/>
                    <a:pt x="3704" y="147"/>
                  </a:cubicBezTo>
                  <a:cubicBezTo>
                    <a:pt x="3709" y="161"/>
                    <a:pt x="3713" y="175"/>
                    <a:pt x="3738" y="190"/>
                  </a:cubicBezTo>
                  <a:cubicBezTo>
                    <a:pt x="3749" y="196"/>
                    <a:pt x="3757" y="201"/>
                    <a:pt x="3763" y="204"/>
                  </a:cubicBezTo>
                  <a:cubicBezTo>
                    <a:pt x="3789" y="219"/>
                    <a:pt x="3791" y="221"/>
                    <a:pt x="3804" y="249"/>
                  </a:cubicBezTo>
                  <a:lnTo>
                    <a:pt x="3808" y="258"/>
                  </a:lnTo>
                  <a:cubicBezTo>
                    <a:pt x="3812" y="265"/>
                    <a:pt x="3821" y="286"/>
                    <a:pt x="3809" y="297"/>
                  </a:cubicBezTo>
                  <a:cubicBezTo>
                    <a:pt x="3804" y="301"/>
                    <a:pt x="3791" y="312"/>
                    <a:pt x="3739" y="278"/>
                  </a:cubicBezTo>
                  <a:cubicBezTo>
                    <a:pt x="3715" y="263"/>
                    <a:pt x="3709" y="264"/>
                    <a:pt x="3708" y="264"/>
                  </a:cubicBezTo>
                  <a:lnTo>
                    <a:pt x="3708" y="264"/>
                  </a:lnTo>
                  <a:cubicBezTo>
                    <a:pt x="3708" y="264"/>
                    <a:pt x="3705" y="267"/>
                    <a:pt x="3705" y="283"/>
                  </a:cubicBezTo>
                  <a:cubicBezTo>
                    <a:pt x="3706" y="296"/>
                    <a:pt x="3703" y="304"/>
                    <a:pt x="3696" y="310"/>
                  </a:cubicBezTo>
                  <a:cubicBezTo>
                    <a:pt x="3684" y="320"/>
                    <a:pt x="3666" y="317"/>
                    <a:pt x="3638" y="312"/>
                  </a:cubicBezTo>
                  <a:cubicBezTo>
                    <a:pt x="3618" y="308"/>
                    <a:pt x="3592" y="304"/>
                    <a:pt x="3562" y="303"/>
                  </a:cubicBezTo>
                  <a:cubicBezTo>
                    <a:pt x="3540" y="303"/>
                    <a:pt x="3530" y="304"/>
                    <a:pt x="3525" y="305"/>
                  </a:cubicBezTo>
                  <a:cubicBezTo>
                    <a:pt x="3528" y="309"/>
                    <a:pt x="3534" y="316"/>
                    <a:pt x="3539" y="322"/>
                  </a:cubicBezTo>
                  <a:cubicBezTo>
                    <a:pt x="3546" y="330"/>
                    <a:pt x="3554" y="340"/>
                    <a:pt x="3563" y="351"/>
                  </a:cubicBezTo>
                  <a:cubicBezTo>
                    <a:pt x="3577" y="370"/>
                    <a:pt x="3596" y="384"/>
                    <a:pt x="3612" y="394"/>
                  </a:cubicBezTo>
                  <a:cubicBezTo>
                    <a:pt x="3630" y="407"/>
                    <a:pt x="3645" y="417"/>
                    <a:pt x="3646" y="433"/>
                  </a:cubicBezTo>
                  <a:cubicBezTo>
                    <a:pt x="3647" y="442"/>
                    <a:pt x="3643" y="450"/>
                    <a:pt x="3634" y="459"/>
                  </a:cubicBezTo>
                  <a:cubicBezTo>
                    <a:pt x="3624" y="469"/>
                    <a:pt x="3620" y="480"/>
                    <a:pt x="3622" y="492"/>
                  </a:cubicBezTo>
                  <a:cubicBezTo>
                    <a:pt x="3627" y="513"/>
                    <a:pt x="3649" y="532"/>
                    <a:pt x="3680" y="544"/>
                  </a:cubicBezTo>
                  <a:cubicBezTo>
                    <a:pt x="3724" y="559"/>
                    <a:pt x="3731" y="569"/>
                    <a:pt x="3730" y="594"/>
                  </a:cubicBezTo>
                  <a:cubicBezTo>
                    <a:pt x="3730" y="601"/>
                    <a:pt x="3729" y="610"/>
                    <a:pt x="3733" y="622"/>
                  </a:cubicBezTo>
                  <a:cubicBezTo>
                    <a:pt x="3743" y="660"/>
                    <a:pt x="3755" y="670"/>
                    <a:pt x="3802" y="680"/>
                  </a:cubicBezTo>
                  <a:cubicBezTo>
                    <a:pt x="3841" y="689"/>
                    <a:pt x="3842" y="711"/>
                    <a:pt x="3843" y="731"/>
                  </a:cubicBezTo>
                  <a:cubicBezTo>
                    <a:pt x="3843" y="743"/>
                    <a:pt x="3844" y="756"/>
                    <a:pt x="3851" y="771"/>
                  </a:cubicBezTo>
                  <a:cubicBezTo>
                    <a:pt x="3861" y="792"/>
                    <a:pt x="3873" y="800"/>
                    <a:pt x="3889" y="812"/>
                  </a:cubicBezTo>
                  <a:cubicBezTo>
                    <a:pt x="3904" y="823"/>
                    <a:pt x="3922" y="836"/>
                    <a:pt x="3944" y="862"/>
                  </a:cubicBezTo>
                  <a:cubicBezTo>
                    <a:pt x="3959" y="880"/>
                    <a:pt x="3964" y="897"/>
                    <a:pt x="3958" y="914"/>
                  </a:cubicBezTo>
                  <a:cubicBezTo>
                    <a:pt x="3946" y="950"/>
                    <a:pt x="3887" y="968"/>
                    <a:pt x="3852" y="975"/>
                  </a:cubicBezTo>
                  <a:cubicBezTo>
                    <a:pt x="3826" y="981"/>
                    <a:pt x="3816" y="991"/>
                    <a:pt x="3814" y="997"/>
                  </a:cubicBezTo>
                  <a:cubicBezTo>
                    <a:pt x="3813" y="1004"/>
                    <a:pt x="3820" y="1011"/>
                    <a:pt x="3831" y="1018"/>
                  </a:cubicBezTo>
                  <a:cubicBezTo>
                    <a:pt x="3853" y="1032"/>
                    <a:pt x="3860" y="1047"/>
                    <a:pt x="3868" y="1064"/>
                  </a:cubicBezTo>
                  <a:cubicBezTo>
                    <a:pt x="3875" y="1079"/>
                    <a:pt x="3883" y="1096"/>
                    <a:pt x="3906" y="1118"/>
                  </a:cubicBezTo>
                  <a:cubicBezTo>
                    <a:pt x="3954" y="1163"/>
                    <a:pt x="4062" y="1242"/>
                    <a:pt x="4063" y="1243"/>
                  </a:cubicBezTo>
                  <a:cubicBezTo>
                    <a:pt x="4070" y="1247"/>
                    <a:pt x="4219" y="1352"/>
                    <a:pt x="4254" y="1392"/>
                  </a:cubicBezTo>
                  <a:cubicBezTo>
                    <a:pt x="4267" y="1407"/>
                    <a:pt x="4281" y="1411"/>
                    <a:pt x="4295" y="1414"/>
                  </a:cubicBezTo>
                  <a:cubicBezTo>
                    <a:pt x="4312" y="1419"/>
                    <a:pt x="4335" y="1425"/>
                    <a:pt x="4332" y="1463"/>
                  </a:cubicBezTo>
                  <a:cubicBezTo>
                    <a:pt x="4329" y="1504"/>
                    <a:pt x="4323" y="1510"/>
                    <a:pt x="4287" y="1511"/>
                  </a:cubicBezTo>
                  <a:cubicBezTo>
                    <a:pt x="4276" y="1512"/>
                    <a:pt x="4263" y="1512"/>
                    <a:pt x="4246" y="1515"/>
                  </a:cubicBezTo>
                  <a:cubicBezTo>
                    <a:pt x="4237" y="1516"/>
                    <a:pt x="4227" y="1518"/>
                    <a:pt x="4214" y="1520"/>
                  </a:cubicBezTo>
                  <a:cubicBezTo>
                    <a:pt x="4128" y="1534"/>
                    <a:pt x="3967" y="1560"/>
                    <a:pt x="3946" y="1463"/>
                  </a:cubicBezTo>
                  <a:cubicBezTo>
                    <a:pt x="3938" y="1427"/>
                    <a:pt x="3925" y="1404"/>
                    <a:pt x="3909" y="1400"/>
                  </a:cubicBezTo>
                  <a:cubicBezTo>
                    <a:pt x="3894" y="1396"/>
                    <a:pt x="3878" y="1406"/>
                    <a:pt x="3868" y="1417"/>
                  </a:cubicBezTo>
                  <a:cubicBezTo>
                    <a:pt x="3862" y="1423"/>
                    <a:pt x="3862" y="1423"/>
                    <a:pt x="3874" y="1436"/>
                  </a:cubicBezTo>
                  <a:cubicBezTo>
                    <a:pt x="3883" y="1446"/>
                    <a:pt x="3897" y="1460"/>
                    <a:pt x="3899" y="1484"/>
                  </a:cubicBezTo>
                  <a:cubicBezTo>
                    <a:pt x="3904" y="1518"/>
                    <a:pt x="3882" y="1521"/>
                    <a:pt x="3867" y="1523"/>
                  </a:cubicBezTo>
                  <a:cubicBezTo>
                    <a:pt x="3854" y="1525"/>
                    <a:pt x="3837" y="1527"/>
                    <a:pt x="3818" y="1542"/>
                  </a:cubicBezTo>
                  <a:cubicBezTo>
                    <a:pt x="3791" y="1563"/>
                    <a:pt x="3774" y="1609"/>
                    <a:pt x="3756" y="1659"/>
                  </a:cubicBezTo>
                  <a:cubicBezTo>
                    <a:pt x="3745" y="1691"/>
                    <a:pt x="3732" y="1724"/>
                    <a:pt x="3717" y="1753"/>
                  </a:cubicBezTo>
                  <a:cubicBezTo>
                    <a:pt x="3692" y="1798"/>
                    <a:pt x="3693" y="1834"/>
                    <a:pt x="3693" y="1880"/>
                  </a:cubicBezTo>
                  <a:cubicBezTo>
                    <a:pt x="3693" y="1905"/>
                    <a:pt x="3693" y="1933"/>
                    <a:pt x="3688" y="1966"/>
                  </a:cubicBezTo>
                  <a:cubicBezTo>
                    <a:pt x="3687" y="1979"/>
                    <a:pt x="3685" y="1990"/>
                    <a:pt x="3684" y="2000"/>
                  </a:cubicBezTo>
                  <a:cubicBezTo>
                    <a:pt x="3675" y="2064"/>
                    <a:pt x="3673" y="2083"/>
                    <a:pt x="3695" y="2108"/>
                  </a:cubicBezTo>
                  <a:cubicBezTo>
                    <a:pt x="3719" y="2135"/>
                    <a:pt x="3726" y="2189"/>
                    <a:pt x="3709" y="2217"/>
                  </a:cubicBezTo>
                  <a:cubicBezTo>
                    <a:pt x="3700" y="2231"/>
                    <a:pt x="3686" y="2237"/>
                    <a:pt x="3671" y="2234"/>
                  </a:cubicBezTo>
                  <a:cubicBezTo>
                    <a:pt x="3640" y="2227"/>
                    <a:pt x="3608" y="2252"/>
                    <a:pt x="3567" y="2283"/>
                  </a:cubicBezTo>
                  <a:lnTo>
                    <a:pt x="3551" y="2295"/>
                  </a:lnTo>
                  <a:cubicBezTo>
                    <a:pt x="3532" y="2310"/>
                    <a:pt x="3518" y="2331"/>
                    <a:pt x="3505" y="2352"/>
                  </a:cubicBezTo>
                  <a:cubicBezTo>
                    <a:pt x="3486" y="2382"/>
                    <a:pt x="3466" y="2414"/>
                    <a:pt x="3433" y="2406"/>
                  </a:cubicBezTo>
                  <a:cubicBezTo>
                    <a:pt x="3403" y="2400"/>
                    <a:pt x="3399" y="2372"/>
                    <a:pt x="3396" y="2352"/>
                  </a:cubicBezTo>
                  <a:cubicBezTo>
                    <a:pt x="3392" y="2326"/>
                    <a:pt x="3389" y="2319"/>
                    <a:pt x="3374" y="2320"/>
                  </a:cubicBezTo>
                  <a:cubicBezTo>
                    <a:pt x="3365" y="2320"/>
                    <a:pt x="3358" y="2322"/>
                    <a:pt x="3356" y="2325"/>
                  </a:cubicBezTo>
                  <a:cubicBezTo>
                    <a:pt x="3352" y="2332"/>
                    <a:pt x="3360" y="2352"/>
                    <a:pt x="3366" y="2369"/>
                  </a:cubicBezTo>
                  <a:cubicBezTo>
                    <a:pt x="3369" y="2376"/>
                    <a:pt x="3372" y="2382"/>
                    <a:pt x="3374" y="2389"/>
                  </a:cubicBezTo>
                  <a:cubicBezTo>
                    <a:pt x="3383" y="2415"/>
                    <a:pt x="3383" y="2435"/>
                    <a:pt x="3373" y="2450"/>
                  </a:cubicBezTo>
                  <a:cubicBezTo>
                    <a:pt x="3363" y="2466"/>
                    <a:pt x="3344" y="2474"/>
                    <a:pt x="3315" y="2477"/>
                  </a:cubicBezTo>
                  <a:cubicBezTo>
                    <a:pt x="3307" y="2477"/>
                    <a:pt x="3302" y="2479"/>
                    <a:pt x="3300" y="2482"/>
                  </a:cubicBezTo>
                  <a:cubicBezTo>
                    <a:pt x="3295" y="2488"/>
                    <a:pt x="3296" y="2502"/>
                    <a:pt x="3298" y="2517"/>
                  </a:cubicBezTo>
                  <a:cubicBezTo>
                    <a:pt x="3300" y="2532"/>
                    <a:pt x="3302" y="2549"/>
                    <a:pt x="3299" y="2565"/>
                  </a:cubicBezTo>
                  <a:cubicBezTo>
                    <a:pt x="3294" y="2594"/>
                    <a:pt x="3281" y="2596"/>
                    <a:pt x="3263" y="2596"/>
                  </a:cubicBezTo>
                  <a:cubicBezTo>
                    <a:pt x="3251" y="2596"/>
                    <a:pt x="3231" y="2596"/>
                    <a:pt x="3199" y="2616"/>
                  </a:cubicBezTo>
                  <a:cubicBezTo>
                    <a:pt x="3168" y="2636"/>
                    <a:pt x="3169" y="2645"/>
                    <a:pt x="3169" y="2646"/>
                  </a:cubicBezTo>
                  <a:cubicBezTo>
                    <a:pt x="3170" y="2648"/>
                    <a:pt x="3174" y="2655"/>
                    <a:pt x="3210" y="2665"/>
                  </a:cubicBezTo>
                  <a:cubicBezTo>
                    <a:pt x="3249" y="2674"/>
                    <a:pt x="3248" y="2709"/>
                    <a:pt x="3247" y="2735"/>
                  </a:cubicBezTo>
                  <a:cubicBezTo>
                    <a:pt x="3247" y="2740"/>
                    <a:pt x="3247" y="2746"/>
                    <a:pt x="3247" y="2751"/>
                  </a:cubicBezTo>
                  <a:cubicBezTo>
                    <a:pt x="3248" y="2776"/>
                    <a:pt x="3230" y="2779"/>
                    <a:pt x="3219" y="2781"/>
                  </a:cubicBezTo>
                  <a:cubicBezTo>
                    <a:pt x="3207" y="2784"/>
                    <a:pt x="3196" y="2786"/>
                    <a:pt x="3187" y="2804"/>
                  </a:cubicBezTo>
                  <a:cubicBezTo>
                    <a:pt x="3187" y="2805"/>
                    <a:pt x="3185" y="2809"/>
                    <a:pt x="3186" y="2810"/>
                  </a:cubicBezTo>
                  <a:cubicBezTo>
                    <a:pt x="3192" y="2819"/>
                    <a:pt x="3234" y="2820"/>
                    <a:pt x="3254" y="2821"/>
                  </a:cubicBezTo>
                  <a:cubicBezTo>
                    <a:pt x="3279" y="2821"/>
                    <a:pt x="3291" y="2822"/>
                    <a:pt x="3299" y="2827"/>
                  </a:cubicBezTo>
                  <a:cubicBezTo>
                    <a:pt x="3316" y="2838"/>
                    <a:pt x="3326" y="2893"/>
                    <a:pt x="3317" y="2923"/>
                  </a:cubicBezTo>
                  <a:cubicBezTo>
                    <a:pt x="3311" y="2941"/>
                    <a:pt x="3298" y="2950"/>
                    <a:pt x="3282" y="2950"/>
                  </a:cubicBezTo>
                  <a:cubicBezTo>
                    <a:pt x="3235" y="2949"/>
                    <a:pt x="3184" y="2961"/>
                    <a:pt x="3180" y="2983"/>
                  </a:cubicBezTo>
                  <a:cubicBezTo>
                    <a:pt x="3178" y="2995"/>
                    <a:pt x="3184" y="3004"/>
                    <a:pt x="3191" y="3018"/>
                  </a:cubicBezTo>
                  <a:cubicBezTo>
                    <a:pt x="3200" y="3033"/>
                    <a:pt x="3211" y="3052"/>
                    <a:pt x="3211" y="3081"/>
                  </a:cubicBezTo>
                  <a:cubicBezTo>
                    <a:pt x="3212" y="3126"/>
                    <a:pt x="3197" y="3138"/>
                    <a:pt x="3188" y="3141"/>
                  </a:cubicBezTo>
                  <a:cubicBezTo>
                    <a:pt x="3182" y="3143"/>
                    <a:pt x="3166" y="3145"/>
                    <a:pt x="3150" y="3123"/>
                  </a:cubicBezTo>
                  <a:lnTo>
                    <a:pt x="3147" y="3118"/>
                  </a:lnTo>
                  <a:cubicBezTo>
                    <a:pt x="3138" y="3106"/>
                    <a:pt x="3130" y="3095"/>
                    <a:pt x="3124" y="3094"/>
                  </a:cubicBezTo>
                  <a:cubicBezTo>
                    <a:pt x="3120" y="3094"/>
                    <a:pt x="3114" y="3097"/>
                    <a:pt x="3107" y="3104"/>
                  </a:cubicBezTo>
                  <a:cubicBezTo>
                    <a:pt x="3099" y="3113"/>
                    <a:pt x="3095" y="3123"/>
                    <a:pt x="3095" y="3136"/>
                  </a:cubicBezTo>
                  <a:cubicBezTo>
                    <a:pt x="3096" y="3156"/>
                    <a:pt x="3107" y="3179"/>
                    <a:pt x="3126" y="3195"/>
                  </a:cubicBezTo>
                  <a:cubicBezTo>
                    <a:pt x="3132" y="3201"/>
                    <a:pt x="3139" y="3208"/>
                    <a:pt x="3139" y="3217"/>
                  </a:cubicBezTo>
                  <a:cubicBezTo>
                    <a:pt x="3139" y="3227"/>
                    <a:pt x="3132" y="3234"/>
                    <a:pt x="3124" y="3242"/>
                  </a:cubicBezTo>
                  <a:cubicBezTo>
                    <a:pt x="3111" y="3255"/>
                    <a:pt x="3088" y="3278"/>
                    <a:pt x="3072" y="3337"/>
                  </a:cubicBezTo>
                  <a:cubicBezTo>
                    <a:pt x="3055" y="3405"/>
                    <a:pt x="3038" y="3413"/>
                    <a:pt x="3009" y="3422"/>
                  </a:cubicBezTo>
                  <a:cubicBezTo>
                    <a:pt x="2990" y="3427"/>
                    <a:pt x="2967" y="3434"/>
                    <a:pt x="2931" y="3470"/>
                  </a:cubicBezTo>
                  <a:cubicBezTo>
                    <a:pt x="2876" y="3527"/>
                    <a:pt x="2832" y="3527"/>
                    <a:pt x="2796" y="3527"/>
                  </a:cubicBezTo>
                  <a:cubicBezTo>
                    <a:pt x="2774" y="3527"/>
                    <a:pt x="2757" y="3527"/>
                    <a:pt x="2741" y="3540"/>
                  </a:cubicBezTo>
                  <a:cubicBezTo>
                    <a:pt x="2705" y="3570"/>
                    <a:pt x="2657" y="3592"/>
                    <a:pt x="2610" y="3613"/>
                  </a:cubicBezTo>
                  <a:cubicBezTo>
                    <a:pt x="2595" y="3619"/>
                    <a:pt x="2580" y="3626"/>
                    <a:pt x="2565" y="3633"/>
                  </a:cubicBezTo>
                  <a:cubicBezTo>
                    <a:pt x="2555" y="3638"/>
                    <a:pt x="2546" y="3644"/>
                    <a:pt x="2537" y="3649"/>
                  </a:cubicBezTo>
                  <a:cubicBezTo>
                    <a:pt x="2522" y="3658"/>
                    <a:pt x="2509" y="3666"/>
                    <a:pt x="2497" y="3666"/>
                  </a:cubicBezTo>
                  <a:moveTo>
                    <a:pt x="2440" y="3315"/>
                  </a:moveTo>
                  <a:cubicBezTo>
                    <a:pt x="2441" y="3315"/>
                    <a:pt x="2443" y="3315"/>
                    <a:pt x="2445" y="3316"/>
                  </a:cubicBezTo>
                  <a:cubicBezTo>
                    <a:pt x="2457" y="3319"/>
                    <a:pt x="2463" y="3334"/>
                    <a:pt x="2466" y="3347"/>
                  </a:cubicBezTo>
                  <a:cubicBezTo>
                    <a:pt x="2475" y="3382"/>
                    <a:pt x="2470" y="3403"/>
                    <a:pt x="2466" y="3418"/>
                  </a:cubicBezTo>
                  <a:cubicBezTo>
                    <a:pt x="2462" y="3433"/>
                    <a:pt x="2460" y="3439"/>
                    <a:pt x="2470" y="3451"/>
                  </a:cubicBezTo>
                  <a:cubicBezTo>
                    <a:pt x="2476" y="3458"/>
                    <a:pt x="2480" y="3461"/>
                    <a:pt x="2484" y="3464"/>
                  </a:cubicBezTo>
                  <a:cubicBezTo>
                    <a:pt x="2502" y="3479"/>
                    <a:pt x="2502" y="3487"/>
                    <a:pt x="2495" y="3576"/>
                  </a:cubicBezTo>
                  <a:cubicBezTo>
                    <a:pt x="2491" y="3631"/>
                    <a:pt x="2496" y="3641"/>
                    <a:pt x="2498" y="3642"/>
                  </a:cubicBezTo>
                  <a:cubicBezTo>
                    <a:pt x="2501" y="3642"/>
                    <a:pt x="2515" y="3634"/>
                    <a:pt x="2525" y="3628"/>
                  </a:cubicBezTo>
                  <a:cubicBezTo>
                    <a:pt x="2534" y="3623"/>
                    <a:pt x="2544" y="3617"/>
                    <a:pt x="2555" y="3612"/>
                  </a:cubicBezTo>
                  <a:cubicBezTo>
                    <a:pt x="2570" y="3605"/>
                    <a:pt x="2585" y="3598"/>
                    <a:pt x="2600" y="3591"/>
                  </a:cubicBezTo>
                  <a:cubicBezTo>
                    <a:pt x="2645" y="3571"/>
                    <a:pt x="2692" y="3550"/>
                    <a:pt x="2726" y="3522"/>
                  </a:cubicBezTo>
                  <a:cubicBezTo>
                    <a:pt x="2748" y="3503"/>
                    <a:pt x="2772" y="3503"/>
                    <a:pt x="2796" y="3503"/>
                  </a:cubicBezTo>
                  <a:cubicBezTo>
                    <a:pt x="2829" y="3503"/>
                    <a:pt x="2866" y="3504"/>
                    <a:pt x="2915" y="3454"/>
                  </a:cubicBezTo>
                  <a:cubicBezTo>
                    <a:pt x="2954" y="3413"/>
                    <a:pt x="2982" y="3405"/>
                    <a:pt x="3002" y="3399"/>
                  </a:cubicBezTo>
                  <a:cubicBezTo>
                    <a:pt x="3025" y="3393"/>
                    <a:pt x="3035" y="3390"/>
                    <a:pt x="3050" y="3332"/>
                  </a:cubicBezTo>
                  <a:cubicBezTo>
                    <a:pt x="3066" y="3266"/>
                    <a:pt x="3093" y="3239"/>
                    <a:pt x="3108" y="3225"/>
                  </a:cubicBezTo>
                  <a:cubicBezTo>
                    <a:pt x="3110" y="3223"/>
                    <a:pt x="3114" y="3219"/>
                    <a:pt x="3115" y="3218"/>
                  </a:cubicBezTo>
                  <a:cubicBezTo>
                    <a:pt x="3114" y="3217"/>
                    <a:pt x="3113" y="3216"/>
                    <a:pt x="3110" y="3213"/>
                  </a:cubicBezTo>
                  <a:cubicBezTo>
                    <a:pt x="3087" y="3192"/>
                    <a:pt x="3072" y="3163"/>
                    <a:pt x="3072" y="3137"/>
                  </a:cubicBezTo>
                  <a:cubicBezTo>
                    <a:pt x="3071" y="3118"/>
                    <a:pt x="3078" y="3101"/>
                    <a:pt x="3090" y="3088"/>
                  </a:cubicBezTo>
                  <a:cubicBezTo>
                    <a:pt x="3103" y="3075"/>
                    <a:pt x="3115" y="3070"/>
                    <a:pt x="3126" y="3071"/>
                  </a:cubicBezTo>
                  <a:cubicBezTo>
                    <a:pt x="3143" y="3072"/>
                    <a:pt x="3154" y="3088"/>
                    <a:pt x="3166" y="3104"/>
                  </a:cubicBezTo>
                  <a:lnTo>
                    <a:pt x="3169" y="3109"/>
                  </a:lnTo>
                  <a:cubicBezTo>
                    <a:pt x="3175" y="3118"/>
                    <a:pt x="3179" y="3119"/>
                    <a:pt x="3180" y="3119"/>
                  </a:cubicBezTo>
                  <a:cubicBezTo>
                    <a:pt x="3182" y="3118"/>
                    <a:pt x="3189" y="3110"/>
                    <a:pt x="3188" y="3082"/>
                  </a:cubicBezTo>
                  <a:cubicBezTo>
                    <a:pt x="3187" y="3058"/>
                    <a:pt x="3179" y="3044"/>
                    <a:pt x="3171" y="3029"/>
                  </a:cubicBezTo>
                  <a:cubicBezTo>
                    <a:pt x="3162" y="3014"/>
                    <a:pt x="3154" y="2999"/>
                    <a:pt x="3157" y="2979"/>
                  </a:cubicBezTo>
                  <a:cubicBezTo>
                    <a:pt x="3164" y="2935"/>
                    <a:pt x="3239" y="2925"/>
                    <a:pt x="3282" y="2927"/>
                  </a:cubicBezTo>
                  <a:cubicBezTo>
                    <a:pt x="3286" y="2927"/>
                    <a:pt x="3290" y="2926"/>
                    <a:pt x="3294" y="2918"/>
                  </a:cubicBezTo>
                  <a:cubicBezTo>
                    <a:pt x="3303" y="2896"/>
                    <a:pt x="3292" y="2853"/>
                    <a:pt x="3285" y="2846"/>
                  </a:cubicBezTo>
                  <a:cubicBezTo>
                    <a:pt x="3282" y="2845"/>
                    <a:pt x="3265" y="2845"/>
                    <a:pt x="3253" y="2844"/>
                  </a:cubicBezTo>
                  <a:cubicBezTo>
                    <a:pt x="3209" y="2843"/>
                    <a:pt x="3178" y="2841"/>
                    <a:pt x="3166" y="2822"/>
                  </a:cubicBezTo>
                  <a:cubicBezTo>
                    <a:pt x="3163" y="2817"/>
                    <a:pt x="3160" y="2808"/>
                    <a:pt x="3166" y="2795"/>
                  </a:cubicBezTo>
                  <a:cubicBezTo>
                    <a:pt x="3179" y="2765"/>
                    <a:pt x="3201" y="2761"/>
                    <a:pt x="3215" y="2758"/>
                  </a:cubicBezTo>
                  <a:cubicBezTo>
                    <a:pt x="3218" y="2758"/>
                    <a:pt x="3222" y="2757"/>
                    <a:pt x="3224" y="2756"/>
                  </a:cubicBezTo>
                  <a:cubicBezTo>
                    <a:pt x="3224" y="2756"/>
                    <a:pt x="3224" y="2755"/>
                    <a:pt x="3224" y="2752"/>
                  </a:cubicBezTo>
                  <a:cubicBezTo>
                    <a:pt x="3224" y="2746"/>
                    <a:pt x="3224" y="2740"/>
                    <a:pt x="3224" y="2734"/>
                  </a:cubicBezTo>
                  <a:cubicBezTo>
                    <a:pt x="3224" y="2705"/>
                    <a:pt x="3223" y="2692"/>
                    <a:pt x="3204" y="2687"/>
                  </a:cubicBezTo>
                  <a:cubicBezTo>
                    <a:pt x="3178" y="2681"/>
                    <a:pt x="3150" y="2671"/>
                    <a:pt x="3146" y="2649"/>
                  </a:cubicBezTo>
                  <a:cubicBezTo>
                    <a:pt x="3143" y="2627"/>
                    <a:pt x="3168" y="2609"/>
                    <a:pt x="3187" y="2597"/>
                  </a:cubicBezTo>
                  <a:cubicBezTo>
                    <a:pt x="3224" y="2573"/>
                    <a:pt x="3249" y="2573"/>
                    <a:pt x="3263" y="2573"/>
                  </a:cubicBezTo>
                  <a:cubicBezTo>
                    <a:pt x="3267" y="2573"/>
                    <a:pt x="3271" y="2573"/>
                    <a:pt x="3272" y="2572"/>
                  </a:cubicBezTo>
                  <a:lnTo>
                    <a:pt x="3272" y="2572"/>
                  </a:lnTo>
                  <a:cubicBezTo>
                    <a:pt x="3272" y="2572"/>
                    <a:pt x="3274" y="2571"/>
                    <a:pt x="3276" y="2561"/>
                  </a:cubicBezTo>
                  <a:cubicBezTo>
                    <a:pt x="3278" y="2548"/>
                    <a:pt x="3276" y="2534"/>
                    <a:pt x="3275" y="2520"/>
                  </a:cubicBezTo>
                  <a:cubicBezTo>
                    <a:pt x="3272" y="2500"/>
                    <a:pt x="3270" y="2481"/>
                    <a:pt x="3281" y="2468"/>
                  </a:cubicBezTo>
                  <a:cubicBezTo>
                    <a:pt x="3288" y="2459"/>
                    <a:pt x="3298" y="2455"/>
                    <a:pt x="3313" y="2453"/>
                  </a:cubicBezTo>
                  <a:cubicBezTo>
                    <a:pt x="3334" y="2452"/>
                    <a:pt x="3348" y="2446"/>
                    <a:pt x="3353" y="2437"/>
                  </a:cubicBezTo>
                  <a:cubicBezTo>
                    <a:pt x="3359" y="2429"/>
                    <a:pt x="3358" y="2415"/>
                    <a:pt x="3352" y="2397"/>
                  </a:cubicBezTo>
                  <a:cubicBezTo>
                    <a:pt x="3350" y="2390"/>
                    <a:pt x="3347" y="2384"/>
                    <a:pt x="3345" y="2378"/>
                  </a:cubicBezTo>
                  <a:cubicBezTo>
                    <a:pt x="3334" y="2352"/>
                    <a:pt x="3325" y="2329"/>
                    <a:pt x="3336" y="2312"/>
                  </a:cubicBezTo>
                  <a:cubicBezTo>
                    <a:pt x="3343" y="2302"/>
                    <a:pt x="3355" y="2297"/>
                    <a:pt x="3374" y="2296"/>
                  </a:cubicBezTo>
                  <a:cubicBezTo>
                    <a:pt x="3411" y="2296"/>
                    <a:pt x="3416" y="2327"/>
                    <a:pt x="3419" y="2348"/>
                  </a:cubicBezTo>
                  <a:cubicBezTo>
                    <a:pt x="3423" y="2371"/>
                    <a:pt x="3425" y="2381"/>
                    <a:pt x="3437" y="2383"/>
                  </a:cubicBezTo>
                  <a:cubicBezTo>
                    <a:pt x="3454" y="2387"/>
                    <a:pt x="3467" y="2369"/>
                    <a:pt x="3485" y="2340"/>
                  </a:cubicBezTo>
                  <a:cubicBezTo>
                    <a:pt x="3499" y="2318"/>
                    <a:pt x="3514" y="2294"/>
                    <a:pt x="3537" y="2276"/>
                  </a:cubicBezTo>
                  <a:lnTo>
                    <a:pt x="3552" y="2265"/>
                  </a:lnTo>
                  <a:cubicBezTo>
                    <a:pt x="3596" y="2231"/>
                    <a:pt x="3635" y="2201"/>
                    <a:pt x="3676" y="2211"/>
                  </a:cubicBezTo>
                  <a:cubicBezTo>
                    <a:pt x="3680" y="2212"/>
                    <a:pt x="3685" y="2212"/>
                    <a:pt x="3689" y="2205"/>
                  </a:cubicBezTo>
                  <a:cubicBezTo>
                    <a:pt x="3700" y="2187"/>
                    <a:pt x="3696" y="2145"/>
                    <a:pt x="3677" y="2124"/>
                  </a:cubicBezTo>
                  <a:cubicBezTo>
                    <a:pt x="3648" y="2090"/>
                    <a:pt x="3652" y="2063"/>
                    <a:pt x="3661" y="1997"/>
                  </a:cubicBezTo>
                  <a:cubicBezTo>
                    <a:pt x="3662" y="1987"/>
                    <a:pt x="3664" y="1976"/>
                    <a:pt x="3665" y="1963"/>
                  </a:cubicBezTo>
                  <a:cubicBezTo>
                    <a:pt x="3669" y="1932"/>
                    <a:pt x="3669" y="1906"/>
                    <a:pt x="3669" y="1880"/>
                  </a:cubicBezTo>
                  <a:cubicBezTo>
                    <a:pt x="3669" y="1833"/>
                    <a:pt x="3669" y="1792"/>
                    <a:pt x="3696" y="1742"/>
                  </a:cubicBezTo>
                  <a:cubicBezTo>
                    <a:pt x="3711" y="1714"/>
                    <a:pt x="3723" y="1682"/>
                    <a:pt x="3734" y="1651"/>
                  </a:cubicBezTo>
                  <a:cubicBezTo>
                    <a:pt x="3753" y="1598"/>
                    <a:pt x="3771" y="1548"/>
                    <a:pt x="3803" y="1523"/>
                  </a:cubicBezTo>
                  <a:cubicBezTo>
                    <a:pt x="3828" y="1504"/>
                    <a:pt x="3850" y="1501"/>
                    <a:pt x="3864" y="1499"/>
                  </a:cubicBezTo>
                  <a:cubicBezTo>
                    <a:pt x="3868" y="1499"/>
                    <a:pt x="3875" y="1498"/>
                    <a:pt x="3876" y="1497"/>
                  </a:cubicBezTo>
                  <a:lnTo>
                    <a:pt x="3876" y="1497"/>
                  </a:lnTo>
                  <a:cubicBezTo>
                    <a:pt x="3876" y="1497"/>
                    <a:pt x="3877" y="1495"/>
                    <a:pt x="3876" y="1486"/>
                  </a:cubicBezTo>
                  <a:cubicBezTo>
                    <a:pt x="3874" y="1471"/>
                    <a:pt x="3865" y="1461"/>
                    <a:pt x="3856" y="1451"/>
                  </a:cubicBezTo>
                  <a:cubicBezTo>
                    <a:pt x="3846" y="1440"/>
                    <a:pt x="3830" y="1423"/>
                    <a:pt x="3851" y="1401"/>
                  </a:cubicBezTo>
                  <a:cubicBezTo>
                    <a:pt x="3870" y="1380"/>
                    <a:pt x="3894" y="1371"/>
                    <a:pt x="3915" y="1377"/>
                  </a:cubicBezTo>
                  <a:cubicBezTo>
                    <a:pt x="3940" y="1384"/>
                    <a:pt x="3958" y="1411"/>
                    <a:pt x="3969" y="1458"/>
                  </a:cubicBezTo>
                  <a:cubicBezTo>
                    <a:pt x="3984" y="1533"/>
                    <a:pt x="4132" y="1509"/>
                    <a:pt x="4211" y="1496"/>
                  </a:cubicBezTo>
                  <a:cubicBezTo>
                    <a:pt x="4223" y="1494"/>
                    <a:pt x="4234" y="1492"/>
                    <a:pt x="4243" y="1491"/>
                  </a:cubicBezTo>
                  <a:cubicBezTo>
                    <a:pt x="4262" y="1489"/>
                    <a:pt x="4276" y="1488"/>
                    <a:pt x="4286" y="1488"/>
                  </a:cubicBezTo>
                  <a:cubicBezTo>
                    <a:pt x="4306" y="1487"/>
                    <a:pt x="4306" y="1487"/>
                    <a:pt x="4308" y="1461"/>
                  </a:cubicBezTo>
                  <a:cubicBezTo>
                    <a:pt x="4310" y="1442"/>
                    <a:pt x="4306" y="1441"/>
                    <a:pt x="4289" y="1437"/>
                  </a:cubicBezTo>
                  <a:cubicBezTo>
                    <a:pt x="4274" y="1433"/>
                    <a:pt x="4254" y="1428"/>
                    <a:pt x="4237" y="1408"/>
                  </a:cubicBezTo>
                  <a:cubicBezTo>
                    <a:pt x="4203" y="1369"/>
                    <a:pt x="4051" y="1263"/>
                    <a:pt x="4050" y="1262"/>
                  </a:cubicBezTo>
                  <a:cubicBezTo>
                    <a:pt x="4045" y="1258"/>
                    <a:pt x="3939" y="1181"/>
                    <a:pt x="3890" y="1135"/>
                  </a:cubicBezTo>
                  <a:cubicBezTo>
                    <a:pt x="3864" y="1110"/>
                    <a:pt x="3854" y="1090"/>
                    <a:pt x="3847" y="1073"/>
                  </a:cubicBezTo>
                  <a:cubicBezTo>
                    <a:pt x="3840" y="1058"/>
                    <a:pt x="3835" y="1048"/>
                    <a:pt x="3819" y="1038"/>
                  </a:cubicBezTo>
                  <a:cubicBezTo>
                    <a:pt x="3791" y="1022"/>
                    <a:pt x="3790" y="1003"/>
                    <a:pt x="3791" y="993"/>
                  </a:cubicBezTo>
                  <a:cubicBezTo>
                    <a:pt x="3794" y="974"/>
                    <a:pt x="3815" y="959"/>
                    <a:pt x="3848" y="952"/>
                  </a:cubicBezTo>
                  <a:cubicBezTo>
                    <a:pt x="3896" y="942"/>
                    <a:pt x="3930" y="924"/>
                    <a:pt x="3936" y="906"/>
                  </a:cubicBezTo>
                  <a:cubicBezTo>
                    <a:pt x="3937" y="903"/>
                    <a:pt x="3940" y="894"/>
                    <a:pt x="3926" y="877"/>
                  </a:cubicBezTo>
                  <a:cubicBezTo>
                    <a:pt x="3906" y="853"/>
                    <a:pt x="3890" y="841"/>
                    <a:pt x="3875" y="831"/>
                  </a:cubicBezTo>
                  <a:cubicBezTo>
                    <a:pt x="3858" y="818"/>
                    <a:pt x="3843" y="807"/>
                    <a:pt x="3830" y="781"/>
                  </a:cubicBezTo>
                  <a:cubicBezTo>
                    <a:pt x="3821" y="762"/>
                    <a:pt x="3820" y="745"/>
                    <a:pt x="3819" y="732"/>
                  </a:cubicBezTo>
                  <a:cubicBezTo>
                    <a:pt x="3819" y="713"/>
                    <a:pt x="3819" y="708"/>
                    <a:pt x="3797" y="703"/>
                  </a:cubicBezTo>
                  <a:cubicBezTo>
                    <a:pt x="3747" y="692"/>
                    <a:pt x="3724" y="679"/>
                    <a:pt x="3710" y="628"/>
                  </a:cubicBezTo>
                  <a:cubicBezTo>
                    <a:pt x="3706" y="613"/>
                    <a:pt x="3706" y="601"/>
                    <a:pt x="3706" y="593"/>
                  </a:cubicBezTo>
                  <a:cubicBezTo>
                    <a:pt x="3707" y="581"/>
                    <a:pt x="3707" y="578"/>
                    <a:pt x="3672" y="566"/>
                  </a:cubicBezTo>
                  <a:cubicBezTo>
                    <a:pt x="3633" y="552"/>
                    <a:pt x="3605" y="526"/>
                    <a:pt x="3599" y="497"/>
                  </a:cubicBezTo>
                  <a:cubicBezTo>
                    <a:pt x="3595" y="477"/>
                    <a:pt x="3601" y="458"/>
                    <a:pt x="3617" y="442"/>
                  </a:cubicBezTo>
                  <a:cubicBezTo>
                    <a:pt x="3622" y="438"/>
                    <a:pt x="3623" y="435"/>
                    <a:pt x="3623" y="434"/>
                  </a:cubicBezTo>
                  <a:cubicBezTo>
                    <a:pt x="3622" y="430"/>
                    <a:pt x="3609" y="420"/>
                    <a:pt x="3599" y="414"/>
                  </a:cubicBezTo>
                  <a:cubicBezTo>
                    <a:pt x="3582" y="402"/>
                    <a:pt x="3561" y="387"/>
                    <a:pt x="3544" y="365"/>
                  </a:cubicBezTo>
                  <a:cubicBezTo>
                    <a:pt x="3536" y="354"/>
                    <a:pt x="3528" y="345"/>
                    <a:pt x="3521" y="337"/>
                  </a:cubicBezTo>
                  <a:cubicBezTo>
                    <a:pt x="3505" y="319"/>
                    <a:pt x="3495" y="307"/>
                    <a:pt x="3501" y="294"/>
                  </a:cubicBezTo>
                  <a:cubicBezTo>
                    <a:pt x="3507" y="281"/>
                    <a:pt x="3525" y="279"/>
                    <a:pt x="3563" y="279"/>
                  </a:cubicBezTo>
                  <a:cubicBezTo>
                    <a:pt x="3595" y="280"/>
                    <a:pt x="3621" y="285"/>
                    <a:pt x="3643" y="289"/>
                  </a:cubicBezTo>
                  <a:cubicBezTo>
                    <a:pt x="3658" y="292"/>
                    <a:pt x="3677" y="295"/>
                    <a:pt x="3681" y="292"/>
                  </a:cubicBezTo>
                  <a:cubicBezTo>
                    <a:pt x="3681" y="292"/>
                    <a:pt x="3682" y="291"/>
                    <a:pt x="3682" y="284"/>
                  </a:cubicBezTo>
                  <a:cubicBezTo>
                    <a:pt x="3681" y="270"/>
                    <a:pt x="3682" y="251"/>
                    <a:pt x="3696" y="243"/>
                  </a:cubicBezTo>
                  <a:cubicBezTo>
                    <a:pt x="3710" y="235"/>
                    <a:pt x="3728" y="243"/>
                    <a:pt x="3751" y="258"/>
                  </a:cubicBezTo>
                  <a:cubicBezTo>
                    <a:pt x="3771" y="271"/>
                    <a:pt x="3784" y="276"/>
                    <a:pt x="3791" y="278"/>
                  </a:cubicBezTo>
                  <a:cubicBezTo>
                    <a:pt x="3790" y="276"/>
                    <a:pt x="3789" y="272"/>
                    <a:pt x="3787" y="268"/>
                  </a:cubicBezTo>
                  <a:lnTo>
                    <a:pt x="3783" y="259"/>
                  </a:lnTo>
                  <a:cubicBezTo>
                    <a:pt x="3772" y="236"/>
                    <a:pt x="3772" y="236"/>
                    <a:pt x="3751" y="225"/>
                  </a:cubicBezTo>
                  <a:cubicBezTo>
                    <a:pt x="3745" y="221"/>
                    <a:pt x="3737" y="216"/>
                    <a:pt x="3726" y="210"/>
                  </a:cubicBezTo>
                  <a:cubicBezTo>
                    <a:pt x="3694" y="191"/>
                    <a:pt x="3687" y="170"/>
                    <a:pt x="3682" y="154"/>
                  </a:cubicBezTo>
                  <a:cubicBezTo>
                    <a:pt x="3677" y="141"/>
                    <a:pt x="3674" y="131"/>
                    <a:pt x="3658" y="123"/>
                  </a:cubicBezTo>
                  <a:cubicBezTo>
                    <a:pt x="3635" y="110"/>
                    <a:pt x="3624" y="87"/>
                    <a:pt x="3614" y="69"/>
                  </a:cubicBezTo>
                  <a:cubicBezTo>
                    <a:pt x="3604" y="49"/>
                    <a:pt x="3598" y="38"/>
                    <a:pt x="3585" y="38"/>
                  </a:cubicBezTo>
                  <a:cubicBezTo>
                    <a:pt x="3574" y="38"/>
                    <a:pt x="3551" y="36"/>
                    <a:pt x="3521" y="34"/>
                  </a:cubicBezTo>
                  <a:cubicBezTo>
                    <a:pt x="3455" y="28"/>
                    <a:pt x="3331" y="18"/>
                    <a:pt x="3307" y="30"/>
                  </a:cubicBezTo>
                  <a:cubicBezTo>
                    <a:pt x="3271" y="49"/>
                    <a:pt x="3217" y="60"/>
                    <a:pt x="3192" y="46"/>
                  </a:cubicBezTo>
                  <a:lnTo>
                    <a:pt x="3185" y="42"/>
                  </a:lnTo>
                  <a:cubicBezTo>
                    <a:pt x="3161" y="28"/>
                    <a:pt x="3139" y="18"/>
                    <a:pt x="3117" y="37"/>
                  </a:cubicBezTo>
                  <a:cubicBezTo>
                    <a:pt x="3079" y="70"/>
                    <a:pt x="3050" y="57"/>
                    <a:pt x="3020" y="43"/>
                  </a:cubicBezTo>
                  <a:lnTo>
                    <a:pt x="3018" y="41"/>
                  </a:lnTo>
                  <a:cubicBezTo>
                    <a:pt x="3003" y="34"/>
                    <a:pt x="3003" y="34"/>
                    <a:pt x="2989" y="53"/>
                  </a:cubicBezTo>
                  <a:cubicBezTo>
                    <a:pt x="2983" y="60"/>
                    <a:pt x="2976" y="69"/>
                    <a:pt x="2966" y="80"/>
                  </a:cubicBezTo>
                  <a:cubicBezTo>
                    <a:pt x="2955" y="92"/>
                    <a:pt x="2946" y="99"/>
                    <a:pt x="2940" y="103"/>
                  </a:cubicBezTo>
                  <a:cubicBezTo>
                    <a:pt x="2927" y="113"/>
                    <a:pt x="2925" y="114"/>
                    <a:pt x="2922" y="155"/>
                  </a:cubicBezTo>
                  <a:cubicBezTo>
                    <a:pt x="2920" y="183"/>
                    <a:pt x="2920" y="204"/>
                    <a:pt x="2921" y="223"/>
                  </a:cubicBezTo>
                  <a:cubicBezTo>
                    <a:pt x="2922" y="248"/>
                    <a:pt x="2922" y="268"/>
                    <a:pt x="2915" y="287"/>
                  </a:cubicBezTo>
                  <a:cubicBezTo>
                    <a:pt x="2912" y="297"/>
                    <a:pt x="2907" y="303"/>
                    <a:pt x="2903" y="308"/>
                  </a:cubicBezTo>
                  <a:cubicBezTo>
                    <a:pt x="2897" y="317"/>
                    <a:pt x="2894" y="321"/>
                    <a:pt x="2913" y="350"/>
                  </a:cubicBezTo>
                  <a:cubicBezTo>
                    <a:pt x="2937" y="386"/>
                    <a:pt x="2914" y="411"/>
                    <a:pt x="2898" y="429"/>
                  </a:cubicBezTo>
                  <a:cubicBezTo>
                    <a:pt x="2886" y="441"/>
                    <a:pt x="2876" y="452"/>
                    <a:pt x="2876" y="466"/>
                  </a:cubicBezTo>
                  <a:cubicBezTo>
                    <a:pt x="2876" y="468"/>
                    <a:pt x="2872" y="614"/>
                    <a:pt x="2831" y="618"/>
                  </a:cubicBezTo>
                  <a:cubicBezTo>
                    <a:pt x="2826" y="618"/>
                    <a:pt x="2819" y="617"/>
                    <a:pt x="2808" y="616"/>
                  </a:cubicBezTo>
                  <a:cubicBezTo>
                    <a:pt x="2782" y="612"/>
                    <a:pt x="2732" y="605"/>
                    <a:pt x="2709" y="625"/>
                  </a:cubicBezTo>
                  <a:cubicBezTo>
                    <a:pt x="2700" y="633"/>
                    <a:pt x="2696" y="645"/>
                    <a:pt x="2696" y="662"/>
                  </a:cubicBezTo>
                  <a:cubicBezTo>
                    <a:pt x="2698" y="709"/>
                    <a:pt x="2706" y="713"/>
                    <a:pt x="2716" y="719"/>
                  </a:cubicBezTo>
                  <a:cubicBezTo>
                    <a:pt x="2729" y="727"/>
                    <a:pt x="2740" y="735"/>
                    <a:pt x="2747" y="764"/>
                  </a:cubicBezTo>
                  <a:cubicBezTo>
                    <a:pt x="2756" y="807"/>
                    <a:pt x="2746" y="817"/>
                    <a:pt x="2716" y="824"/>
                  </a:cubicBezTo>
                  <a:cubicBezTo>
                    <a:pt x="2703" y="827"/>
                    <a:pt x="2686" y="831"/>
                    <a:pt x="2666" y="845"/>
                  </a:cubicBezTo>
                  <a:cubicBezTo>
                    <a:pt x="2642" y="862"/>
                    <a:pt x="2636" y="878"/>
                    <a:pt x="2631" y="893"/>
                  </a:cubicBezTo>
                  <a:cubicBezTo>
                    <a:pt x="2624" y="911"/>
                    <a:pt x="2617" y="930"/>
                    <a:pt x="2583" y="939"/>
                  </a:cubicBezTo>
                  <a:cubicBezTo>
                    <a:pt x="2564" y="944"/>
                    <a:pt x="2552" y="952"/>
                    <a:pt x="2550" y="959"/>
                  </a:cubicBezTo>
                  <a:cubicBezTo>
                    <a:pt x="2548" y="966"/>
                    <a:pt x="2554" y="976"/>
                    <a:pt x="2566" y="988"/>
                  </a:cubicBezTo>
                  <a:cubicBezTo>
                    <a:pt x="2590" y="1011"/>
                    <a:pt x="2595" y="1039"/>
                    <a:pt x="2580" y="1071"/>
                  </a:cubicBezTo>
                  <a:cubicBezTo>
                    <a:pt x="2574" y="1083"/>
                    <a:pt x="2563" y="1086"/>
                    <a:pt x="2554" y="1088"/>
                  </a:cubicBezTo>
                  <a:cubicBezTo>
                    <a:pt x="2542" y="1092"/>
                    <a:pt x="2531" y="1094"/>
                    <a:pt x="2524" y="1117"/>
                  </a:cubicBezTo>
                  <a:cubicBezTo>
                    <a:pt x="2517" y="1137"/>
                    <a:pt x="2509" y="1154"/>
                    <a:pt x="2501" y="1171"/>
                  </a:cubicBezTo>
                  <a:cubicBezTo>
                    <a:pt x="2491" y="1193"/>
                    <a:pt x="2481" y="1214"/>
                    <a:pt x="2477" y="1237"/>
                  </a:cubicBezTo>
                  <a:cubicBezTo>
                    <a:pt x="2471" y="1272"/>
                    <a:pt x="2459" y="1292"/>
                    <a:pt x="2441" y="1299"/>
                  </a:cubicBezTo>
                  <a:cubicBezTo>
                    <a:pt x="2428" y="1305"/>
                    <a:pt x="2413" y="1302"/>
                    <a:pt x="2397" y="1290"/>
                  </a:cubicBezTo>
                  <a:cubicBezTo>
                    <a:pt x="2361" y="1264"/>
                    <a:pt x="2347" y="1263"/>
                    <a:pt x="2329" y="1270"/>
                  </a:cubicBezTo>
                  <a:cubicBezTo>
                    <a:pt x="2303" y="1279"/>
                    <a:pt x="2282" y="1280"/>
                    <a:pt x="2281" y="1281"/>
                  </a:cubicBezTo>
                  <a:lnTo>
                    <a:pt x="2278" y="1281"/>
                  </a:lnTo>
                  <a:lnTo>
                    <a:pt x="2275" y="1279"/>
                  </a:lnTo>
                  <a:cubicBezTo>
                    <a:pt x="2256" y="1271"/>
                    <a:pt x="2201" y="1251"/>
                    <a:pt x="2173" y="1267"/>
                  </a:cubicBezTo>
                  <a:cubicBezTo>
                    <a:pt x="2160" y="1274"/>
                    <a:pt x="2146" y="1294"/>
                    <a:pt x="2133" y="1312"/>
                  </a:cubicBezTo>
                  <a:cubicBezTo>
                    <a:pt x="2109" y="1346"/>
                    <a:pt x="2082" y="1385"/>
                    <a:pt x="2041" y="1377"/>
                  </a:cubicBezTo>
                  <a:cubicBezTo>
                    <a:pt x="2017" y="1373"/>
                    <a:pt x="2002" y="1366"/>
                    <a:pt x="1986" y="1359"/>
                  </a:cubicBezTo>
                  <a:cubicBezTo>
                    <a:pt x="1965" y="1349"/>
                    <a:pt x="1938" y="1337"/>
                    <a:pt x="1877" y="1324"/>
                  </a:cubicBezTo>
                  <a:cubicBezTo>
                    <a:pt x="1847" y="1318"/>
                    <a:pt x="1826" y="1314"/>
                    <a:pt x="1809" y="1312"/>
                  </a:cubicBezTo>
                  <a:cubicBezTo>
                    <a:pt x="1764" y="1304"/>
                    <a:pt x="1750" y="1302"/>
                    <a:pt x="1718" y="1265"/>
                  </a:cubicBezTo>
                  <a:cubicBezTo>
                    <a:pt x="1689" y="1232"/>
                    <a:pt x="1621" y="1224"/>
                    <a:pt x="1510" y="1239"/>
                  </a:cubicBezTo>
                  <a:cubicBezTo>
                    <a:pt x="1500" y="1241"/>
                    <a:pt x="1491" y="1242"/>
                    <a:pt x="1484" y="1242"/>
                  </a:cubicBezTo>
                  <a:cubicBezTo>
                    <a:pt x="1460" y="1245"/>
                    <a:pt x="1460" y="1245"/>
                    <a:pt x="1454" y="1266"/>
                  </a:cubicBezTo>
                  <a:cubicBezTo>
                    <a:pt x="1452" y="1275"/>
                    <a:pt x="1449" y="1287"/>
                    <a:pt x="1443" y="1303"/>
                  </a:cubicBezTo>
                  <a:lnTo>
                    <a:pt x="1439" y="1317"/>
                  </a:lnTo>
                  <a:cubicBezTo>
                    <a:pt x="1418" y="1384"/>
                    <a:pt x="1410" y="1409"/>
                    <a:pt x="1382" y="1434"/>
                  </a:cubicBezTo>
                  <a:cubicBezTo>
                    <a:pt x="1365" y="1451"/>
                    <a:pt x="1338" y="1452"/>
                    <a:pt x="1310" y="1453"/>
                  </a:cubicBezTo>
                  <a:cubicBezTo>
                    <a:pt x="1288" y="1455"/>
                    <a:pt x="1266" y="1456"/>
                    <a:pt x="1248" y="1464"/>
                  </a:cubicBezTo>
                  <a:cubicBezTo>
                    <a:pt x="1204" y="1485"/>
                    <a:pt x="1075" y="1496"/>
                    <a:pt x="993" y="1469"/>
                  </a:cubicBezTo>
                  <a:cubicBezTo>
                    <a:pt x="923" y="1445"/>
                    <a:pt x="887" y="1461"/>
                    <a:pt x="838" y="1502"/>
                  </a:cubicBezTo>
                  <a:cubicBezTo>
                    <a:pt x="799" y="1536"/>
                    <a:pt x="778" y="1537"/>
                    <a:pt x="748" y="1539"/>
                  </a:cubicBezTo>
                  <a:cubicBezTo>
                    <a:pt x="740" y="1539"/>
                    <a:pt x="731" y="1539"/>
                    <a:pt x="720" y="1540"/>
                  </a:cubicBezTo>
                  <a:cubicBezTo>
                    <a:pt x="711" y="1542"/>
                    <a:pt x="642" y="1550"/>
                    <a:pt x="567" y="1440"/>
                  </a:cubicBezTo>
                  <a:cubicBezTo>
                    <a:pt x="527" y="1380"/>
                    <a:pt x="486" y="1361"/>
                    <a:pt x="447" y="1342"/>
                  </a:cubicBezTo>
                  <a:cubicBezTo>
                    <a:pt x="415" y="1328"/>
                    <a:pt x="386" y="1314"/>
                    <a:pt x="362" y="1281"/>
                  </a:cubicBezTo>
                  <a:cubicBezTo>
                    <a:pt x="310" y="1211"/>
                    <a:pt x="296" y="1172"/>
                    <a:pt x="272" y="1084"/>
                  </a:cubicBezTo>
                  <a:cubicBezTo>
                    <a:pt x="264" y="1055"/>
                    <a:pt x="249" y="1038"/>
                    <a:pt x="231" y="1040"/>
                  </a:cubicBezTo>
                  <a:cubicBezTo>
                    <a:pt x="214" y="1042"/>
                    <a:pt x="195" y="1061"/>
                    <a:pt x="192" y="1092"/>
                  </a:cubicBezTo>
                  <a:cubicBezTo>
                    <a:pt x="192" y="1104"/>
                    <a:pt x="191" y="1114"/>
                    <a:pt x="191" y="1122"/>
                  </a:cubicBezTo>
                  <a:cubicBezTo>
                    <a:pt x="190" y="1163"/>
                    <a:pt x="188" y="1172"/>
                    <a:pt x="137" y="1218"/>
                  </a:cubicBezTo>
                  <a:cubicBezTo>
                    <a:pt x="125" y="1229"/>
                    <a:pt x="114" y="1239"/>
                    <a:pt x="105" y="1247"/>
                  </a:cubicBezTo>
                  <a:cubicBezTo>
                    <a:pt x="88" y="1262"/>
                    <a:pt x="69" y="1278"/>
                    <a:pt x="69" y="1284"/>
                  </a:cubicBezTo>
                  <a:lnTo>
                    <a:pt x="69" y="1284"/>
                  </a:lnTo>
                  <a:cubicBezTo>
                    <a:pt x="69" y="1284"/>
                    <a:pt x="70" y="1286"/>
                    <a:pt x="76" y="1290"/>
                  </a:cubicBezTo>
                  <a:cubicBezTo>
                    <a:pt x="87" y="1296"/>
                    <a:pt x="101" y="1289"/>
                    <a:pt x="120" y="1278"/>
                  </a:cubicBezTo>
                  <a:cubicBezTo>
                    <a:pt x="138" y="1268"/>
                    <a:pt x="157" y="1257"/>
                    <a:pt x="174" y="1270"/>
                  </a:cubicBezTo>
                  <a:cubicBezTo>
                    <a:pt x="181" y="1275"/>
                    <a:pt x="185" y="1283"/>
                    <a:pt x="185" y="1293"/>
                  </a:cubicBezTo>
                  <a:cubicBezTo>
                    <a:pt x="186" y="1320"/>
                    <a:pt x="158" y="1358"/>
                    <a:pt x="138" y="1375"/>
                  </a:cubicBezTo>
                  <a:cubicBezTo>
                    <a:pt x="127" y="1386"/>
                    <a:pt x="110" y="1386"/>
                    <a:pt x="94" y="1387"/>
                  </a:cubicBezTo>
                  <a:cubicBezTo>
                    <a:pt x="67" y="1387"/>
                    <a:pt x="56" y="1388"/>
                    <a:pt x="56" y="1414"/>
                  </a:cubicBezTo>
                  <a:cubicBezTo>
                    <a:pt x="56" y="1431"/>
                    <a:pt x="57" y="1442"/>
                    <a:pt x="58" y="1452"/>
                  </a:cubicBezTo>
                  <a:cubicBezTo>
                    <a:pt x="60" y="1479"/>
                    <a:pt x="60" y="1491"/>
                    <a:pt x="38" y="1528"/>
                  </a:cubicBezTo>
                  <a:cubicBezTo>
                    <a:pt x="21" y="1556"/>
                    <a:pt x="20" y="1625"/>
                    <a:pt x="35" y="1680"/>
                  </a:cubicBezTo>
                  <a:cubicBezTo>
                    <a:pt x="45" y="1715"/>
                    <a:pt x="56" y="1724"/>
                    <a:pt x="59" y="1725"/>
                  </a:cubicBezTo>
                  <a:lnTo>
                    <a:pt x="75" y="1734"/>
                  </a:lnTo>
                  <a:cubicBezTo>
                    <a:pt x="100" y="1748"/>
                    <a:pt x="115" y="1755"/>
                    <a:pt x="142" y="1787"/>
                  </a:cubicBezTo>
                  <a:cubicBezTo>
                    <a:pt x="152" y="1799"/>
                    <a:pt x="163" y="1798"/>
                    <a:pt x="176" y="1797"/>
                  </a:cubicBezTo>
                  <a:cubicBezTo>
                    <a:pt x="191" y="1796"/>
                    <a:pt x="216" y="1794"/>
                    <a:pt x="219" y="1834"/>
                  </a:cubicBezTo>
                  <a:cubicBezTo>
                    <a:pt x="224" y="1879"/>
                    <a:pt x="194" y="1888"/>
                    <a:pt x="175" y="1894"/>
                  </a:cubicBezTo>
                  <a:cubicBezTo>
                    <a:pt x="166" y="1897"/>
                    <a:pt x="158" y="1899"/>
                    <a:pt x="153" y="1904"/>
                  </a:cubicBezTo>
                  <a:cubicBezTo>
                    <a:pt x="147" y="1909"/>
                    <a:pt x="144" y="1918"/>
                    <a:pt x="145" y="1928"/>
                  </a:cubicBezTo>
                  <a:cubicBezTo>
                    <a:pt x="147" y="1939"/>
                    <a:pt x="153" y="1948"/>
                    <a:pt x="162" y="1952"/>
                  </a:cubicBezTo>
                  <a:cubicBezTo>
                    <a:pt x="179" y="1960"/>
                    <a:pt x="196" y="1976"/>
                    <a:pt x="192" y="1993"/>
                  </a:cubicBezTo>
                  <a:cubicBezTo>
                    <a:pt x="190" y="2002"/>
                    <a:pt x="182" y="2013"/>
                    <a:pt x="153" y="2014"/>
                  </a:cubicBezTo>
                  <a:cubicBezTo>
                    <a:pt x="137" y="2014"/>
                    <a:pt x="126" y="2018"/>
                    <a:pt x="121" y="2025"/>
                  </a:cubicBezTo>
                  <a:cubicBezTo>
                    <a:pt x="114" y="2035"/>
                    <a:pt x="117" y="2051"/>
                    <a:pt x="121" y="2064"/>
                  </a:cubicBezTo>
                  <a:cubicBezTo>
                    <a:pt x="131" y="2096"/>
                    <a:pt x="182" y="2109"/>
                    <a:pt x="222" y="2110"/>
                  </a:cubicBezTo>
                  <a:cubicBezTo>
                    <a:pt x="228" y="2110"/>
                    <a:pt x="246" y="2111"/>
                    <a:pt x="254" y="2123"/>
                  </a:cubicBezTo>
                  <a:cubicBezTo>
                    <a:pt x="262" y="2135"/>
                    <a:pt x="255" y="2149"/>
                    <a:pt x="249" y="2161"/>
                  </a:cubicBezTo>
                  <a:cubicBezTo>
                    <a:pt x="247" y="2166"/>
                    <a:pt x="243" y="2173"/>
                    <a:pt x="243" y="2176"/>
                  </a:cubicBezTo>
                  <a:cubicBezTo>
                    <a:pt x="244" y="2178"/>
                    <a:pt x="249" y="2181"/>
                    <a:pt x="258" y="2184"/>
                  </a:cubicBezTo>
                  <a:cubicBezTo>
                    <a:pt x="270" y="2190"/>
                    <a:pt x="286" y="2197"/>
                    <a:pt x="304" y="2214"/>
                  </a:cubicBezTo>
                  <a:cubicBezTo>
                    <a:pt x="317" y="2227"/>
                    <a:pt x="321" y="2240"/>
                    <a:pt x="323" y="2249"/>
                  </a:cubicBezTo>
                  <a:cubicBezTo>
                    <a:pt x="326" y="2261"/>
                    <a:pt x="328" y="2266"/>
                    <a:pt x="356" y="2267"/>
                  </a:cubicBezTo>
                  <a:cubicBezTo>
                    <a:pt x="396" y="2269"/>
                    <a:pt x="399" y="2291"/>
                    <a:pt x="401" y="2306"/>
                  </a:cubicBezTo>
                  <a:cubicBezTo>
                    <a:pt x="403" y="2319"/>
                    <a:pt x="404" y="2326"/>
                    <a:pt x="419" y="2330"/>
                  </a:cubicBezTo>
                  <a:cubicBezTo>
                    <a:pt x="431" y="2334"/>
                    <a:pt x="440" y="2335"/>
                    <a:pt x="447" y="2337"/>
                  </a:cubicBezTo>
                  <a:cubicBezTo>
                    <a:pt x="474" y="2343"/>
                    <a:pt x="484" y="2347"/>
                    <a:pt x="493" y="2385"/>
                  </a:cubicBezTo>
                  <a:cubicBezTo>
                    <a:pt x="496" y="2399"/>
                    <a:pt x="499" y="2399"/>
                    <a:pt x="505" y="2400"/>
                  </a:cubicBezTo>
                  <a:cubicBezTo>
                    <a:pt x="520" y="2401"/>
                    <a:pt x="530" y="2407"/>
                    <a:pt x="533" y="2432"/>
                  </a:cubicBezTo>
                  <a:cubicBezTo>
                    <a:pt x="543" y="2505"/>
                    <a:pt x="551" y="2607"/>
                    <a:pt x="517" y="2638"/>
                  </a:cubicBezTo>
                  <a:cubicBezTo>
                    <a:pt x="514" y="2641"/>
                    <a:pt x="510" y="2646"/>
                    <a:pt x="510" y="2649"/>
                  </a:cubicBezTo>
                  <a:cubicBezTo>
                    <a:pt x="510" y="2655"/>
                    <a:pt x="518" y="2664"/>
                    <a:pt x="526" y="2672"/>
                  </a:cubicBezTo>
                  <a:cubicBezTo>
                    <a:pt x="536" y="2683"/>
                    <a:pt x="547" y="2694"/>
                    <a:pt x="552" y="2710"/>
                  </a:cubicBezTo>
                  <a:cubicBezTo>
                    <a:pt x="557" y="2725"/>
                    <a:pt x="556" y="2755"/>
                    <a:pt x="555" y="2792"/>
                  </a:cubicBezTo>
                  <a:cubicBezTo>
                    <a:pt x="554" y="2837"/>
                    <a:pt x="552" y="2904"/>
                    <a:pt x="567" y="2917"/>
                  </a:cubicBezTo>
                  <a:cubicBezTo>
                    <a:pt x="575" y="2924"/>
                    <a:pt x="582" y="2926"/>
                    <a:pt x="589" y="2929"/>
                  </a:cubicBezTo>
                  <a:cubicBezTo>
                    <a:pt x="613" y="2936"/>
                    <a:pt x="618" y="2948"/>
                    <a:pt x="613" y="2990"/>
                  </a:cubicBezTo>
                  <a:cubicBezTo>
                    <a:pt x="612" y="3002"/>
                    <a:pt x="609" y="3015"/>
                    <a:pt x="607" y="3028"/>
                  </a:cubicBezTo>
                  <a:cubicBezTo>
                    <a:pt x="601" y="3063"/>
                    <a:pt x="595" y="3103"/>
                    <a:pt x="606" y="3116"/>
                  </a:cubicBezTo>
                  <a:cubicBezTo>
                    <a:pt x="608" y="3118"/>
                    <a:pt x="612" y="3121"/>
                    <a:pt x="621" y="3121"/>
                  </a:cubicBezTo>
                  <a:cubicBezTo>
                    <a:pt x="641" y="3121"/>
                    <a:pt x="649" y="3113"/>
                    <a:pt x="659" y="3104"/>
                  </a:cubicBezTo>
                  <a:cubicBezTo>
                    <a:pt x="670" y="3093"/>
                    <a:pt x="684" y="3078"/>
                    <a:pt x="716" y="3093"/>
                  </a:cubicBezTo>
                  <a:cubicBezTo>
                    <a:pt x="739" y="3103"/>
                    <a:pt x="752" y="3123"/>
                    <a:pt x="763" y="3139"/>
                  </a:cubicBezTo>
                  <a:cubicBezTo>
                    <a:pt x="775" y="3158"/>
                    <a:pt x="783" y="3168"/>
                    <a:pt x="798" y="3166"/>
                  </a:cubicBezTo>
                  <a:cubicBezTo>
                    <a:pt x="811" y="3165"/>
                    <a:pt x="818" y="3161"/>
                    <a:pt x="823" y="3157"/>
                  </a:cubicBezTo>
                  <a:cubicBezTo>
                    <a:pt x="840" y="3146"/>
                    <a:pt x="852" y="3146"/>
                    <a:pt x="881" y="3169"/>
                  </a:cubicBezTo>
                  <a:cubicBezTo>
                    <a:pt x="908" y="3190"/>
                    <a:pt x="923" y="3179"/>
                    <a:pt x="948" y="3156"/>
                  </a:cubicBezTo>
                  <a:cubicBezTo>
                    <a:pt x="953" y="3151"/>
                    <a:pt x="959" y="3145"/>
                    <a:pt x="965" y="3141"/>
                  </a:cubicBezTo>
                  <a:cubicBezTo>
                    <a:pt x="971" y="3136"/>
                    <a:pt x="977" y="3131"/>
                    <a:pt x="982" y="3125"/>
                  </a:cubicBezTo>
                  <a:cubicBezTo>
                    <a:pt x="1000" y="3106"/>
                    <a:pt x="1021" y="3085"/>
                    <a:pt x="1072" y="3110"/>
                  </a:cubicBezTo>
                  <a:cubicBezTo>
                    <a:pt x="1087" y="3118"/>
                    <a:pt x="1102" y="3127"/>
                    <a:pt x="1115" y="3135"/>
                  </a:cubicBezTo>
                  <a:cubicBezTo>
                    <a:pt x="1135" y="3148"/>
                    <a:pt x="1156" y="3161"/>
                    <a:pt x="1166" y="3158"/>
                  </a:cubicBezTo>
                  <a:cubicBezTo>
                    <a:pt x="1168" y="3158"/>
                    <a:pt x="1171" y="3157"/>
                    <a:pt x="1175" y="3148"/>
                  </a:cubicBezTo>
                  <a:cubicBezTo>
                    <a:pt x="1182" y="3132"/>
                    <a:pt x="1184" y="3115"/>
                    <a:pt x="1186" y="3100"/>
                  </a:cubicBezTo>
                  <a:cubicBezTo>
                    <a:pt x="1190" y="3079"/>
                    <a:pt x="1193" y="3052"/>
                    <a:pt x="1220" y="3054"/>
                  </a:cubicBezTo>
                  <a:cubicBezTo>
                    <a:pt x="1225" y="3055"/>
                    <a:pt x="1229" y="3055"/>
                    <a:pt x="1233" y="3054"/>
                  </a:cubicBezTo>
                  <a:cubicBezTo>
                    <a:pt x="1242" y="3054"/>
                    <a:pt x="1251" y="3053"/>
                    <a:pt x="1259" y="3061"/>
                  </a:cubicBezTo>
                  <a:cubicBezTo>
                    <a:pt x="1268" y="3069"/>
                    <a:pt x="1270" y="3084"/>
                    <a:pt x="1270" y="3115"/>
                  </a:cubicBezTo>
                  <a:cubicBezTo>
                    <a:pt x="1269" y="3144"/>
                    <a:pt x="1271" y="3150"/>
                    <a:pt x="1275" y="3157"/>
                  </a:cubicBezTo>
                  <a:cubicBezTo>
                    <a:pt x="1279" y="3166"/>
                    <a:pt x="1283" y="3176"/>
                    <a:pt x="1283" y="3211"/>
                  </a:cubicBezTo>
                  <a:cubicBezTo>
                    <a:pt x="1283" y="3232"/>
                    <a:pt x="1280" y="3257"/>
                    <a:pt x="1277" y="3281"/>
                  </a:cubicBezTo>
                  <a:cubicBezTo>
                    <a:pt x="1272" y="3319"/>
                    <a:pt x="1265" y="3366"/>
                    <a:pt x="1276" y="3379"/>
                  </a:cubicBezTo>
                  <a:cubicBezTo>
                    <a:pt x="1278" y="3381"/>
                    <a:pt x="1279" y="3382"/>
                    <a:pt x="1283" y="3382"/>
                  </a:cubicBezTo>
                  <a:cubicBezTo>
                    <a:pt x="1284" y="3382"/>
                    <a:pt x="1284" y="3382"/>
                    <a:pt x="1284" y="3382"/>
                  </a:cubicBezTo>
                  <a:cubicBezTo>
                    <a:pt x="1304" y="3382"/>
                    <a:pt x="1324" y="3360"/>
                    <a:pt x="1343" y="3338"/>
                  </a:cubicBezTo>
                  <a:cubicBezTo>
                    <a:pt x="1363" y="3315"/>
                    <a:pt x="1381" y="3293"/>
                    <a:pt x="1405" y="3290"/>
                  </a:cubicBezTo>
                  <a:cubicBezTo>
                    <a:pt x="1448" y="3283"/>
                    <a:pt x="1504" y="3274"/>
                    <a:pt x="1547" y="3333"/>
                  </a:cubicBezTo>
                  <a:cubicBezTo>
                    <a:pt x="1556" y="3344"/>
                    <a:pt x="1564" y="3350"/>
                    <a:pt x="1574" y="3351"/>
                  </a:cubicBezTo>
                  <a:cubicBezTo>
                    <a:pt x="1599" y="3353"/>
                    <a:pt x="1630" y="3321"/>
                    <a:pt x="1658" y="3293"/>
                  </a:cubicBezTo>
                  <a:lnTo>
                    <a:pt x="1663" y="3288"/>
                  </a:lnTo>
                  <a:cubicBezTo>
                    <a:pt x="1703" y="3248"/>
                    <a:pt x="1737" y="3214"/>
                    <a:pt x="1738" y="3193"/>
                  </a:cubicBezTo>
                  <a:cubicBezTo>
                    <a:pt x="1739" y="3173"/>
                    <a:pt x="1758" y="3145"/>
                    <a:pt x="1785" y="3135"/>
                  </a:cubicBezTo>
                  <a:cubicBezTo>
                    <a:pt x="1799" y="3130"/>
                    <a:pt x="1826" y="3127"/>
                    <a:pt x="1855" y="3158"/>
                  </a:cubicBezTo>
                  <a:cubicBezTo>
                    <a:pt x="1872" y="3177"/>
                    <a:pt x="1883" y="3197"/>
                    <a:pt x="1891" y="3213"/>
                  </a:cubicBezTo>
                  <a:cubicBezTo>
                    <a:pt x="1908" y="3247"/>
                    <a:pt x="1915" y="3260"/>
                    <a:pt x="1956" y="3248"/>
                  </a:cubicBezTo>
                  <a:cubicBezTo>
                    <a:pt x="1980" y="3240"/>
                    <a:pt x="1997" y="3229"/>
                    <a:pt x="2011" y="3221"/>
                  </a:cubicBezTo>
                  <a:cubicBezTo>
                    <a:pt x="2027" y="3211"/>
                    <a:pt x="2040" y="3203"/>
                    <a:pt x="2053" y="3208"/>
                  </a:cubicBezTo>
                  <a:cubicBezTo>
                    <a:pt x="2066" y="3214"/>
                    <a:pt x="2072" y="3231"/>
                    <a:pt x="2078" y="3258"/>
                  </a:cubicBezTo>
                  <a:cubicBezTo>
                    <a:pt x="2083" y="3283"/>
                    <a:pt x="2082" y="3305"/>
                    <a:pt x="2081" y="3323"/>
                  </a:cubicBezTo>
                  <a:cubicBezTo>
                    <a:pt x="2080" y="3338"/>
                    <a:pt x="2080" y="3351"/>
                    <a:pt x="2084" y="3355"/>
                  </a:cubicBezTo>
                  <a:cubicBezTo>
                    <a:pt x="2089" y="3359"/>
                    <a:pt x="2104" y="3361"/>
                    <a:pt x="2151" y="3349"/>
                  </a:cubicBezTo>
                  <a:cubicBezTo>
                    <a:pt x="2217" y="3333"/>
                    <a:pt x="2220" y="3291"/>
                    <a:pt x="2222" y="3260"/>
                  </a:cubicBezTo>
                  <a:cubicBezTo>
                    <a:pt x="2224" y="3245"/>
                    <a:pt x="2225" y="3231"/>
                    <a:pt x="2236" y="3226"/>
                  </a:cubicBezTo>
                  <a:cubicBezTo>
                    <a:pt x="2245" y="3220"/>
                    <a:pt x="2256" y="3225"/>
                    <a:pt x="2264" y="3229"/>
                  </a:cubicBezTo>
                  <a:cubicBezTo>
                    <a:pt x="2299" y="3249"/>
                    <a:pt x="2294" y="3283"/>
                    <a:pt x="2292" y="3301"/>
                  </a:cubicBezTo>
                  <a:cubicBezTo>
                    <a:pt x="2292" y="3303"/>
                    <a:pt x="2291" y="3305"/>
                    <a:pt x="2291" y="3307"/>
                  </a:cubicBezTo>
                  <a:cubicBezTo>
                    <a:pt x="2292" y="3307"/>
                    <a:pt x="2293" y="3307"/>
                    <a:pt x="2295" y="3306"/>
                  </a:cubicBezTo>
                  <a:cubicBezTo>
                    <a:pt x="2314" y="3298"/>
                    <a:pt x="2328" y="3288"/>
                    <a:pt x="2339" y="3280"/>
                  </a:cubicBezTo>
                  <a:cubicBezTo>
                    <a:pt x="2352" y="3271"/>
                    <a:pt x="2361" y="3264"/>
                    <a:pt x="2372" y="3266"/>
                  </a:cubicBezTo>
                  <a:cubicBezTo>
                    <a:pt x="2378" y="3267"/>
                    <a:pt x="2383" y="3271"/>
                    <a:pt x="2386" y="3277"/>
                  </a:cubicBezTo>
                  <a:cubicBezTo>
                    <a:pt x="2395" y="3291"/>
                    <a:pt x="2387" y="3305"/>
                    <a:pt x="2380" y="3317"/>
                  </a:cubicBezTo>
                  <a:cubicBezTo>
                    <a:pt x="2376" y="3325"/>
                    <a:pt x="2371" y="3334"/>
                    <a:pt x="2372" y="3339"/>
                  </a:cubicBezTo>
                  <a:cubicBezTo>
                    <a:pt x="2373" y="3341"/>
                    <a:pt x="2376" y="3344"/>
                    <a:pt x="2381" y="3346"/>
                  </a:cubicBezTo>
                  <a:cubicBezTo>
                    <a:pt x="2391" y="3351"/>
                    <a:pt x="2399" y="3345"/>
                    <a:pt x="2414" y="3331"/>
                  </a:cubicBezTo>
                  <a:cubicBezTo>
                    <a:pt x="2422" y="3323"/>
                    <a:pt x="2430" y="3315"/>
                    <a:pt x="2440" y="3315"/>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0" name="Google Shape;530;p41"/>
            <p:cNvSpPr/>
            <p:nvPr/>
          </p:nvSpPr>
          <p:spPr>
            <a:xfrm>
              <a:off x="4785840" y="2994480"/>
              <a:ext cx="46440" cy="96120"/>
            </a:xfrm>
            <a:custGeom>
              <a:avLst/>
              <a:gdLst/>
              <a:ahLst/>
              <a:cxnLst/>
              <a:rect l="l" t="t" r="r" b="b"/>
              <a:pathLst>
                <a:path w="129" h="267" extrusionOk="0">
                  <a:moveTo>
                    <a:pt x="69" y="267"/>
                  </a:moveTo>
                  <a:cubicBezTo>
                    <a:pt x="54" y="267"/>
                    <a:pt x="41" y="259"/>
                    <a:pt x="31" y="245"/>
                  </a:cubicBezTo>
                  <a:cubicBezTo>
                    <a:pt x="0" y="197"/>
                    <a:pt x="-3" y="153"/>
                    <a:pt x="2" y="90"/>
                  </a:cubicBezTo>
                  <a:cubicBezTo>
                    <a:pt x="7" y="25"/>
                    <a:pt x="51" y="3"/>
                    <a:pt x="66" y="0"/>
                  </a:cubicBezTo>
                  <a:cubicBezTo>
                    <a:pt x="81" y="-2"/>
                    <a:pt x="92" y="0"/>
                    <a:pt x="100" y="6"/>
                  </a:cubicBezTo>
                  <a:cubicBezTo>
                    <a:pt x="115" y="18"/>
                    <a:pt x="116" y="38"/>
                    <a:pt x="118" y="70"/>
                  </a:cubicBezTo>
                  <a:cubicBezTo>
                    <a:pt x="119" y="90"/>
                    <a:pt x="121" y="115"/>
                    <a:pt x="126" y="144"/>
                  </a:cubicBezTo>
                  <a:cubicBezTo>
                    <a:pt x="138" y="207"/>
                    <a:pt x="114" y="252"/>
                    <a:pt x="85" y="264"/>
                  </a:cubicBezTo>
                  <a:cubicBezTo>
                    <a:pt x="79" y="266"/>
                    <a:pt x="74" y="267"/>
                    <a:pt x="69" y="267"/>
                  </a:cubicBezTo>
                  <a:moveTo>
                    <a:pt x="70" y="24"/>
                  </a:moveTo>
                  <a:cubicBezTo>
                    <a:pt x="69" y="24"/>
                    <a:pt x="30" y="35"/>
                    <a:pt x="25" y="92"/>
                  </a:cubicBezTo>
                  <a:cubicBezTo>
                    <a:pt x="20" y="151"/>
                    <a:pt x="23" y="189"/>
                    <a:pt x="51" y="232"/>
                  </a:cubicBezTo>
                  <a:cubicBezTo>
                    <a:pt x="56" y="239"/>
                    <a:pt x="64" y="247"/>
                    <a:pt x="76" y="242"/>
                  </a:cubicBezTo>
                  <a:cubicBezTo>
                    <a:pt x="92" y="236"/>
                    <a:pt x="114" y="204"/>
                    <a:pt x="103" y="148"/>
                  </a:cubicBezTo>
                  <a:cubicBezTo>
                    <a:pt x="97" y="118"/>
                    <a:pt x="96" y="92"/>
                    <a:pt x="94" y="72"/>
                  </a:cubicBezTo>
                  <a:cubicBezTo>
                    <a:pt x="93" y="49"/>
                    <a:pt x="92" y="30"/>
                    <a:pt x="86" y="25"/>
                  </a:cubicBezTo>
                  <a:cubicBezTo>
                    <a:pt x="82" y="22"/>
                    <a:pt x="76" y="23"/>
                    <a:pt x="70" y="2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1" name="Google Shape;531;p41"/>
            <p:cNvSpPr/>
            <p:nvPr/>
          </p:nvSpPr>
          <p:spPr>
            <a:xfrm>
              <a:off x="3973320" y="2254680"/>
              <a:ext cx="529560" cy="687960"/>
            </a:xfrm>
            <a:custGeom>
              <a:avLst/>
              <a:gdLst/>
              <a:ahLst/>
              <a:cxnLst/>
              <a:rect l="l" t="t" r="r" b="b"/>
              <a:pathLst>
                <a:path w="1471" h="1911" extrusionOk="0">
                  <a:moveTo>
                    <a:pt x="8" y="1911"/>
                  </a:moveTo>
                  <a:lnTo>
                    <a:pt x="0" y="1889"/>
                  </a:lnTo>
                  <a:cubicBezTo>
                    <a:pt x="0" y="1889"/>
                    <a:pt x="56" y="1869"/>
                    <a:pt x="92" y="1817"/>
                  </a:cubicBezTo>
                  <a:cubicBezTo>
                    <a:pt x="129" y="1766"/>
                    <a:pt x="136" y="1742"/>
                    <a:pt x="130" y="1697"/>
                  </a:cubicBezTo>
                  <a:cubicBezTo>
                    <a:pt x="128" y="1681"/>
                    <a:pt x="116" y="1660"/>
                    <a:pt x="104" y="1637"/>
                  </a:cubicBezTo>
                  <a:cubicBezTo>
                    <a:pt x="82" y="1595"/>
                    <a:pt x="53" y="1542"/>
                    <a:pt x="62" y="1487"/>
                  </a:cubicBezTo>
                  <a:cubicBezTo>
                    <a:pt x="66" y="1462"/>
                    <a:pt x="71" y="1443"/>
                    <a:pt x="74" y="1427"/>
                  </a:cubicBezTo>
                  <a:cubicBezTo>
                    <a:pt x="82" y="1394"/>
                    <a:pt x="85" y="1382"/>
                    <a:pt x="71" y="1358"/>
                  </a:cubicBezTo>
                  <a:cubicBezTo>
                    <a:pt x="55" y="1330"/>
                    <a:pt x="51" y="1309"/>
                    <a:pt x="60" y="1292"/>
                  </a:cubicBezTo>
                  <a:cubicBezTo>
                    <a:pt x="70" y="1273"/>
                    <a:pt x="94" y="1263"/>
                    <a:pt x="133" y="1260"/>
                  </a:cubicBezTo>
                  <a:cubicBezTo>
                    <a:pt x="172" y="1257"/>
                    <a:pt x="201" y="1227"/>
                    <a:pt x="240" y="1184"/>
                  </a:cubicBezTo>
                  <a:cubicBezTo>
                    <a:pt x="267" y="1154"/>
                    <a:pt x="302" y="1117"/>
                    <a:pt x="349" y="1081"/>
                  </a:cubicBezTo>
                  <a:cubicBezTo>
                    <a:pt x="392" y="1049"/>
                    <a:pt x="414" y="1019"/>
                    <a:pt x="432" y="995"/>
                  </a:cubicBezTo>
                  <a:cubicBezTo>
                    <a:pt x="462" y="955"/>
                    <a:pt x="484" y="925"/>
                    <a:pt x="566" y="924"/>
                  </a:cubicBezTo>
                  <a:cubicBezTo>
                    <a:pt x="602" y="924"/>
                    <a:pt x="629" y="926"/>
                    <a:pt x="650" y="928"/>
                  </a:cubicBezTo>
                  <a:cubicBezTo>
                    <a:pt x="701" y="933"/>
                    <a:pt x="721" y="935"/>
                    <a:pt x="783" y="889"/>
                  </a:cubicBezTo>
                  <a:cubicBezTo>
                    <a:pt x="803" y="875"/>
                    <a:pt x="819" y="861"/>
                    <a:pt x="833" y="850"/>
                  </a:cubicBezTo>
                  <a:cubicBezTo>
                    <a:pt x="887" y="806"/>
                    <a:pt x="916" y="782"/>
                    <a:pt x="980" y="820"/>
                  </a:cubicBezTo>
                  <a:cubicBezTo>
                    <a:pt x="1022" y="845"/>
                    <a:pt x="1047" y="846"/>
                    <a:pt x="1057" y="839"/>
                  </a:cubicBezTo>
                  <a:cubicBezTo>
                    <a:pt x="1067" y="832"/>
                    <a:pt x="1065" y="816"/>
                    <a:pt x="1063" y="806"/>
                  </a:cubicBezTo>
                  <a:cubicBezTo>
                    <a:pt x="1061" y="793"/>
                    <a:pt x="1056" y="784"/>
                    <a:pt x="1052" y="775"/>
                  </a:cubicBezTo>
                  <a:cubicBezTo>
                    <a:pt x="1036" y="743"/>
                    <a:pt x="1040" y="728"/>
                    <a:pt x="1100" y="690"/>
                  </a:cubicBezTo>
                  <a:cubicBezTo>
                    <a:pt x="1151" y="657"/>
                    <a:pt x="1133" y="624"/>
                    <a:pt x="1112" y="587"/>
                  </a:cubicBezTo>
                  <a:cubicBezTo>
                    <a:pt x="1105" y="572"/>
                    <a:pt x="1097" y="558"/>
                    <a:pt x="1094" y="545"/>
                  </a:cubicBezTo>
                  <a:cubicBezTo>
                    <a:pt x="1091" y="526"/>
                    <a:pt x="1097" y="514"/>
                    <a:pt x="1103" y="507"/>
                  </a:cubicBezTo>
                  <a:cubicBezTo>
                    <a:pt x="1122" y="486"/>
                    <a:pt x="1161" y="484"/>
                    <a:pt x="1191" y="486"/>
                  </a:cubicBezTo>
                  <a:cubicBezTo>
                    <a:pt x="1208" y="487"/>
                    <a:pt x="1218" y="470"/>
                    <a:pt x="1235" y="439"/>
                  </a:cubicBezTo>
                  <a:cubicBezTo>
                    <a:pt x="1242" y="427"/>
                    <a:pt x="1250" y="412"/>
                    <a:pt x="1260" y="398"/>
                  </a:cubicBezTo>
                  <a:cubicBezTo>
                    <a:pt x="1273" y="379"/>
                    <a:pt x="1288" y="364"/>
                    <a:pt x="1302" y="351"/>
                  </a:cubicBezTo>
                  <a:cubicBezTo>
                    <a:pt x="1321" y="331"/>
                    <a:pt x="1339" y="313"/>
                    <a:pt x="1343" y="291"/>
                  </a:cubicBezTo>
                  <a:cubicBezTo>
                    <a:pt x="1346" y="277"/>
                    <a:pt x="1333" y="262"/>
                    <a:pt x="1320" y="249"/>
                  </a:cubicBezTo>
                  <a:cubicBezTo>
                    <a:pt x="1307" y="235"/>
                    <a:pt x="1295" y="221"/>
                    <a:pt x="1296" y="205"/>
                  </a:cubicBezTo>
                  <a:cubicBezTo>
                    <a:pt x="1296" y="196"/>
                    <a:pt x="1301" y="188"/>
                    <a:pt x="1309" y="181"/>
                  </a:cubicBezTo>
                  <a:cubicBezTo>
                    <a:pt x="1328" y="165"/>
                    <a:pt x="1347" y="157"/>
                    <a:pt x="1366" y="149"/>
                  </a:cubicBezTo>
                  <a:cubicBezTo>
                    <a:pt x="1385" y="141"/>
                    <a:pt x="1404" y="134"/>
                    <a:pt x="1418" y="119"/>
                  </a:cubicBezTo>
                  <a:cubicBezTo>
                    <a:pt x="1436" y="100"/>
                    <a:pt x="1463" y="60"/>
                    <a:pt x="1439" y="10"/>
                  </a:cubicBezTo>
                  <a:lnTo>
                    <a:pt x="1460" y="0"/>
                  </a:lnTo>
                  <a:cubicBezTo>
                    <a:pt x="1482" y="47"/>
                    <a:pt x="1473" y="95"/>
                    <a:pt x="1435" y="135"/>
                  </a:cubicBezTo>
                  <a:cubicBezTo>
                    <a:pt x="1417" y="154"/>
                    <a:pt x="1396" y="163"/>
                    <a:pt x="1375" y="171"/>
                  </a:cubicBezTo>
                  <a:cubicBezTo>
                    <a:pt x="1357" y="179"/>
                    <a:pt x="1340" y="186"/>
                    <a:pt x="1325" y="199"/>
                  </a:cubicBezTo>
                  <a:cubicBezTo>
                    <a:pt x="1321" y="202"/>
                    <a:pt x="1320" y="204"/>
                    <a:pt x="1319" y="206"/>
                  </a:cubicBezTo>
                  <a:cubicBezTo>
                    <a:pt x="1319" y="213"/>
                    <a:pt x="1329" y="223"/>
                    <a:pt x="1337" y="233"/>
                  </a:cubicBezTo>
                  <a:cubicBezTo>
                    <a:pt x="1353" y="249"/>
                    <a:pt x="1371" y="270"/>
                    <a:pt x="1366" y="295"/>
                  </a:cubicBezTo>
                  <a:cubicBezTo>
                    <a:pt x="1360" y="325"/>
                    <a:pt x="1340" y="346"/>
                    <a:pt x="1318" y="367"/>
                  </a:cubicBezTo>
                  <a:cubicBezTo>
                    <a:pt x="1305" y="381"/>
                    <a:pt x="1291" y="394"/>
                    <a:pt x="1279" y="412"/>
                  </a:cubicBezTo>
                  <a:cubicBezTo>
                    <a:pt x="1270" y="425"/>
                    <a:pt x="1263" y="438"/>
                    <a:pt x="1256" y="451"/>
                  </a:cubicBezTo>
                  <a:cubicBezTo>
                    <a:pt x="1238" y="482"/>
                    <a:pt x="1222" y="512"/>
                    <a:pt x="1189" y="509"/>
                  </a:cubicBezTo>
                  <a:cubicBezTo>
                    <a:pt x="1156" y="507"/>
                    <a:pt x="1130" y="512"/>
                    <a:pt x="1121" y="522"/>
                  </a:cubicBezTo>
                  <a:cubicBezTo>
                    <a:pt x="1119" y="525"/>
                    <a:pt x="1115" y="530"/>
                    <a:pt x="1118" y="540"/>
                  </a:cubicBezTo>
                  <a:cubicBezTo>
                    <a:pt x="1119" y="550"/>
                    <a:pt x="1126" y="563"/>
                    <a:pt x="1133" y="575"/>
                  </a:cubicBezTo>
                  <a:cubicBezTo>
                    <a:pt x="1154" y="613"/>
                    <a:pt x="1182" y="665"/>
                    <a:pt x="1112" y="709"/>
                  </a:cubicBezTo>
                  <a:cubicBezTo>
                    <a:pt x="1062" y="742"/>
                    <a:pt x="1064" y="747"/>
                    <a:pt x="1073" y="765"/>
                  </a:cubicBezTo>
                  <a:cubicBezTo>
                    <a:pt x="1078" y="774"/>
                    <a:pt x="1083" y="785"/>
                    <a:pt x="1087" y="802"/>
                  </a:cubicBezTo>
                  <a:cubicBezTo>
                    <a:pt x="1093" y="837"/>
                    <a:pt x="1080" y="852"/>
                    <a:pt x="1071" y="858"/>
                  </a:cubicBezTo>
                  <a:cubicBezTo>
                    <a:pt x="1049" y="874"/>
                    <a:pt x="1014" y="867"/>
                    <a:pt x="968" y="840"/>
                  </a:cubicBezTo>
                  <a:cubicBezTo>
                    <a:pt x="918" y="810"/>
                    <a:pt x="901" y="825"/>
                    <a:pt x="848" y="868"/>
                  </a:cubicBezTo>
                  <a:cubicBezTo>
                    <a:pt x="834" y="880"/>
                    <a:pt x="817" y="893"/>
                    <a:pt x="797" y="908"/>
                  </a:cubicBezTo>
                  <a:cubicBezTo>
                    <a:pt x="728" y="959"/>
                    <a:pt x="702" y="957"/>
                    <a:pt x="648" y="952"/>
                  </a:cubicBezTo>
                  <a:cubicBezTo>
                    <a:pt x="627" y="950"/>
                    <a:pt x="601" y="948"/>
                    <a:pt x="566" y="948"/>
                  </a:cubicBezTo>
                  <a:cubicBezTo>
                    <a:pt x="496" y="949"/>
                    <a:pt x="480" y="970"/>
                    <a:pt x="451" y="1009"/>
                  </a:cubicBezTo>
                  <a:cubicBezTo>
                    <a:pt x="432" y="1034"/>
                    <a:pt x="409" y="1066"/>
                    <a:pt x="364" y="1100"/>
                  </a:cubicBezTo>
                  <a:cubicBezTo>
                    <a:pt x="318" y="1135"/>
                    <a:pt x="286" y="1170"/>
                    <a:pt x="257" y="1200"/>
                  </a:cubicBezTo>
                  <a:cubicBezTo>
                    <a:pt x="216" y="1245"/>
                    <a:pt x="183" y="1280"/>
                    <a:pt x="135" y="1284"/>
                  </a:cubicBezTo>
                  <a:cubicBezTo>
                    <a:pt x="105" y="1286"/>
                    <a:pt x="87" y="1292"/>
                    <a:pt x="81" y="1303"/>
                  </a:cubicBezTo>
                  <a:cubicBezTo>
                    <a:pt x="75" y="1314"/>
                    <a:pt x="83" y="1332"/>
                    <a:pt x="91" y="1346"/>
                  </a:cubicBezTo>
                  <a:cubicBezTo>
                    <a:pt x="111" y="1378"/>
                    <a:pt x="106" y="1399"/>
                    <a:pt x="97" y="1433"/>
                  </a:cubicBezTo>
                  <a:cubicBezTo>
                    <a:pt x="94" y="1448"/>
                    <a:pt x="89" y="1466"/>
                    <a:pt x="85" y="1491"/>
                  </a:cubicBezTo>
                  <a:cubicBezTo>
                    <a:pt x="78" y="1538"/>
                    <a:pt x="103" y="1585"/>
                    <a:pt x="125" y="1626"/>
                  </a:cubicBezTo>
                  <a:cubicBezTo>
                    <a:pt x="139" y="1652"/>
                    <a:pt x="151" y="1674"/>
                    <a:pt x="153" y="1694"/>
                  </a:cubicBezTo>
                  <a:cubicBezTo>
                    <a:pt x="160" y="1745"/>
                    <a:pt x="151" y="1775"/>
                    <a:pt x="111" y="1831"/>
                  </a:cubicBezTo>
                  <a:cubicBezTo>
                    <a:pt x="71" y="1888"/>
                    <a:pt x="10" y="1911"/>
                    <a:pt x="8" y="191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2" name="Google Shape;532;p41"/>
            <p:cNvSpPr/>
            <p:nvPr/>
          </p:nvSpPr>
          <p:spPr>
            <a:xfrm>
              <a:off x="4444560" y="2358720"/>
              <a:ext cx="305280" cy="626760"/>
            </a:xfrm>
            <a:custGeom>
              <a:avLst/>
              <a:gdLst/>
              <a:ahLst/>
              <a:cxnLst/>
              <a:rect l="l" t="t" r="r" b="b"/>
              <a:pathLst>
                <a:path w="848" h="1741" extrusionOk="0">
                  <a:moveTo>
                    <a:pt x="221" y="1741"/>
                  </a:moveTo>
                  <a:lnTo>
                    <a:pt x="208" y="1722"/>
                  </a:lnTo>
                  <a:cubicBezTo>
                    <a:pt x="233" y="1704"/>
                    <a:pt x="243" y="1688"/>
                    <a:pt x="245" y="1627"/>
                  </a:cubicBezTo>
                  <a:cubicBezTo>
                    <a:pt x="246" y="1574"/>
                    <a:pt x="268" y="1564"/>
                    <a:pt x="304" y="1548"/>
                  </a:cubicBezTo>
                  <a:cubicBezTo>
                    <a:pt x="314" y="1543"/>
                    <a:pt x="327" y="1537"/>
                    <a:pt x="341" y="1530"/>
                  </a:cubicBezTo>
                  <a:cubicBezTo>
                    <a:pt x="400" y="1498"/>
                    <a:pt x="418" y="1489"/>
                    <a:pt x="437" y="1366"/>
                  </a:cubicBezTo>
                  <a:cubicBezTo>
                    <a:pt x="449" y="1286"/>
                    <a:pt x="470" y="1281"/>
                    <a:pt x="505" y="1283"/>
                  </a:cubicBezTo>
                  <a:cubicBezTo>
                    <a:pt x="523" y="1285"/>
                    <a:pt x="542" y="1286"/>
                    <a:pt x="568" y="1263"/>
                  </a:cubicBezTo>
                  <a:cubicBezTo>
                    <a:pt x="625" y="1212"/>
                    <a:pt x="624" y="1154"/>
                    <a:pt x="623" y="1087"/>
                  </a:cubicBezTo>
                  <a:cubicBezTo>
                    <a:pt x="623" y="1078"/>
                    <a:pt x="623" y="1069"/>
                    <a:pt x="623" y="1060"/>
                  </a:cubicBezTo>
                  <a:cubicBezTo>
                    <a:pt x="623" y="986"/>
                    <a:pt x="637" y="918"/>
                    <a:pt x="738" y="918"/>
                  </a:cubicBezTo>
                  <a:cubicBezTo>
                    <a:pt x="772" y="918"/>
                    <a:pt x="795" y="911"/>
                    <a:pt x="808" y="897"/>
                  </a:cubicBezTo>
                  <a:cubicBezTo>
                    <a:pt x="822" y="882"/>
                    <a:pt x="827" y="857"/>
                    <a:pt x="824" y="818"/>
                  </a:cubicBezTo>
                  <a:cubicBezTo>
                    <a:pt x="822" y="783"/>
                    <a:pt x="802" y="774"/>
                    <a:pt x="769" y="759"/>
                  </a:cubicBezTo>
                  <a:cubicBezTo>
                    <a:pt x="747" y="749"/>
                    <a:pt x="720" y="737"/>
                    <a:pt x="693" y="712"/>
                  </a:cubicBezTo>
                  <a:cubicBezTo>
                    <a:pt x="631" y="655"/>
                    <a:pt x="616" y="543"/>
                    <a:pt x="606" y="468"/>
                  </a:cubicBezTo>
                  <a:lnTo>
                    <a:pt x="603" y="451"/>
                  </a:lnTo>
                  <a:cubicBezTo>
                    <a:pt x="598" y="414"/>
                    <a:pt x="606" y="393"/>
                    <a:pt x="612" y="377"/>
                  </a:cubicBezTo>
                  <a:cubicBezTo>
                    <a:pt x="618" y="360"/>
                    <a:pt x="620" y="354"/>
                    <a:pt x="606" y="337"/>
                  </a:cubicBezTo>
                  <a:cubicBezTo>
                    <a:pt x="601" y="332"/>
                    <a:pt x="598" y="332"/>
                    <a:pt x="597" y="332"/>
                  </a:cubicBezTo>
                  <a:cubicBezTo>
                    <a:pt x="585" y="332"/>
                    <a:pt x="566" y="358"/>
                    <a:pt x="552" y="377"/>
                  </a:cubicBezTo>
                  <a:cubicBezTo>
                    <a:pt x="540" y="394"/>
                    <a:pt x="529" y="408"/>
                    <a:pt x="518" y="415"/>
                  </a:cubicBezTo>
                  <a:cubicBezTo>
                    <a:pt x="503" y="425"/>
                    <a:pt x="484" y="423"/>
                    <a:pt x="471" y="411"/>
                  </a:cubicBezTo>
                  <a:cubicBezTo>
                    <a:pt x="463" y="404"/>
                    <a:pt x="440" y="374"/>
                    <a:pt x="478" y="305"/>
                  </a:cubicBezTo>
                  <a:cubicBezTo>
                    <a:pt x="498" y="269"/>
                    <a:pt x="486" y="260"/>
                    <a:pt x="467" y="243"/>
                  </a:cubicBezTo>
                  <a:cubicBezTo>
                    <a:pt x="450" y="229"/>
                    <a:pt x="430" y="212"/>
                    <a:pt x="437" y="175"/>
                  </a:cubicBezTo>
                  <a:cubicBezTo>
                    <a:pt x="444" y="143"/>
                    <a:pt x="468" y="117"/>
                    <a:pt x="490" y="94"/>
                  </a:cubicBezTo>
                  <a:cubicBezTo>
                    <a:pt x="506" y="77"/>
                    <a:pt x="523" y="59"/>
                    <a:pt x="523" y="47"/>
                  </a:cubicBezTo>
                  <a:cubicBezTo>
                    <a:pt x="522" y="46"/>
                    <a:pt x="522" y="41"/>
                    <a:pt x="513" y="34"/>
                  </a:cubicBezTo>
                  <a:cubicBezTo>
                    <a:pt x="485" y="11"/>
                    <a:pt x="436" y="33"/>
                    <a:pt x="384" y="57"/>
                  </a:cubicBezTo>
                  <a:cubicBezTo>
                    <a:pt x="356" y="70"/>
                    <a:pt x="327" y="83"/>
                    <a:pt x="300" y="89"/>
                  </a:cubicBezTo>
                  <a:cubicBezTo>
                    <a:pt x="234" y="104"/>
                    <a:pt x="186" y="89"/>
                    <a:pt x="135" y="73"/>
                  </a:cubicBezTo>
                  <a:cubicBezTo>
                    <a:pt x="126" y="69"/>
                    <a:pt x="116" y="66"/>
                    <a:pt x="106" y="63"/>
                  </a:cubicBezTo>
                  <a:cubicBezTo>
                    <a:pt x="49" y="46"/>
                    <a:pt x="15" y="72"/>
                    <a:pt x="15" y="73"/>
                  </a:cubicBezTo>
                  <a:lnTo>
                    <a:pt x="0" y="54"/>
                  </a:lnTo>
                  <a:cubicBezTo>
                    <a:pt x="2" y="53"/>
                    <a:pt x="44" y="20"/>
                    <a:pt x="113" y="41"/>
                  </a:cubicBezTo>
                  <a:cubicBezTo>
                    <a:pt x="123" y="44"/>
                    <a:pt x="133" y="47"/>
                    <a:pt x="143" y="50"/>
                  </a:cubicBezTo>
                  <a:cubicBezTo>
                    <a:pt x="192" y="66"/>
                    <a:pt x="235" y="80"/>
                    <a:pt x="295" y="66"/>
                  </a:cubicBezTo>
                  <a:cubicBezTo>
                    <a:pt x="320" y="61"/>
                    <a:pt x="348" y="48"/>
                    <a:pt x="375" y="36"/>
                  </a:cubicBezTo>
                  <a:cubicBezTo>
                    <a:pt x="431" y="10"/>
                    <a:pt x="489" y="-16"/>
                    <a:pt x="528" y="15"/>
                  </a:cubicBezTo>
                  <a:cubicBezTo>
                    <a:pt x="539" y="24"/>
                    <a:pt x="545" y="34"/>
                    <a:pt x="546" y="46"/>
                  </a:cubicBezTo>
                  <a:cubicBezTo>
                    <a:pt x="548" y="68"/>
                    <a:pt x="529" y="88"/>
                    <a:pt x="507" y="110"/>
                  </a:cubicBezTo>
                  <a:cubicBezTo>
                    <a:pt x="488" y="131"/>
                    <a:pt x="465" y="154"/>
                    <a:pt x="460" y="180"/>
                  </a:cubicBezTo>
                  <a:cubicBezTo>
                    <a:pt x="456" y="203"/>
                    <a:pt x="467" y="212"/>
                    <a:pt x="482" y="225"/>
                  </a:cubicBezTo>
                  <a:cubicBezTo>
                    <a:pt x="501" y="242"/>
                    <a:pt x="528" y="264"/>
                    <a:pt x="498" y="317"/>
                  </a:cubicBezTo>
                  <a:cubicBezTo>
                    <a:pt x="475" y="359"/>
                    <a:pt x="478" y="385"/>
                    <a:pt x="487" y="394"/>
                  </a:cubicBezTo>
                  <a:cubicBezTo>
                    <a:pt x="492" y="399"/>
                    <a:pt x="499" y="399"/>
                    <a:pt x="506" y="395"/>
                  </a:cubicBezTo>
                  <a:cubicBezTo>
                    <a:pt x="513" y="391"/>
                    <a:pt x="523" y="377"/>
                    <a:pt x="533" y="363"/>
                  </a:cubicBezTo>
                  <a:cubicBezTo>
                    <a:pt x="552" y="336"/>
                    <a:pt x="572" y="309"/>
                    <a:pt x="596" y="308"/>
                  </a:cubicBezTo>
                  <a:cubicBezTo>
                    <a:pt x="606" y="308"/>
                    <a:pt x="616" y="313"/>
                    <a:pt x="624" y="322"/>
                  </a:cubicBezTo>
                  <a:cubicBezTo>
                    <a:pt x="647" y="349"/>
                    <a:pt x="641" y="367"/>
                    <a:pt x="634" y="385"/>
                  </a:cubicBezTo>
                  <a:cubicBezTo>
                    <a:pt x="628" y="400"/>
                    <a:pt x="622" y="417"/>
                    <a:pt x="627" y="448"/>
                  </a:cubicBezTo>
                  <a:lnTo>
                    <a:pt x="629" y="465"/>
                  </a:lnTo>
                  <a:cubicBezTo>
                    <a:pt x="639" y="536"/>
                    <a:pt x="653" y="644"/>
                    <a:pt x="709" y="695"/>
                  </a:cubicBezTo>
                  <a:cubicBezTo>
                    <a:pt x="733" y="717"/>
                    <a:pt x="757" y="728"/>
                    <a:pt x="779" y="738"/>
                  </a:cubicBezTo>
                  <a:cubicBezTo>
                    <a:pt x="813" y="753"/>
                    <a:pt x="844" y="767"/>
                    <a:pt x="848" y="816"/>
                  </a:cubicBezTo>
                  <a:cubicBezTo>
                    <a:pt x="851" y="863"/>
                    <a:pt x="845" y="893"/>
                    <a:pt x="826" y="913"/>
                  </a:cubicBezTo>
                  <a:cubicBezTo>
                    <a:pt x="808" y="932"/>
                    <a:pt x="779" y="942"/>
                    <a:pt x="738" y="942"/>
                  </a:cubicBezTo>
                  <a:cubicBezTo>
                    <a:pt x="661" y="942"/>
                    <a:pt x="647" y="985"/>
                    <a:pt x="647" y="1060"/>
                  </a:cubicBezTo>
                  <a:cubicBezTo>
                    <a:pt x="647" y="1069"/>
                    <a:pt x="647" y="1078"/>
                    <a:pt x="647" y="1086"/>
                  </a:cubicBezTo>
                  <a:cubicBezTo>
                    <a:pt x="648" y="1153"/>
                    <a:pt x="649" y="1223"/>
                    <a:pt x="583" y="1281"/>
                  </a:cubicBezTo>
                  <a:cubicBezTo>
                    <a:pt x="551" y="1310"/>
                    <a:pt x="523" y="1308"/>
                    <a:pt x="503" y="1307"/>
                  </a:cubicBezTo>
                  <a:cubicBezTo>
                    <a:pt x="480" y="1306"/>
                    <a:pt x="470" y="1305"/>
                    <a:pt x="460" y="1369"/>
                  </a:cubicBezTo>
                  <a:cubicBezTo>
                    <a:pt x="441" y="1497"/>
                    <a:pt x="420" y="1514"/>
                    <a:pt x="352" y="1550"/>
                  </a:cubicBezTo>
                  <a:cubicBezTo>
                    <a:pt x="337" y="1558"/>
                    <a:pt x="324" y="1564"/>
                    <a:pt x="313" y="1569"/>
                  </a:cubicBezTo>
                  <a:cubicBezTo>
                    <a:pt x="279" y="1584"/>
                    <a:pt x="269" y="1589"/>
                    <a:pt x="268" y="1628"/>
                  </a:cubicBezTo>
                  <a:cubicBezTo>
                    <a:pt x="267" y="1690"/>
                    <a:pt x="255" y="1718"/>
                    <a:pt x="221" y="1741"/>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33" name="Google Shape;533;p41"/>
            <p:cNvSpPr/>
            <p:nvPr/>
          </p:nvSpPr>
          <p:spPr>
            <a:xfrm>
              <a:off x="4704840" y="2689560"/>
              <a:ext cx="163080" cy="167040"/>
            </a:xfrm>
            <a:custGeom>
              <a:avLst/>
              <a:gdLst/>
              <a:ahLst/>
              <a:cxnLst/>
              <a:rect l="l" t="t" r="r" b="b"/>
              <a:pathLst>
                <a:path w="453" h="464" extrusionOk="0">
                  <a:moveTo>
                    <a:pt x="448" y="464"/>
                  </a:moveTo>
                  <a:lnTo>
                    <a:pt x="429" y="451"/>
                  </a:lnTo>
                  <a:cubicBezTo>
                    <a:pt x="430" y="449"/>
                    <a:pt x="430" y="448"/>
                    <a:pt x="430" y="448"/>
                  </a:cubicBezTo>
                  <a:cubicBezTo>
                    <a:pt x="423" y="432"/>
                    <a:pt x="322" y="433"/>
                    <a:pt x="267" y="434"/>
                  </a:cubicBezTo>
                  <a:cubicBezTo>
                    <a:pt x="209" y="434"/>
                    <a:pt x="158" y="434"/>
                    <a:pt x="136" y="426"/>
                  </a:cubicBezTo>
                  <a:cubicBezTo>
                    <a:pt x="102" y="413"/>
                    <a:pt x="103" y="390"/>
                    <a:pt x="105" y="366"/>
                  </a:cubicBezTo>
                  <a:cubicBezTo>
                    <a:pt x="106" y="343"/>
                    <a:pt x="107" y="315"/>
                    <a:pt x="85" y="274"/>
                  </a:cubicBezTo>
                  <a:cubicBezTo>
                    <a:pt x="52" y="212"/>
                    <a:pt x="53" y="167"/>
                    <a:pt x="54" y="128"/>
                  </a:cubicBezTo>
                  <a:cubicBezTo>
                    <a:pt x="54" y="110"/>
                    <a:pt x="54" y="92"/>
                    <a:pt x="51" y="75"/>
                  </a:cubicBezTo>
                  <a:cubicBezTo>
                    <a:pt x="41" y="30"/>
                    <a:pt x="2" y="23"/>
                    <a:pt x="0" y="23"/>
                  </a:cubicBezTo>
                  <a:lnTo>
                    <a:pt x="3" y="0"/>
                  </a:lnTo>
                  <a:cubicBezTo>
                    <a:pt x="6" y="0"/>
                    <a:pt x="61" y="9"/>
                    <a:pt x="74" y="70"/>
                  </a:cubicBezTo>
                  <a:cubicBezTo>
                    <a:pt x="78" y="90"/>
                    <a:pt x="78" y="109"/>
                    <a:pt x="77" y="128"/>
                  </a:cubicBezTo>
                  <a:cubicBezTo>
                    <a:pt x="77" y="165"/>
                    <a:pt x="76" y="206"/>
                    <a:pt x="106" y="263"/>
                  </a:cubicBezTo>
                  <a:cubicBezTo>
                    <a:pt x="131" y="310"/>
                    <a:pt x="129" y="344"/>
                    <a:pt x="128" y="367"/>
                  </a:cubicBezTo>
                  <a:cubicBezTo>
                    <a:pt x="127" y="391"/>
                    <a:pt x="126" y="397"/>
                    <a:pt x="145" y="404"/>
                  </a:cubicBezTo>
                  <a:cubicBezTo>
                    <a:pt x="163" y="411"/>
                    <a:pt x="216" y="410"/>
                    <a:pt x="267" y="410"/>
                  </a:cubicBezTo>
                  <a:cubicBezTo>
                    <a:pt x="372" y="409"/>
                    <a:pt x="436" y="411"/>
                    <a:pt x="451" y="436"/>
                  </a:cubicBezTo>
                  <a:cubicBezTo>
                    <a:pt x="454" y="442"/>
                    <a:pt x="456" y="452"/>
                    <a:pt x="448" y="464"/>
                  </a:cubicBez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sp>
        <p:nvSpPr>
          <p:cNvPr id="534" name="Google Shape;534;p41"/>
          <p:cNvSpPr/>
          <p:nvPr/>
        </p:nvSpPr>
        <p:spPr>
          <a:xfrm>
            <a:off x="1190025" y="1740635"/>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92"/>
        <p:cNvGrpSpPr/>
        <p:nvPr/>
      </p:nvGrpSpPr>
      <p:grpSpPr>
        <a:xfrm>
          <a:off x="0" y="0"/>
          <a:ext cx="0" cy="0"/>
          <a:chOff x="0" y="0"/>
          <a:chExt cx="0" cy="0"/>
        </a:xfrm>
      </p:grpSpPr>
      <p:grpSp>
        <p:nvGrpSpPr>
          <p:cNvPr id="11293" name="Google Shape;11293;p86"/>
          <p:cNvGrpSpPr/>
          <p:nvPr/>
        </p:nvGrpSpPr>
        <p:grpSpPr>
          <a:xfrm>
            <a:off x="2733780" y="4039081"/>
            <a:ext cx="342144" cy="362704"/>
            <a:chOff x="2704005" y="4258781"/>
            <a:chExt cx="342144" cy="362704"/>
          </a:xfrm>
        </p:grpSpPr>
        <p:sp>
          <p:nvSpPr>
            <p:cNvPr id="11294" name="Google Shape;11294;p86"/>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86"/>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86"/>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86"/>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86"/>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86"/>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86"/>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1" name="Google Shape;11301;p86"/>
          <p:cNvGrpSpPr/>
          <p:nvPr/>
        </p:nvGrpSpPr>
        <p:grpSpPr>
          <a:xfrm>
            <a:off x="2157462" y="4083096"/>
            <a:ext cx="347435" cy="363370"/>
            <a:chOff x="2157462" y="4258496"/>
            <a:chExt cx="347435" cy="363370"/>
          </a:xfrm>
        </p:grpSpPr>
        <p:sp>
          <p:nvSpPr>
            <p:cNvPr id="11302" name="Google Shape;11302;p86"/>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86"/>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86"/>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86"/>
          <p:cNvGrpSpPr/>
          <p:nvPr/>
        </p:nvGrpSpPr>
        <p:grpSpPr>
          <a:xfrm>
            <a:off x="4010963" y="3588381"/>
            <a:ext cx="343665" cy="363211"/>
            <a:chOff x="4010963" y="3763781"/>
            <a:chExt cx="343665" cy="363211"/>
          </a:xfrm>
        </p:grpSpPr>
        <p:sp>
          <p:nvSpPr>
            <p:cNvPr id="11306" name="Google Shape;11306;p86"/>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86"/>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86"/>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86"/>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86"/>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1" name="Google Shape;11311;p86"/>
          <p:cNvGrpSpPr/>
          <p:nvPr/>
        </p:nvGrpSpPr>
        <p:grpSpPr>
          <a:xfrm>
            <a:off x="2214042" y="3635109"/>
            <a:ext cx="368153" cy="311193"/>
            <a:chOff x="2214042" y="3810509"/>
            <a:chExt cx="368153" cy="311193"/>
          </a:xfrm>
        </p:grpSpPr>
        <p:sp>
          <p:nvSpPr>
            <p:cNvPr id="11312" name="Google Shape;11312;p86"/>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86"/>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4" name="Google Shape;11314;p86"/>
          <p:cNvGrpSpPr/>
          <p:nvPr/>
        </p:nvGrpSpPr>
        <p:grpSpPr>
          <a:xfrm>
            <a:off x="1797413" y="3606819"/>
            <a:ext cx="367805" cy="367773"/>
            <a:chOff x="1768938" y="3782219"/>
            <a:chExt cx="367805" cy="367773"/>
          </a:xfrm>
        </p:grpSpPr>
        <p:sp>
          <p:nvSpPr>
            <p:cNvPr id="11315" name="Google Shape;11315;p86"/>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86"/>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86"/>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86"/>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86"/>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86"/>
          <p:cNvGrpSpPr/>
          <p:nvPr/>
        </p:nvGrpSpPr>
        <p:grpSpPr>
          <a:xfrm>
            <a:off x="2681385" y="3623039"/>
            <a:ext cx="325544" cy="327413"/>
            <a:chOff x="2681385" y="3798439"/>
            <a:chExt cx="325544" cy="327413"/>
          </a:xfrm>
        </p:grpSpPr>
        <p:sp>
          <p:nvSpPr>
            <p:cNvPr id="11321" name="Google Shape;11321;p86"/>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86"/>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86"/>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86"/>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86"/>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86"/>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86"/>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8" name="Google Shape;11328;p86"/>
          <p:cNvGrpSpPr/>
          <p:nvPr/>
        </p:nvGrpSpPr>
        <p:grpSpPr>
          <a:xfrm>
            <a:off x="6243928" y="4088102"/>
            <a:ext cx="274254" cy="350824"/>
            <a:chOff x="6243928" y="4263502"/>
            <a:chExt cx="274254" cy="350824"/>
          </a:xfrm>
        </p:grpSpPr>
        <p:sp>
          <p:nvSpPr>
            <p:cNvPr id="11329" name="Google Shape;11329;p86"/>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86"/>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86"/>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86"/>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86"/>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86"/>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86"/>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86"/>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86"/>
          <p:cNvGrpSpPr/>
          <p:nvPr/>
        </p:nvGrpSpPr>
        <p:grpSpPr>
          <a:xfrm>
            <a:off x="3560600" y="3587938"/>
            <a:ext cx="352345" cy="363655"/>
            <a:chOff x="3560600" y="3763338"/>
            <a:chExt cx="352345" cy="363655"/>
          </a:xfrm>
        </p:grpSpPr>
        <p:sp>
          <p:nvSpPr>
            <p:cNvPr id="11338" name="Google Shape;11338;p86"/>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86"/>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86"/>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86"/>
          <p:cNvGrpSpPr/>
          <p:nvPr/>
        </p:nvGrpSpPr>
        <p:grpSpPr>
          <a:xfrm>
            <a:off x="5790556" y="4085852"/>
            <a:ext cx="279513" cy="356083"/>
            <a:chOff x="5790556" y="4261252"/>
            <a:chExt cx="279513" cy="356083"/>
          </a:xfrm>
        </p:grpSpPr>
        <p:sp>
          <p:nvSpPr>
            <p:cNvPr id="11342" name="Google Shape;11342;p86"/>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86"/>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86"/>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86"/>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86"/>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86"/>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86"/>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86"/>
          <p:cNvGrpSpPr/>
          <p:nvPr/>
        </p:nvGrpSpPr>
        <p:grpSpPr>
          <a:xfrm>
            <a:off x="5341333" y="4085852"/>
            <a:ext cx="278752" cy="356463"/>
            <a:chOff x="5341333" y="4261252"/>
            <a:chExt cx="278752" cy="356463"/>
          </a:xfrm>
        </p:grpSpPr>
        <p:sp>
          <p:nvSpPr>
            <p:cNvPr id="11350" name="Google Shape;11350;p86"/>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86"/>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86"/>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86"/>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86"/>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86"/>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86"/>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7" name="Google Shape;11357;p86"/>
          <p:cNvSpPr/>
          <p:nvPr/>
        </p:nvSpPr>
        <p:spPr>
          <a:xfrm>
            <a:off x="1322345" y="36611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86"/>
          <p:cNvGrpSpPr/>
          <p:nvPr/>
        </p:nvGrpSpPr>
        <p:grpSpPr>
          <a:xfrm>
            <a:off x="3103646" y="3590676"/>
            <a:ext cx="360233" cy="362451"/>
            <a:chOff x="3107608" y="3763401"/>
            <a:chExt cx="360233" cy="362451"/>
          </a:xfrm>
        </p:grpSpPr>
        <p:sp>
          <p:nvSpPr>
            <p:cNvPr id="11359" name="Google Shape;11359;p86"/>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86"/>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86"/>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2" name="Google Shape;11362;p86"/>
          <p:cNvGrpSpPr/>
          <p:nvPr/>
        </p:nvGrpSpPr>
        <p:grpSpPr>
          <a:xfrm>
            <a:off x="889343" y="3625827"/>
            <a:ext cx="351585" cy="339705"/>
            <a:chOff x="889343" y="3801227"/>
            <a:chExt cx="351585" cy="339705"/>
          </a:xfrm>
        </p:grpSpPr>
        <p:sp>
          <p:nvSpPr>
            <p:cNvPr id="11363" name="Google Shape;11363;p86"/>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86"/>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86"/>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86"/>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86"/>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86"/>
          <p:cNvGrpSpPr/>
          <p:nvPr/>
        </p:nvGrpSpPr>
        <p:grpSpPr>
          <a:xfrm>
            <a:off x="4896609" y="4085472"/>
            <a:ext cx="278784" cy="355323"/>
            <a:chOff x="4896609" y="4260872"/>
            <a:chExt cx="278784" cy="355323"/>
          </a:xfrm>
        </p:grpSpPr>
        <p:sp>
          <p:nvSpPr>
            <p:cNvPr id="11369" name="Google Shape;11369;p86"/>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86"/>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86"/>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86"/>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86"/>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86"/>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86"/>
          <p:cNvGrpSpPr/>
          <p:nvPr/>
        </p:nvGrpSpPr>
        <p:grpSpPr>
          <a:xfrm>
            <a:off x="7598438" y="4090731"/>
            <a:ext cx="260283" cy="345914"/>
            <a:chOff x="7598438" y="4266131"/>
            <a:chExt cx="260283" cy="345914"/>
          </a:xfrm>
        </p:grpSpPr>
        <p:sp>
          <p:nvSpPr>
            <p:cNvPr id="11376" name="Google Shape;11376;p86"/>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86"/>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86"/>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86"/>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86"/>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86"/>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86"/>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3" name="Google Shape;11383;p86"/>
          <p:cNvGrpSpPr/>
          <p:nvPr/>
        </p:nvGrpSpPr>
        <p:grpSpPr>
          <a:xfrm>
            <a:off x="1767069" y="3184746"/>
            <a:ext cx="286324" cy="348163"/>
            <a:chOff x="1767069" y="3360146"/>
            <a:chExt cx="286324" cy="348163"/>
          </a:xfrm>
        </p:grpSpPr>
        <p:sp>
          <p:nvSpPr>
            <p:cNvPr id="11384" name="Google Shape;11384;p86"/>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86"/>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86"/>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86"/>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86"/>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86"/>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86"/>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1" name="Google Shape;11391;p86"/>
          <p:cNvGrpSpPr/>
          <p:nvPr/>
        </p:nvGrpSpPr>
        <p:grpSpPr>
          <a:xfrm>
            <a:off x="7149944" y="4090731"/>
            <a:ext cx="260283" cy="345914"/>
            <a:chOff x="7149944" y="4266131"/>
            <a:chExt cx="260283" cy="345914"/>
          </a:xfrm>
        </p:grpSpPr>
        <p:sp>
          <p:nvSpPr>
            <p:cNvPr id="11392" name="Google Shape;11392;p86"/>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86"/>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86"/>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86"/>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86"/>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86"/>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86"/>
          <p:cNvGrpSpPr/>
          <p:nvPr/>
        </p:nvGrpSpPr>
        <p:grpSpPr>
          <a:xfrm>
            <a:off x="6695051" y="4083951"/>
            <a:ext cx="270104" cy="360233"/>
            <a:chOff x="6695051" y="4259351"/>
            <a:chExt cx="270104" cy="360233"/>
          </a:xfrm>
        </p:grpSpPr>
        <p:sp>
          <p:nvSpPr>
            <p:cNvPr id="11399" name="Google Shape;11399;p86"/>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86"/>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86"/>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86"/>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3" name="Google Shape;11403;p86"/>
          <p:cNvGrpSpPr/>
          <p:nvPr/>
        </p:nvGrpSpPr>
        <p:grpSpPr>
          <a:xfrm>
            <a:off x="8047661" y="4082051"/>
            <a:ext cx="277263" cy="362514"/>
            <a:chOff x="8047661" y="4257451"/>
            <a:chExt cx="277263" cy="362514"/>
          </a:xfrm>
        </p:grpSpPr>
        <p:sp>
          <p:nvSpPr>
            <p:cNvPr id="11404" name="Google Shape;11404;p86"/>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86"/>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86"/>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86"/>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86"/>
          <p:cNvGrpSpPr/>
          <p:nvPr/>
        </p:nvGrpSpPr>
        <p:grpSpPr>
          <a:xfrm>
            <a:off x="6248078" y="3609068"/>
            <a:ext cx="277263" cy="356115"/>
            <a:chOff x="6248078" y="3784468"/>
            <a:chExt cx="277263" cy="356115"/>
          </a:xfrm>
        </p:grpSpPr>
        <p:sp>
          <p:nvSpPr>
            <p:cNvPr id="11409" name="Google Shape;11409;p86"/>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86"/>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86"/>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86"/>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86"/>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4" name="Google Shape;11414;p86"/>
          <p:cNvGrpSpPr/>
          <p:nvPr/>
        </p:nvGrpSpPr>
        <p:grpSpPr>
          <a:xfrm>
            <a:off x="5800725" y="3610589"/>
            <a:ext cx="277644" cy="354594"/>
            <a:chOff x="5800725" y="3785989"/>
            <a:chExt cx="277644" cy="354594"/>
          </a:xfrm>
        </p:grpSpPr>
        <p:sp>
          <p:nvSpPr>
            <p:cNvPr id="11415" name="Google Shape;11415;p86"/>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86"/>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86"/>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86"/>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86"/>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86"/>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86"/>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86"/>
          <p:cNvGrpSpPr/>
          <p:nvPr/>
        </p:nvGrpSpPr>
        <p:grpSpPr>
          <a:xfrm>
            <a:off x="2206122" y="3185348"/>
            <a:ext cx="308183" cy="347561"/>
            <a:chOff x="2206122" y="3360748"/>
            <a:chExt cx="308183" cy="347561"/>
          </a:xfrm>
        </p:grpSpPr>
        <p:sp>
          <p:nvSpPr>
            <p:cNvPr id="11423" name="Google Shape;11423;p86"/>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86"/>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86"/>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86"/>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86"/>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86"/>
          <p:cNvGrpSpPr/>
          <p:nvPr/>
        </p:nvGrpSpPr>
        <p:grpSpPr>
          <a:xfrm>
            <a:off x="5353403" y="3610209"/>
            <a:ext cx="277992" cy="354974"/>
            <a:chOff x="5353403" y="3785609"/>
            <a:chExt cx="277992" cy="354974"/>
          </a:xfrm>
        </p:grpSpPr>
        <p:sp>
          <p:nvSpPr>
            <p:cNvPr id="11429" name="Google Shape;11429;p86"/>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86"/>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86"/>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86"/>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86"/>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86"/>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86"/>
          <p:cNvGrpSpPr/>
          <p:nvPr/>
        </p:nvGrpSpPr>
        <p:grpSpPr>
          <a:xfrm>
            <a:off x="4896229" y="3610589"/>
            <a:ext cx="278784" cy="354594"/>
            <a:chOff x="4896229" y="3785989"/>
            <a:chExt cx="278784" cy="354594"/>
          </a:xfrm>
        </p:grpSpPr>
        <p:sp>
          <p:nvSpPr>
            <p:cNvPr id="11436" name="Google Shape;11436;p86"/>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86"/>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86"/>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86"/>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86"/>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86"/>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2" name="Google Shape;11442;p86"/>
          <p:cNvGrpSpPr/>
          <p:nvPr/>
        </p:nvGrpSpPr>
        <p:grpSpPr>
          <a:xfrm>
            <a:off x="7592387" y="3612458"/>
            <a:ext cx="273874" cy="351204"/>
            <a:chOff x="7592387" y="3787858"/>
            <a:chExt cx="273874" cy="351204"/>
          </a:xfrm>
        </p:grpSpPr>
        <p:sp>
          <p:nvSpPr>
            <p:cNvPr id="11443" name="Google Shape;11443;p86"/>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86"/>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86"/>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86"/>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86"/>
          <p:cNvGrpSpPr/>
          <p:nvPr/>
        </p:nvGrpSpPr>
        <p:grpSpPr>
          <a:xfrm>
            <a:off x="7145794" y="3612458"/>
            <a:ext cx="274254" cy="350444"/>
            <a:chOff x="7145794" y="3787858"/>
            <a:chExt cx="274254" cy="350444"/>
          </a:xfrm>
        </p:grpSpPr>
        <p:sp>
          <p:nvSpPr>
            <p:cNvPr id="11448" name="Google Shape;11448;p86"/>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86"/>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86"/>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86"/>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86"/>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86"/>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86"/>
          <p:cNvGrpSpPr/>
          <p:nvPr/>
        </p:nvGrpSpPr>
        <p:grpSpPr>
          <a:xfrm>
            <a:off x="8054060" y="3611698"/>
            <a:ext cx="266334" cy="353834"/>
            <a:chOff x="8054060" y="3787098"/>
            <a:chExt cx="266334" cy="353834"/>
          </a:xfrm>
        </p:grpSpPr>
        <p:sp>
          <p:nvSpPr>
            <p:cNvPr id="11455" name="Google Shape;11455;p86"/>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86"/>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86"/>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86"/>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9" name="Google Shape;11459;p86"/>
          <p:cNvGrpSpPr/>
          <p:nvPr/>
        </p:nvGrpSpPr>
        <p:grpSpPr>
          <a:xfrm>
            <a:off x="6702211" y="3607199"/>
            <a:ext cx="270104" cy="361754"/>
            <a:chOff x="6702211" y="3782599"/>
            <a:chExt cx="270104" cy="361754"/>
          </a:xfrm>
        </p:grpSpPr>
        <p:sp>
          <p:nvSpPr>
            <p:cNvPr id="11460" name="Google Shape;11460;p86"/>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86"/>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86"/>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86"/>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86"/>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86"/>
          <p:cNvGrpSpPr/>
          <p:nvPr/>
        </p:nvGrpSpPr>
        <p:grpSpPr>
          <a:xfrm>
            <a:off x="3516886" y="3263327"/>
            <a:ext cx="391854" cy="269922"/>
            <a:chOff x="3516850" y="3406526"/>
            <a:chExt cx="369674" cy="254644"/>
          </a:xfrm>
        </p:grpSpPr>
        <p:sp>
          <p:nvSpPr>
            <p:cNvPr id="11466" name="Google Shape;11466;p86"/>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86"/>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86"/>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86"/>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86"/>
          <p:cNvGrpSpPr/>
          <p:nvPr/>
        </p:nvGrpSpPr>
        <p:grpSpPr>
          <a:xfrm>
            <a:off x="1310655" y="3185127"/>
            <a:ext cx="306314" cy="347403"/>
            <a:chOff x="1310655" y="3360527"/>
            <a:chExt cx="306314" cy="347403"/>
          </a:xfrm>
        </p:grpSpPr>
        <p:sp>
          <p:nvSpPr>
            <p:cNvPr id="11471" name="Google Shape;11471;p86"/>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86"/>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86"/>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86"/>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86"/>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86"/>
          <p:cNvGrpSpPr/>
          <p:nvPr/>
        </p:nvGrpSpPr>
        <p:grpSpPr>
          <a:xfrm>
            <a:off x="3119678" y="3184746"/>
            <a:ext cx="269343" cy="348543"/>
            <a:chOff x="3119678" y="3360146"/>
            <a:chExt cx="269343" cy="348543"/>
          </a:xfrm>
        </p:grpSpPr>
        <p:sp>
          <p:nvSpPr>
            <p:cNvPr id="11477" name="Google Shape;11477;p86"/>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86"/>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86"/>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86"/>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86"/>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86"/>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86"/>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4" name="Google Shape;11484;p86"/>
          <p:cNvGrpSpPr/>
          <p:nvPr/>
        </p:nvGrpSpPr>
        <p:grpSpPr>
          <a:xfrm>
            <a:off x="3967213" y="3181547"/>
            <a:ext cx="368185" cy="354753"/>
            <a:chOff x="3967213" y="3356947"/>
            <a:chExt cx="368185" cy="354753"/>
          </a:xfrm>
        </p:grpSpPr>
        <p:sp>
          <p:nvSpPr>
            <p:cNvPr id="11485" name="Google Shape;11485;p86"/>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86"/>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86"/>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86"/>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86"/>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86"/>
          <p:cNvGrpSpPr/>
          <p:nvPr/>
        </p:nvGrpSpPr>
        <p:grpSpPr>
          <a:xfrm>
            <a:off x="871254" y="3184746"/>
            <a:ext cx="285183" cy="347023"/>
            <a:chOff x="871254" y="3360146"/>
            <a:chExt cx="285183" cy="347023"/>
          </a:xfrm>
        </p:grpSpPr>
        <p:sp>
          <p:nvSpPr>
            <p:cNvPr id="11491" name="Google Shape;11491;p86"/>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86"/>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86"/>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86"/>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5" name="Google Shape;11495;p86"/>
          <p:cNvGrpSpPr/>
          <p:nvPr/>
        </p:nvGrpSpPr>
        <p:grpSpPr>
          <a:xfrm>
            <a:off x="2665165" y="3184746"/>
            <a:ext cx="281794" cy="349684"/>
            <a:chOff x="2665165" y="3360146"/>
            <a:chExt cx="281794" cy="349684"/>
          </a:xfrm>
        </p:grpSpPr>
        <p:sp>
          <p:nvSpPr>
            <p:cNvPr id="11496" name="Google Shape;11496;p86"/>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86"/>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86"/>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86"/>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86"/>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86"/>
          <p:cNvGrpSpPr/>
          <p:nvPr/>
        </p:nvGrpSpPr>
        <p:grpSpPr>
          <a:xfrm>
            <a:off x="7156344" y="3172296"/>
            <a:ext cx="264465" cy="353074"/>
            <a:chOff x="7156344" y="3347696"/>
            <a:chExt cx="264465" cy="353074"/>
          </a:xfrm>
        </p:grpSpPr>
        <p:sp>
          <p:nvSpPr>
            <p:cNvPr id="11502" name="Google Shape;11502;p86"/>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86"/>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86"/>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86"/>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86"/>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86"/>
          <p:cNvGrpSpPr/>
          <p:nvPr/>
        </p:nvGrpSpPr>
        <p:grpSpPr>
          <a:xfrm>
            <a:off x="6703732" y="3171536"/>
            <a:ext cx="264813" cy="352693"/>
            <a:chOff x="6703732" y="3346936"/>
            <a:chExt cx="264813" cy="352693"/>
          </a:xfrm>
        </p:grpSpPr>
        <p:sp>
          <p:nvSpPr>
            <p:cNvPr id="11508" name="Google Shape;11508;p86"/>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86"/>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86"/>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86"/>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86"/>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86"/>
          <p:cNvGrpSpPr/>
          <p:nvPr/>
        </p:nvGrpSpPr>
        <p:grpSpPr>
          <a:xfrm>
            <a:off x="6252228" y="3171536"/>
            <a:ext cx="265193" cy="352693"/>
            <a:chOff x="6252228" y="3346936"/>
            <a:chExt cx="265193" cy="352693"/>
          </a:xfrm>
        </p:grpSpPr>
        <p:sp>
          <p:nvSpPr>
            <p:cNvPr id="11514" name="Google Shape;11514;p86"/>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86"/>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86"/>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7" name="Google Shape;11517;p86"/>
          <p:cNvGrpSpPr/>
          <p:nvPr/>
        </p:nvGrpSpPr>
        <p:grpSpPr>
          <a:xfrm>
            <a:off x="5801105" y="3172296"/>
            <a:ext cx="264813" cy="351933"/>
            <a:chOff x="5801105" y="3347696"/>
            <a:chExt cx="264813" cy="351933"/>
          </a:xfrm>
        </p:grpSpPr>
        <p:sp>
          <p:nvSpPr>
            <p:cNvPr id="11518" name="Google Shape;11518;p86"/>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86"/>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86"/>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86"/>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86"/>
          <p:cNvGrpSpPr/>
          <p:nvPr/>
        </p:nvGrpSpPr>
        <p:grpSpPr>
          <a:xfrm>
            <a:off x="5349253" y="3171536"/>
            <a:ext cx="265922" cy="352693"/>
            <a:chOff x="5349253" y="3346936"/>
            <a:chExt cx="265922" cy="352693"/>
          </a:xfrm>
        </p:grpSpPr>
        <p:sp>
          <p:nvSpPr>
            <p:cNvPr id="11523" name="Google Shape;11523;p86"/>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86"/>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86"/>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86"/>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86"/>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86"/>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86"/>
          <p:cNvGrpSpPr/>
          <p:nvPr/>
        </p:nvGrpSpPr>
        <p:grpSpPr>
          <a:xfrm>
            <a:off x="4907159" y="3171536"/>
            <a:ext cx="264845" cy="354214"/>
            <a:chOff x="4907159" y="3346936"/>
            <a:chExt cx="264845" cy="354214"/>
          </a:xfrm>
        </p:grpSpPr>
        <p:sp>
          <p:nvSpPr>
            <p:cNvPr id="11530" name="Google Shape;11530;p86"/>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86"/>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86"/>
          <p:cNvGrpSpPr/>
          <p:nvPr/>
        </p:nvGrpSpPr>
        <p:grpSpPr>
          <a:xfrm>
            <a:off x="8048421" y="3159086"/>
            <a:ext cx="276503" cy="369674"/>
            <a:chOff x="8048421" y="3334486"/>
            <a:chExt cx="276503" cy="369674"/>
          </a:xfrm>
        </p:grpSpPr>
        <p:sp>
          <p:nvSpPr>
            <p:cNvPr id="11533" name="Google Shape;11533;p86"/>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86"/>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86"/>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86"/>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86"/>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86"/>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86"/>
          <p:cNvGrpSpPr/>
          <p:nvPr/>
        </p:nvGrpSpPr>
        <p:grpSpPr>
          <a:xfrm>
            <a:off x="7575787" y="3154555"/>
            <a:ext cx="295384" cy="376834"/>
            <a:chOff x="7575787" y="3329955"/>
            <a:chExt cx="295384" cy="376834"/>
          </a:xfrm>
        </p:grpSpPr>
        <p:sp>
          <p:nvSpPr>
            <p:cNvPr id="11540" name="Google Shape;11540;p86"/>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86"/>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86"/>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86"/>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86"/>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86"/>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6" name="Google Shape;11546;p86"/>
          <p:cNvGrpSpPr/>
          <p:nvPr/>
        </p:nvGrpSpPr>
        <p:grpSpPr>
          <a:xfrm>
            <a:off x="864062" y="2709103"/>
            <a:ext cx="264084" cy="347783"/>
            <a:chOff x="864062" y="2884503"/>
            <a:chExt cx="264084" cy="347783"/>
          </a:xfrm>
        </p:grpSpPr>
        <p:sp>
          <p:nvSpPr>
            <p:cNvPr id="11547" name="Google Shape;11547;p86"/>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86"/>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86"/>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86"/>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86"/>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86"/>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86"/>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86"/>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86"/>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86"/>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86"/>
          <p:cNvGrpSpPr/>
          <p:nvPr/>
        </p:nvGrpSpPr>
        <p:grpSpPr>
          <a:xfrm>
            <a:off x="3978523" y="2709261"/>
            <a:ext cx="348955" cy="346516"/>
            <a:chOff x="3978523" y="2884661"/>
            <a:chExt cx="348955" cy="346516"/>
          </a:xfrm>
        </p:grpSpPr>
        <p:sp>
          <p:nvSpPr>
            <p:cNvPr id="11558" name="Google Shape;11558;p86"/>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86"/>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86"/>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86"/>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86"/>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86"/>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86"/>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86"/>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86"/>
          <p:cNvGrpSpPr/>
          <p:nvPr/>
        </p:nvGrpSpPr>
        <p:grpSpPr>
          <a:xfrm>
            <a:off x="3556255" y="2709863"/>
            <a:ext cx="347435" cy="345534"/>
            <a:chOff x="3527780" y="2885263"/>
            <a:chExt cx="347435" cy="345534"/>
          </a:xfrm>
        </p:grpSpPr>
        <p:sp>
          <p:nvSpPr>
            <p:cNvPr id="11567" name="Google Shape;11567;p86"/>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86"/>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86"/>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86"/>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86"/>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86"/>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86"/>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86"/>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86"/>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86"/>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86"/>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86"/>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86"/>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86"/>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86"/>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86"/>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86"/>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86"/>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86"/>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86"/>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86"/>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86"/>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86"/>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86"/>
          <p:cNvGrpSpPr/>
          <p:nvPr/>
        </p:nvGrpSpPr>
        <p:grpSpPr>
          <a:xfrm>
            <a:off x="2239671" y="2709103"/>
            <a:ext cx="218053" cy="348543"/>
            <a:chOff x="2239671" y="2884503"/>
            <a:chExt cx="218053" cy="348543"/>
          </a:xfrm>
        </p:grpSpPr>
        <p:sp>
          <p:nvSpPr>
            <p:cNvPr id="11591" name="Google Shape;11591;p86"/>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86"/>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86"/>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86"/>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86"/>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86"/>
          <p:cNvGrpSpPr/>
          <p:nvPr/>
        </p:nvGrpSpPr>
        <p:grpSpPr>
          <a:xfrm>
            <a:off x="2691555" y="2709103"/>
            <a:ext cx="215044" cy="348924"/>
            <a:chOff x="2691555" y="2884503"/>
            <a:chExt cx="215044" cy="348924"/>
          </a:xfrm>
        </p:grpSpPr>
        <p:sp>
          <p:nvSpPr>
            <p:cNvPr id="11597" name="Google Shape;11597;p86"/>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86"/>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86"/>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86"/>
          <p:cNvGrpSpPr/>
          <p:nvPr/>
        </p:nvGrpSpPr>
        <p:grpSpPr>
          <a:xfrm>
            <a:off x="1770459" y="2709103"/>
            <a:ext cx="254644" cy="348828"/>
            <a:chOff x="1770459" y="2884503"/>
            <a:chExt cx="254644" cy="348828"/>
          </a:xfrm>
        </p:grpSpPr>
        <p:sp>
          <p:nvSpPr>
            <p:cNvPr id="11601" name="Google Shape;11601;p86"/>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86"/>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86"/>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86"/>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86"/>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86"/>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86"/>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86"/>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86"/>
          <p:cNvGrpSpPr/>
          <p:nvPr/>
        </p:nvGrpSpPr>
        <p:grpSpPr>
          <a:xfrm>
            <a:off x="1317466" y="2709483"/>
            <a:ext cx="258382" cy="348543"/>
            <a:chOff x="1317466" y="2884883"/>
            <a:chExt cx="258382" cy="348543"/>
          </a:xfrm>
        </p:grpSpPr>
        <p:sp>
          <p:nvSpPr>
            <p:cNvPr id="11610" name="Google Shape;11610;p86"/>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86"/>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86"/>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86"/>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86"/>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86"/>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86"/>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86"/>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86"/>
          <p:cNvGrpSpPr/>
          <p:nvPr/>
        </p:nvGrpSpPr>
        <p:grpSpPr>
          <a:xfrm>
            <a:off x="3121167" y="2709483"/>
            <a:ext cx="258414" cy="348543"/>
            <a:chOff x="3121167" y="2884883"/>
            <a:chExt cx="258414" cy="348543"/>
          </a:xfrm>
        </p:grpSpPr>
        <p:sp>
          <p:nvSpPr>
            <p:cNvPr id="11619" name="Google Shape;11619;p86"/>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86"/>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86"/>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86"/>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86"/>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86"/>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86"/>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86"/>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7" name="Google Shape;11627;p86"/>
          <p:cNvGrpSpPr/>
          <p:nvPr/>
        </p:nvGrpSpPr>
        <p:grpSpPr>
          <a:xfrm>
            <a:off x="4899999" y="2706695"/>
            <a:ext cx="271244" cy="346801"/>
            <a:chOff x="4899999" y="2882095"/>
            <a:chExt cx="271244" cy="346801"/>
          </a:xfrm>
        </p:grpSpPr>
        <p:sp>
          <p:nvSpPr>
            <p:cNvPr id="11628" name="Google Shape;11628;p86"/>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86"/>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86"/>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86"/>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86"/>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86"/>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86"/>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86"/>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86"/>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86"/>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86"/>
          <p:cNvGrpSpPr/>
          <p:nvPr/>
        </p:nvGrpSpPr>
        <p:grpSpPr>
          <a:xfrm>
            <a:off x="7162775" y="2705713"/>
            <a:ext cx="259523" cy="346294"/>
            <a:chOff x="7162775" y="2881113"/>
            <a:chExt cx="259523" cy="346294"/>
          </a:xfrm>
        </p:grpSpPr>
        <p:sp>
          <p:nvSpPr>
            <p:cNvPr id="11639" name="Google Shape;11639;p86"/>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86"/>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86"/>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86"/>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86"/>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86"/>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86"/>
          <p:cNvGrpSpPr/>
          <p:nvPr/>
        </p:nvGrpSpPr>
        <p:grpSpPr>
          <a:xfrm>
            <a:off x="6709751" y="2706442"/>
            <a:ext cx="261075" cy="347815"/>
            <a:chOff x="6709751" y="2881842"/>
            <a:chExt cx="261075" cy="347815"/>
          </a:xfrm>
        </p:grpSpPr>
        <p:sp>
          <p:nvSpPr>
            <p:cNvPr id="11646" name="Google Shape;11646;p86"/>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86"/>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86"/>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86"/>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86"/>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86"/>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86"/>
          <p:cNvGrpSpPr/>
          <p:nvPr/>
        </p:nvGrpSpPr>
        <p:grpSpPr>
          <a:xfrm>
            <a:off x="5807156" y="2705713"/>
            <a:ext cx="261043" cy="348163"/>
            <a:chOff x="5807156" y="2881113"/>
            <a:chExt cx="261043" cy="348163"/>
          </a:xfrm>
        </p:grpSpPr>
        <p:sp>
          <p:nvSpPr>
            <p:cNvPr id="11653" name="Google Shape;11653;p86"/>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86"/>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86"/>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86"/>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86"/>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86"/>
          <p:cNvGrpSpPr/>
          <p:nvPr/>
        </p:nvGrpSpPr>
        <p:grpSpPr>
          <a:xfrm>
            <a:off x="5355653" y="2706093"/>
            <a:ext cx="262184" cy="346643"/>
            <a:chOff x="5355653" y="2881493"/>
            <a:chExt cx="262184" cy="346643"/>
          </a:xfrm>
        </p:grpSpPr>
        <p:sp>
          <p:nvSpPr>
            <p:cNvPr id="11659" name="Google Shape;11659;p86"/>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86"/>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86"/>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86"/>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86"/>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86"/>
          <p:cNvGrpSpPr/>
          <p:nvPr/>
        </p:nvGrpSpPr>
        <p:grpSpPr>
          <a:xfrm>
            <a:off x="8055961" y="2706442"/>
            <a:ext cx="260283" cy="345914"/>
            <a:chOff x="8055961" y="2881842"/>
            <a:chExt cx="260283" cy="345914"/>
          </a:xfrm>
        </p:grpSpPr>
        <p:sp>
          <p:nvSpPr>
            <p:cNvPr id="11665" name="Google Shape;11665;p86"/>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86"/>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86"/>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86"/>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86"/>
          <p:cNvGrpSpPr/>
          <p:nvPr/>
        </p:nvGrpSpPr>
        <p:grpSpPr>
          <a:xfrm>
            <a:off x="7609368" y="2718512"/>
            <a:ext cx="264813" cy="353105"/>
            <a:chOff x="7609368" y="2893912"/>
            <a:chExt cx="264813" cy="353105"/>
          </a:xfrm>
        </p:grpSpPr>
        <p:sp>
          <p:nvSpPr>
            <p:cNvPr id="11670" name="Google Shape;11670;p86"/>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86"/>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86"/>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86"/>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86"/>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86"/>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86"/>
          <p:cNvGrpSpPr/>
          <p:nvPr/>
        </p:nvGrpSpPr>
        <p:grpSpPr>
          <a:xfrm>
            <a:off x="6248458" y="2694372"/>
            <a:ext cx="270864" cy="360645"/>
            <a:chOff x="6248458" y="2869772"/>
            <a:chExt cx="270864" cy="360645"/>
          </a:xfrm>
        </p:grpSpPr>
        <p:sp>
          <p:nvSpPr>
            <p:cNvPr id="11677" name="Google Shape;11677;p86"/>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86"/>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86"/>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86"/>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86"/>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86"/>
          <p:cNvGrpSpPr/>
          <p:nvPr/>
        </p:nvGrpSpPr>
        <p:grpSpPr>
          <a:xfrm>
            <a:off x="3075928" y="2270398"/>
            <a:ext cx="363243" cy="300675"/>
            <a:chOff x="3075928" y="2445798"/>
            <a:chExt cx="363243" cy="300675"/>
          </a:xfrm>
        </p:grpSpPr>
        <p:sp>
          <p:nvSpPr>
            <p:cNvPr id="11683" name="Google Shape;11683;p86"/>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86"/>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86"/>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86"/>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6"/>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6"/>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6"/>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6"/>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6"/>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6"/>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6"/>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86"/>
          <p:cNvGrpSpPr/>
          <p:nvPr/>
        </p:nvGrpSpPr>
        <p:grpSpPr>
          <a:xfrm>
            <a:off x="2633105" y="2256459"/>
            <a:ext cx="363243" cy="328585"/>
            <a:chOff x="2633105" y="2431859"/>
            <a:chExt cx="363243" cy="328585"/>
          </a:xfrm>
        </p:grpSpPr>
        <p:sp>
          <p:nvSpPr>
            <p:cNvPr id="11695" name="Google Shape;11695;p86"/>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86"/>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86"/>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6"/>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6"/>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6"/>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6"/>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6"/>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3" name="Google Shape;11703;p86"/>
          <p:cNvGrpSpPr/>
          <p:nvPr/>
        </p:nvGrpSpPr>
        <p:grpSpPr>
          <a:xfrm>
            <a:off x="2189142" y="2245910"/>
            <a:ext cx="365904" cy="350064"/>
            <a:chOff x="2189142" y="2421310"/>
            <a:chExt cx="365904" cy="350064"/>
          </a:xfrm>
        </p:grpSpPr>
        <p:sp>
          <p:nvSpPr>
            <p:cNvPr id="11704" name="Google Shape;11704;p86"/>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6"/>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6"/>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86"/>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86"/>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6"/>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6"/>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6"/>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6"/>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3" name="Google Shape;11713;p86"/>
          <p:cNvSpPr/>
          <p:nvPr/>
        </p:nvSpPr>
        <p:spPr>
          <a:xfrm>
            <a:off x="3518751" y="22398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4" name="Google Shape;11714;p86"/>
          <p:cNvGrpSpPr/>
          <p:nvPr/>
        </p:nvGrpSpPr>
        <p:grpSpPr>
          <a:xfrm>
            <a:off x="3961923" y="2310917"/>
            <a:ext cx="364415" cy="220936"/>
            <a:chOff x="3961923" y="2486317"/>
            <a:chExt cx="364415" cy="220936"/>
          </a:xfrm>
        </p:grpSpPr>
        <p:sp>
          <p:nvSpPr>
            <p:cNvPr id="11715" name="Google Shape;11715;p86"/>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6"/>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6"/>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86"/>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9" name="Google Shape;11719;p86"/>
          <p:cNvSpPr/>
          <p:nvPr/>
        </p:nvSpPr>
        <p:spPr>
          <a:xfrm>
            <a:off x="1747839" y="22387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0" name="Google Shape;11720;p86"/>
          <p:cNvGrpSpPr/>
          <p:nvPr/>
        </p:nvGrpSpPr>
        <p:grpSpPr>
          <a:xfrm>
            <a:off x="1303876" y="2243977"/>
            <a:ext cx="363275" cy="354626"/>
            <a:chOff x="1303876" y="2419377"/>
            <a:chExt cx="363275" cy="354626"/>
          </a:xfrm>
        </p:grpSpPr>
        <p:sp>
          <p:nvSpPr>
            <p:cNvPr id="11721" name="Google Shape;11721;p86"/>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6"/>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6"/>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6"/>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6"/>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6"/>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6"/>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6"/>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86"/>
          <p:cNvGrpSpPr/>
          <p:nvPr/>
        </p:nvGrpSpPr>
        <p:grpSpPr>
          <a:xfrm>
            <a:off x="861053" y="2239510"/>
            <a:ext cx="362134" cy="363623"/>
            <a:chOff x="861053" y="2414910"/>
            <a:chExt cx="362134" cy="363623"/>
          </a:xfrm>
        </p:grpSpPr>
        <p:sp>
          <p:nvSpPr>
            <p:cNvPr id="11730" name="Google Shape;11730;p86"/>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6"/>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6"/>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6"/>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6"/>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86"/>
          <p:cNvGrpSpPr/>
          <p:nvPr/>
        </p:nvGrpSpPr>
        <p:grpSpPr>
          <a:xfrm>
            <a:off x="7594288" y="2239859"/>
            <a:ext cx="279513" cy="355735"/>
            <a:chOff x="7594288" y="2415259"/>
            <a:chExt cx="279513" cy="355735"/>
          </a:xfrm>
        </p:grpSpPr>
        <p:sp>
          <p:nvSpPr>
            <p:cNvPr id="11736" name="Google Shape;11736;p86"/>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6"/>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6"/>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6"/>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86"/>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86"/>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2" name="Google Shape;11742;p86"/>
          <p:cNvGrpSpPr/>
          <p:nvPr/>
        </p:nvGrpSpPr>
        <p:grpSpPr>
          <a:xfrm>
            <a:off x="7145794" y="2240239"/>
            <a:ext cx="278784" cy="355735"/>
            <a:chOff x="7145794" y="2415639"/>
            <a:chExt cx="278784" cy="355735"/>
          </a:xfrm>
        </p:grpSpPr>
        <p:sp>
          <p:nvSpPr>
            <p:cNvPr id="11743" name="Google Shape;11743;p86"/>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6"/>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6"/>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6"/>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6"/>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6"/>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6"/>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6"/>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86"/>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86"/>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3" name="Google Shape;11753;p86"/>
          <p:cNvGrpSpPr/>
          <p:nvPr/>
        </p:nvGrpSpPr>
        <p:grpSpPr>
          <a:xfrm>
            <a:off x="6698441" y="2239130"/>
            <a:ext cx="277644" cy="357984"/>
            <a:chOff x="6698441" y="2414530"/>
            <a:chExt cx="277644" cy="357984"/>
          </a:xfrm>
        </p:grpSpPr>
        <p:sp>
          <p:nvSpPr>
            <p:cNvPr id="11754" name="Google Shape;11754;p86"/>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6"/>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6"/>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6"/>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6"/>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6"/>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0" name="Google Shape;11760;p86"/>
          <p:cNvGrpSpPr/>
          <p:nvPr/>
        </p:nvGrpSpPr>
        <p:grpSpPr>
          <a:xfrm>
            <a:off x="4897750" y="2240239"/>
            <a:ext cx="279513" cy="357255"/>
            <a:chOff x="4897750" y="2415639"/>
            <a:chExt cx="279513" cy="357255"/>
          </a:xfrm>
        </p:grpSpPr>
        <p:sp>
          <p:nvSpPr>
            <p:cNvPr id="11761" name="Google Shape;11761;p86"/>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86"/>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86"/>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6"/>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6"/>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6"/>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6"/>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6"/>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86"/>
          <p:cNvGrpSpPr/>
          <p:nvPr/>
        </p:nvGrpSpPr>
        <p:grpSpPr>
          <a:xfrm>
            <a:off x="5812066" y="2240619"/>
            <a:ext cx="264813" cy="353454"/>
            <a:chOff x="5812066" y="2416019"/>
            <a:chExt cx="264813" cy="353454"/>
          </a:xfrm>
        </p:grpSpPr>
        <p:sp>
          <p:nvSpPr>
            <p:cNvPr id="11770" name="Google Shape;11770;p86"/>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6"/>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6"/>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86"/>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86"/>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6"/>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6"/>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86"/>
          <p:cNvGrpSpPr/>
          <p:nvPr/>
        </p:nvGrpSpPr>
        <p:grpSpPr>
          <a:xfrm>
            <a:off x="8054820" y="2240999"/>
            <a:ext cx="264433" cy="353454"/>
            <a:chOff x="8054820" y="2416399"/>
            <a:chExt cx="264433" cy="353454"/>
          </a:xfrm>
        </p:grpSpPr>
        <p:sp>
          <p:nvSpPr>
            <p:cNvPr id="11778" name="Google Shape;11778;p86"/>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6"/>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6"/>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6"/>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6"/>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6"/>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86"/>
          <p:cNvGrpSpPr/>
          <p:nvPr/>
        </p:nvGrpSpPr>
        <p:grpSpPr>
          <a:xfrm>
            <a:off x="5356413" y="2237990"/>
            <a:ext cx="271212" cy="361374"/>
            <a:chOff x="5356413" y="2413390"/>
            <a:chExt cx="271212" cy="361374"/>
          </a:xfrm>
        </p:grpSpPr>
        <p:sp>
          <p:nvSpPr>
            <p:cNvPr id="11785" name="Google Shape;11785;p86"/>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6"/>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6"/>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6"/>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6"/>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0" name="Google Shape;11790;p86"/>
          <p:cNvGrpSpPr/>
          <p:nvPr/>
        </p:nvGrpSpPr>
        <p:grpSpPr>
          <a:xfrm>
            <a:off x="6255238" y="2236849"/>
            <a:ext cx="271244" cy="360994"/>
            <a:chOff x="6255238" y="2412249"/>
            <a:chExt cx="271244" cy="360994"/>
          </a:xfrm>
        </p:grpSpPr>
        <p:sp>
          <p:nvSpPr>
            <p:cNvPr id="11791" name="Google Shape;11791;p86"/>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6"/>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6"/>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6"/>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86"/>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86"/>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7" name="Google Shape;11797;p86"/>
          <p:cNvGrpSpPr/>
          <p:nvPr/>
        </p:nvGrpSpPr>
        <p:grpSpPr>
          <a:xfrm>
            <a:off x="2185372" y="1782399"/>
            <a:ext cx="366664" cy="366981"/>
            <a:chOff x="2185372" y="1957799"/>
            <a:chExt cx="366664" cy="366981"/>
          </a:xfrm>
        </p:grpSpPr>
        <p:sp>
          <p:nvSpPr>
            <p:cNvPr id="11798" name="Google Shape;11798;p86"/>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6"/>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6"/>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6"/>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86"/>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86"/>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6"/>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6"/>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6" name="Google Shape;11806;p86"/>
          <p:cNvGrpSpPr/>
          <p:nvPr/>
        </p:nvGrpSpPr>
        <p:grpSpPr>
          <a:xfrm>
            <a:off x="1737258" y="1812971"/>
            <a:ext cx="370814" cy="307359"/>
            <a:chOff x="1737258" y="1988371"/>
            <a:chExt cx="370814" cy="307359"/>
          </a:xfrm>
        </p:grpSpPr>
        <p:sp>
          <p:nvSpPr>
            <p:cNvPr id="11807" name="Google Shape;11807;p86"/>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86"/>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86"/>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6"/>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86"/>
          <p:cNvGrpSpPr/>
          <p:nvPr/>
        </p:nvGrpSpPr>
        <p:grpSpPr>
          <a:xfrm>
            <a:off x="848983" y="1814111"/>
            <a:ext cx="369294" cy="304350"/>
            <a:chOff x="848983" y="1989511"/>
            <a:chExt cx="369294" cy="304350"/>
          </a:xfrm>
        </p:grpSpPr>
        <p:sp>
          <p:nvSpPr>
            <p:cNvPr id="11812" name="Google Shape;11812;p86"/>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6"/>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86"/>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86"/>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6"/>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86"/>
          <p:cNvGrpSpPr/>
          <p:nvPr/>
        </p:nvGrpSpPr>
        <p:grpSpPr>
          <a:xfrm>
            <a:off x="3074027" y="1808377"/>
            <a:ext cx="380604" cy="313854"/>
            <a:chOff x="3074027" y="1983777"/>
            <a:chExt cx="380604" cy="313854"/>
          </a:xfrm>
        </p:grpSpPr>
        <p:sp>
          <p:nvSpPr>
            <p:cNvPr id="11818" name="Google Shape;11818;p86"/>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6"/>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86"/>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86"/>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6"/>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86"/>
          <p:cNvGrpSpPr/>
          <p:nvPr/>
        </p:nvGrpSpPr>
        <p:grpSpPr>
          <a:xfrm>
            <a:off x="3522521" y="1800457"/>
            <a:ext cx="367013" cy="331278"/>
            <a:chOff x="3522521" y="1975857"/>
            <a:chExt cx="367013" cy="331278"/>
          </a:xfrm>
        </p:grpSpPr>
        <p:sp>
          <p:nvSpPr>
            <p:cNvPr id="11824" name="Google Shape;11824;p86"/>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6"/>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6"/>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6"/>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6"/>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6"/>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6"/>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86"/>
          <p:cNvGrpSpPr/>
          <p:nvPr/>
        </p:nvGrpSpPr>
        <p:grpSpPr>
          <a:xfrm>
            <a:off x="2630824" y="1801566"/>
            <a:ext cx="368185" cy="330454"/>
            <a:chOff x="2630824" y="1976966"/>
            <a:chExt cx="368185" cy="330454"/>
          </a:xfrm>
        </p:grpSpPr>
        <p:sp>
          <p:nvSpPr>
            <p:cNvPr id="11832" name="Google Shape;11832;p86"/>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6"/>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6"/>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6"/>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6"/>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6"/>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6"/>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86"/>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0" name="Google Shape;11840;p86"/>
          <p:cNvGrpSpPr/>
          <p:nvPr/>
        </p:nvGrpSpPr>
        <p:grpSpPr>
          <a:xfrm>
            <a:off x="1293706" y="1791016"/>
            <a:ext cx="369294" cy="350444"/>
            <a:chOff x="1293706" y="1966416"/>
            <a:chExt cx="369294" cy="350444"/>
          </a:xfrm>
        </p:grpSpPr>
        <p:sp>
          <p:nvSpPr>
            <p:cNvPr id="11841" name="Google Shape;11841;p86"/>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86"/>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86"/>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6"/>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86"/>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86"/>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6"/>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6"/>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86"/>
          <p:cNvGrpSpPr/>
          <p:nvPr/>
        </p:nvGrpSpPr>
        <p:grpSpPr>
          <a:xfrm>
            <a:off x="3967213" y="1800077"/>
            <a:ext cx="368185" cy="331816"/>
            <a:chOff x="3967213" y="1975477"/>
            <a:chExt cx="368185" cy="331816"/>
          </a:xfrm>
        </p:grpSpPr>
        <p:sp>
          <p:nvSpPr>
            <p:cNvPr id="11850" name="Google Shape;11850;p86"/>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6"/>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6"/>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86"/>
          <p:cNvGrpSpPr/>
          <p:nvPr/>
        </p:nvGrpSpPr>
        <p:grpSpPr>
          <a:xfrm>
            <a:off x="8047661" y="1793646"/>
            <a:ext cx="279132" cy="356875"/>
            <a:chOff x="8047661" y="1969046"/>
            <a:chExt cx="279132" cy="356875"/>
          </a:xfrm>
        </p:grpSpPr>
        <p:sp>
          <p:nvSpPr>
            <p:cNvPr id="11854" name="Google Shape;11854;p86"/>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86"/>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6"/>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6"/>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8" name="Google Shape;11858;p86"/>
          <p:cNvGrpSpPr/>
          <p:nvPr/>
        </p:nvGrpSpPr>
        <p:grpSpPr>
          <a:xfrm>
            <a:off x="7596157" y="1792759"/>
            <a:ext cx="279544" cy="358142"/>
            <a:chOff x="7596157" y="1968159"/>
            <a:chExt cx="279544" cy="358142"/>
          </a:xfrm>
        </p:grpSpPr>
        <p:sp>
          <p:nvSpPr>
            <p:cNvPr id="11859" name="Google Shape;11859;p86"/>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86"/>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86"/>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6"/>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6"/>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6"/>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86"/>
          <p:cNvGrpSpPr/>
          <p:nvPr/>
        </p:nvGrpSpPr>
        <p:grpSpPr>
          <a:xfrm>
            <a:off x="7147315" y="1793646"/>
            <a:ext cx="279513" cy="357636"/>
            <a:chOff x="7147315" y="1969046"/>
            <a:chExt cx="279513" cy="357636"/>
          </a:xfrm>
        </p:grpSpPr>
        <p:sp>
          <p:nvSpPr>
            <p:cNvPr id="11866" name="Google Shape;11866;p86"/>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86"/>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86"/>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86"/>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86"/>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86"/>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86"/>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86"/>
          <p:cNvGrpSpPr/>
          <p:nvPr/>
        </p:nvGrpSpPr>
        <p:grpSpPr>
          <a:xfrm>
            <a:off x="6697681" y="1792917"/>
            <a:ext cx="280305" cy="359093"/>
            <a:chOff x="6697681" y="1968317"/>
            <a:chExt cx="280305" cy="359093"/>
          </a:xfrm>
        </p:grpSpPr>
        <p:sp>
          <p:nvSpPr>
            <p:cNvPr id="11874" name="Google Shape;11874;p86"/>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86"/>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6"/>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86"/>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86"/>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6"/>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86"/>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1" name="Google Shape;11881;p86"/>
          <p:cNvGrpSpPr/>
          <p:nvPr/>
        </p:nvGrpSpPr>
        <p:grpSpPr>
          <a:xfrm>
            <a:off x="6248839" y="1792537"/>
            <a:ext cx="280273" cy="358744"/>
            <a:chOff x="6248839" y="1967937"/>
            <a:chExt cx="280273" cy="358744"/>
          </a:xfrm>
        </p:grpSpPr>
        <p:sp>
          <p:nvSpPr>
            <p:cNvPr id="11882" name="Google Shape;11882;p86"/>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86"/>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86"/>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6"/>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86"/>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86"/>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8" name="Google Shape;11888;p86"/>
          <p:cNvGrpSpPr/>
          <p:nvPr/>
        </p:nvGrpSpPr>
        <p:grpSpPr>
          <a:xfrm>
            <a:off x="5801485" y="1793646"/>
            <a:ext cx="279164" cy="357794"/>
            <a:chOff x="5801485" y="1969046"/>
            <a:chExt cx="279164" cy="357794"/>
          </a:xfrm>
        </p:grpSpPr>
        <p:sp>
          <p:nvSpPr>
            <p:cNvPr id="11889" name="Google Shape;11889;p86"/>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86"/>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86"/>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86"/>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86"/>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86"/>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86"/>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86"/>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6"/>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6"/>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6"/>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6"/>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6"/>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86"/>
          <p:cNvGrpSpPr/>
          <p:nvPr/>
        </p:nvGrpSpPr>
        <p:grpSpPr>
          <a:xfrm>
            <a:off x="5352643" y="1793646"/>
            <a:ext cx="278404" cy="358364"/>
            <a:chOff x="5352643" y="1969046"/>
            <a:chExt cx="278404" cy="358364"/>
          </a:xfrm>
        </p:grpSpPr>
        <p:sp>
          <p:nvSpPr>
            <p:cNvPr id="11903" name="Google Shape;11903;p86"/>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6"/>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6"/>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6"/>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7" name="Google Shape;11907;p86"/>
          <p:cNvGrpSpPr/>
          <p:nvPr/>
        </p:nvGrpSpPr>
        <p:grpSpPr>
          <a:xfrm>
            <a:off x="4897750" y="1792917"/>
            <a:ext cx="279132" cy="358364"/>
            <a:chOff x="4897750" y="1968317"/>
            <a:chExt cx="279132" cy="358364"/>
          </a:xfrm>
        </p:grpSpPr>
        <p:sp>
          <p:nvSpPr>
            <p:cNvPr id="11908" name="Google Shape;11908;p86"/>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86"/>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86"/>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86"/>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86"/>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86"/>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86"/>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86"/>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86"/>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86"/>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86"/>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86"/>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86"/>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1" name="Google Shape;11921;p86"/>
          <p:cNvSpPr/>
          <p:nvPr/>
        </p:nvSpPr>
        <p:spPr>
          <a:xfrm>
            <a:off x="872362" y="13376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2" name="Google Shape;11922;p86"/>
          <p:cNvGrpSpPr/>
          <p:nvPr/>
        </p:nvGrpSpPr>
        <p:grpSpPr>
          <a:xfrm>
            <a:off x="1767449" y="1337644"/>
            <a:ext cx="324403" cy="347783"/>
            <a:chOff x="1767449" y="1513044"/>
            <a:chExt cx="324403" cy="347783"/>
          </a:xfrm>
        </p:grpSpPr>
        <p:sp>
          <p:nvSpPr>
            <p:cNvPr id="11923" name="Google Shape;11923;p86"/>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86"/>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6"/>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6"/>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6"/>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86"/>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86"/>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86"/>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86"/>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86"/>
          <p:cNvGrpSpPr/>
          <p:nvPr/>
        </p:nvGrpSpPr>
        <p:grpSpPr>
          <a:xfrm>
            <a:off x="4007193" y="1337327"/>
            <a:ext cx="320633" cy="348100"/>
            <a:chOff x="4007193" y="1512727"/>
            <a:chExt cx="320633" cy="348100"/>
          </a:xfrm>
        </p:grpSpPr>
        <p:sp>
          <p:nvSpPr>
            <p:cNvPr id="11933" name="Google Shape;11933;p86"/>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86"/>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6"/>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6"/>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6"/>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86"/>
          <p:cNvGrpSpPr/>
          <p:nvPr/>
        </p:nvGrpSpPr>
        <p:grpSpPr>
          <a:xfrm>
            <a:off x="3530425" y="1333347"/>
            <a:ext cx="368175" cy="344594"/>
            <a:chOff x="3530425" y="1508747"/>
            <a:chExt cx="368175" cy="344594"/>
          </a:xfrm>
        </p:grpSpPr>
        <p:sp>
          <p:nvSpPr>
            <p:cNvPr id="11939" name="Google Shape;11939;p86"/>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6"/>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86"/>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86"/>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86"/>
          <p:cNvGrpSpPr/>
          <p:nvPr/>
        </p:nvGrpSpPr>
        <p:grpSpPr>
          <a:xfrm>
            <a:off x="3127598" y="1337834"/>
            <a:ext cx="289714" cy="347593"/>
            <a:chOff x="3127598" y="1513234"/>
            <a:chExt cx="289714" cy="347593"/>
          </a:xfrm>
        </p:grpSpPr>
        <p:sp>
          <p:nvSpPr>
            <p:cNvPr id="11944" name="Google Shape;11944;p86"/>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6"/>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6"/>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6"/>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6"/>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6"/>
          <p:cNvGrpSpPr/>
          <p:nvPr/>
        </p:nvGrpSpPr>
        <p:grpSpPr>
          <a:xfrm>
            <a:off x="2662884" y="1337644"/>
            <a:ext cx="322914" cy="348543"/>
            <a:chOff x="2662884" y="1513044"/>
            <a:chExt cx="322914" cy="348543"/>
          </a:xfrm>
        </p:grpSpPr>
        <p:sp>
          <p:nvSpPr>
            <p:cNvPr id="11950" name="Google Shape;11950;p86"/>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6"/>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6"/>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6"/>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6"/>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6"/>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6"/>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86"/>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86"/>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6"/>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0" name="Google Shape;11960;p86"/>
          <p:cNvGrpSpPr/>
          <p:nvPr/>
        </p:nvGrpSpPr>
        <p:grpSpPr>
          <a:xfrm>
            <a:off x="2232511" y="1337359"/>
            <a:ext cx="299534" cy="348068"/>
            <a:chOff x="2232511" y="1512759"/>
            <a:chExt cx="299534" cy="348068"/>
          </a:xfrm>
        </p:grpSpPr>
        <p:sp>
          <p:nvSpPr>
            <p:cNvPr id="11961" name="Google Shape;11961;p86"/>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6"/>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6"/>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6"/>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86"/>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86"/>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6"/>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6"/>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6"/>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6"/>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6"/>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2" name="Google Shape;11972;p86"/>
          <p:cNvGrpSpPr/>
          <p:nvPr/>
        </p:nvGrpSpPr>
        <p:grpSpPr>
          <a:xfrm>
            <a:off x="1331406" y="1337961"/>
            <a:ext cx="301784" cy="348607"/>
            <a:chOff x="1331406" y="1513361"/>
            <a:chExt cx="301784" cy="348607"/>
          </a:xfrm>
        </p:grpSpPr>
        <p:sp>
          <p:nvSpPr>
            <p:cNvPr id="11973" name="Google Shape;11973;p86"/>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86"/>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6"/>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6"/>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86"/>
          <p:cNvGrpSpPr/>
          <p:nvPr/>
        </p:nvGrpSpPr>
        <p:grpSpPr>
          <a:xfrm>
            <a:off x="7144274" y="1324814"/>
            <a:ext cx="282174" cy="355735"/>
            <a:chOff x="7144274" y="1500214"/>
            <a:chExt cx="282174" cy="355735"/>
          </a:xfrm>
        </p:grpSpPr>
        <p:sp>
          <p:nvSpPr>
            <p:cNvPr id="11978" name="Google Shape;11978;p86"/>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6"/>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6"/>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86"/>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86"/>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6"/>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4" name="Google Shape;11984;p86"/>
          <p:cNvGrpSpPr/>
          <p:nvPr/>
        </p:nvGrpSpPr>
        <p:grpSpPr>
          <a:xfrm>
            <a:off x="6685262" y="1324814"/>
            <a:ext cx="289682" cy="354594"/>
            <a:chOff x="6685262" y="1500214"/>
            <a:chExt cx="289682" cy="354594"/>
          </a:xfrm>
        </p:grpSpPr>
        <p:sp>
          <p:nvSpPr>
            <p:cNvPr id="11985" name="Google Shape;11985;p86"/>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6"/>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6"/>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6"/>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86"/>
          <p:cNvGrpSpPr/>
          <p:nvPr/>
        </p:nvGrpSpPr>
        <p:grpSpPr>
          <a:xfrm>
            <a:off x="6200938" y="1325194"/>
            <a:ext cx="322154" cy="355355"/>
            <a:chOff x="6200938" y="1500594"/>
            <a:chExt cx="322154" cy="355355"/>
          </a:xfrm>
        </p:grpSpPr>
        <p:sp>
          <p:nvSpPr>
            <p:cNvPr id="11990" name="Google Shape;11990;p86"/>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6"/>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6"/>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6"/>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6"/>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86"/>
          <p:cNvGrpSpPr/>
          <p:nvPr/>
        </p:nvGrpSpPr>
        <p:grpSpPr>
          <a:xfrm>
            <a:off x="5289631" y="1324814"/>
            <a:ext cx="332355" cy="354974"/>
            <a:chOff x="5289631" y="1500214"/>
            <a:chExt cx="332355" cy="354974"/>
          </a:xfrm>
        </p:grpSpPr>
        <p:sp>
          <p:nvSpPr>
            <p:cNvPr id="11996" name="Google Shape;11996;p86"/>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6"/>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6"/>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6"/>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86"/>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86"/>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2" name="Google Shape;12002;p86"/>
          <p:cNvGrpSpPr/>
          <p:nvPr/>
        </p:nvGrpSpPr>
        <p:grpSpPr>
          <a:xfrm>
            <a:off x="5748295" y="1324433"/>
            <a:ext cx="323294" cy="356115"/>
            <a:chOff x="5748295" y="1499833"/>
            <a:chExt cx="323294" cy="356115"/>
          </a:xfrm>
        </p:grpSpPr>
        <p:sp>
          <p:nvSpPr>
            <p:cNvPr id="12003" name="Google Shape;12003;p86"/>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6"/>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86"/>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86"/>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86"/>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86"/>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86"/>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86"/>
          <p:cNvGrpSpPr/>
          <p:nvPr/>
        </p:nvGrpSpPr>
        <p:grpSpPr>
          <a:xfrm>
            <a:off x="8047661" y="1325637"/>
            <a:ext cx="278404" cy="355260"/>
            <a:chOff x="8047661" y="1501037"/>
            <a:chExt cx="278404" cy="355260"/>
          </a:xfrm>
        </p:grpSpPr>
        <p:sp>
          <p:nvSpPr>
            <p:cNvPr id="12011" name="Google Shape;12011;p86"/>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86"/>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86"/>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86"/>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5" name="Google Shape;12015;p86"/>
          <p:cNvGrpSpPr/>
          <p:nvPr/>
        </p:nvGrpSpPr>
        <p:grpSpPr>
          <a:xfrm>
            <a:off x="4903389" y="1324814"/>
            <a:ext cx="267854" cy="355735"/>
            <a:chOff x="4903389" y="1500214"/>
            <a:chExt cx="267854" cy="355735"/>
          </a:xfrm>
        </p:grpSpPr>
        <p:sp>
          <p:nvSpPr>
            <p:cNvPr id="12016" name="Google Shape;12016;p86"/>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86"/>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86"/>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86"/>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86"/>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86"/>
          <p:cNvGrpSpPr/>
          <p:nvPr/>
        </p:nvGrpSpPr>
        <p:grpSpPr>
          <a:xfrm>
            <a:off x="7613518" y="1325954"/>
            <a:ext cx="264433" cy="353074"/>
            <a:chOff x="7613518" y="1501354"/>
            <a:chExt cx="264433" cy="353074"/>
          </a:xfrm>
        </p:grpSpPr>
        <p:sp>
          <p:nvSpPr>
            <p:cNvPr id="12022" name="Google Shape;12022;p86"/>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86"/>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86"/>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86"/>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86"/>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86"/>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28" name="Google Shape;12028;p86"/>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2029" name="Google Shape;12029;p86"/>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33"/>
        <p:cNvGrpSpPr/>
        <p:nvPr/>
      </p:nvGrpSpPr>
      <p:grpSpPr>
        <a:xfrm>
          <a:off x="0" y="0"/>
          <a:ext cx="0" cy="0"/>
          <a:chOff x="0" y="0"/>
          <a:chExt cx="0" cy="0"/>
        </a:xfrm>
      </p:grpSpPr>
      <p:grpSp>
        <p:nvGrpSpPr>
          <p:cNvPr id="12034" name="Google Shape;12034;p87"/>
          <p:cNvGrpSpPr/>
          <p:nvPr/>
        </p:nvGrpSpPr>
        <p:grpSpPr>
          <a:xfrm>
            <a:off x="1757085" y="1325225"/>
            <a:ext cx="371069" cy="359396"/>
            <a:chOff x="1757085" y="1500675"/>
            <a:chExt cx="371069" cy="359396"/>
          </a:xfrm>
        </p:grpSpPr>
        <p:sp>
          <p:nvSpPr>
            <p:cNvPr id="12035" name="Google Shape;12035;p87"/>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87"/>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87"/>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87"/>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8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8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7"/>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87"/>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87"/>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87"/>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8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87"/>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7"/>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87"/>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8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87"/>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87"/>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8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87"/>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87"/>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87"/>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7"/>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87"/>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87"/>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87"/>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87"/>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87"/>
          <p:cNvGrpSpPr/>
          <p:nvPr/>
        </p:nvGrpSpPr>
        <p:grpSpPr>
          <a:xfrm>
            <a:off x="2774209" y="1779241"/>
            <a:ext cx="116693" cy="374186"/>
            <a:chOff x="2774209" y="1954691"/>
            <a:chExt cx="116693" cy="374186"/>
          </a:xfrm>
        </p:grpSpPr>
        <p:sp>
          <p:nvSpPr>
            <p:cNvPr id="12065" name="Google Shape;12065;p87"/>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7"/>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87"/>
          <p:cNvGrpSpPr/>
          <p:nvPr/>
        </p:nvGrpSpPr>
        <p:grpSpPr>
          <a:xfrm>
            <a:off x="4017435" y="1324462"/>
            <a:ext cx="315092" cy="359397"/>
            <a:chOff x="4017435" y="1499912"/>
            <a:chExt cx="315092" cy="359397"/>
          </a:xfrm>
        </p:grpSpPr>
        <p:sp>
          <p:nvSpPr>
            <p:cNvPr id="12068" name="Google Shape;12068;p87"/>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7"/>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0" name="Google Shape;12070;p87"/>
          <p:cNvGrpSpPr/>
          <p:nvPr/>
        </p:nvGrpSpPr>
        <p:grpSpPr>
          <a:xfrm>
            <a:off x="3963652" y="1824309"/>
            <a:ext cx="374154" cy="284050"/>
            <a:chOff x="3963652" y="1999759"/>
            <a:chExt cx="374154" cy="284050"/>
          </a:xfrm>
        </p:grpSpPr>
        <p:sp>
          <p:nvSpPr>
            <p:cNvPr id="12071" name="Google Shape;12071;p87"/>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7"/>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7"/>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4" name="Google Shape;12074;p87"/>
          <p:cNvGrpSpPr/>
          <p:nvPr/>
        </p:nvGrpSpPr>
        <p:grpSpPr>
          <a:xfrm>
            <a:off x="1777536" y="1839416"/>
            <a:ext cx="376444" cy="253772"/>
            <a:chOff x="1777536" y="2014866"/>
            <a:chExt cx="376444" cy="253772"/>
          </a:xfrm>
        </p:grpSpPr>
        <p:sp>
          <p:nvSpPr>
            <p:cNvPr id="12075" name="Google Shape;12075;p87"/>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7"/>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7"/>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7"/>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7"/>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0" name="Google Shape;12080;p87"/>
          <p:cNvGrpSpPr/>
          <p:nvPr/>
        </p:nvGrpSpPr>
        <p:grpSpPr>
          <a:xfrm>
            <a:off x="1309875" y="1881876"/>
            <a:ext cx="374154" cy="169680"/>
            <a:chOff x="1309875" y="2057326"/>
            <a:chExt cx="374154" cy="169680"/>
          </a:xfrm>
        </p:grpSpPr>
        <p:sp>
          <p:nvSpPr>
            <p:cNvPr id="12081" name="Google Shape;12081;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7"/>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7"/>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7"/>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7"/>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7"/>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7"/>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7"/>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2" name="Google Shape;12092;p87"/>
          <p:cNvSpPr/>
          <p:nvPr/>
        </p:nvSpPr>
        <p:spPr>
          <a:xfrm>
            <a:off x="862283" y="190080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3" name="Google Shape;12093;p87"/>
          <p:cNvGrpSpPr/>
          <p:nvPr/>
        </p:nvGrpSpPr>
        <p:grpSpPr>
          <a:xfrm>
            <a:off x="2347450" y="1779114"/>
            <a:ext cx="113639" cy="373168"/>
            <a:chOff x="2347450" y="1954564"/>
            <a:chExt cx="113639" cy="373168"/>
          </a:xfrm>
        </p:grpSpPr>
        <p:sp>
          <p:nvSpPr>
            <p:cNvPr id="12094" name="Google Shape;12094;p87"/>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87"/>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6" name="Google Shape;12096;p87"/>
          <p:cNvSpPr/>
          <p:nvPr/>
        </p:nvSpPr>
        <p:spPr>
          <a:xfrm>
            <a:off x="861520" y="141138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7" name="Google Shape;12097;p87"/>
          <p:cNvGrpSpPr/>
          <p:nvPr/>
        </p:nvGrpSpPr>
        <p:grpSpPr>
          <a:xfrm>
            <a:off x="3110102" y="1324430"/>
            <a:ext cx="330613" cy="358379"/>
            <a:chOff x="3110102" y="1499880"/>
            <a:chExt cx="330613" cy="358379"/>
          </a:xfrm>
        </p:grpSpPr>
        <p:sp>
          <p:nvSpPr>
            <p:cNvPr id="12098" name="Google Shape;12098;p87"/>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7"/>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7"/>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7"/>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7"/>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7"/>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7"/>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05" name="Google Shape;12105;p87"/>
          <p:cNvSpPr/>
          <p:nvPr/>
        </p:nvSpPr>
        <p:spPr>
          <a:xfrm>
            <a:off x="3196834" y="177876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6" name="Google Shape;12106;p87"/>
          <p:cNvGrpSpPr/>
          <p:nvPr/>
        </p:nvGrpSpPr>
        <p:grpSpPr>
          <a:xfrm>
            <a:off x="3485575" y="1824309"/>
            <a:ext cx="373772" cy="284050"/>
            <a:chOff x="3531200" y="1999759"/>
            <a:chExt cx="373772" cy="284050"/>
          </a:xfrm>
        </p:grpSpPr>
        <p:sp>
          <p:nvSpPr>
            <p:cNvPr id="12107" name="Google Shape;12107;p87"/>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87"/>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7"/>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87"/>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1" name="Google Shape;12111;p87"/>
          <p:cNvGrpSpPr/>
          <p:nvPr/>
        </p:nvGrpSpPr>
        <p:grpSpPr>
          <a:xfrm>
            <a:off x="2667058" y="1324843"/>
            <a:ext cx="330231" cy="359015"/>
            <a:chOff x="2667058" y="1500293"/>
            <a:chExt cx="330231" cy="359015"/>
          </a:xfrm>
        </p:grpSpPr>
        <p:sp>
          <p:nvSpPr>
            <p:cNvPr id="12112" name="Google Shape;12112;p87"/>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7"/>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7"/>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7"/>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7"/>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7"/>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7"/>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7"/>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7"/>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7"/>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7"/>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7"/>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7"/>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7"/>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87"/>
          <p:cNvGrpSpPr/>
          <p:nvPr/>
        </p:nvGrpSpPr>
        <p:grpSpPr>
          <a:xfrm>
            <a:off x="3567553" y="1324462"/>
            <a:ext cx="320022" cy="359778"/>
            <a:chOff x="3567553" y="1499912"/>
            <a:chExt cx="320022" cy="359778"/>
          </a:xfrm>
        </p:grpSpPr>
        <p:sp>
          <p:nvSpPr>
            <p:cNvPr id="12131" name="Google Shape;12131;p87"/>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7"/>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7"/>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7"/>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7"/>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7"/>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87"/>
          <p:cNvGrpSpPr/>
          <p:nvPr/>
        </p:nvGrpSpPr>
        <p:grpSpPr>
          <a:xfrm>
            <a:off x="1309875" y="1324462"/>
            <a:ext cx="359015" cy="358633"/>
            <a:chOff x="1309875" y="1499912"/>
            <a:chExt cx="359015" cy="358633"/>
          </a:xfrm>
        </p:grpSpPr>
        <p:sp>
          <p:nvSpPr>
            <p:cNvPr id="12138" name="Google Shape;12138;p87"/>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7"/>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7"/>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7"/>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7"/>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87"/>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87"/>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7"/>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7"/>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87"/>
          <p:cNvGrpSpPr/>
          <p:nvPr/>
        </p:nvGrpSpPr>
        <p:grpSpPr>
          <a:xfrm>
            <a:off x="2219466" y="1324843"/>
            <a:ext cx="330613" cy="359015"/>
            <a:chOff x="2219466" y="1500293"/>
            <a:chExt cx="330613" cy="359015"/>
          </a:xfrm>
        </p:grpSpPr>
        <p:sp>
          <p:nvSpPr>
            <p:cNvPr id="12148" name="Google Shape;12148;p87"/>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7"/>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0" name="Google Shape;12150;p87"/>
          <p:cNvGrpSpPr/>
          <p:nvPr/>
        </p:nvGrpSpPr>
        <p:grpSpPr>
          <a:xfrm>
            <a:off x="5343544" y="1333908"/>
            <a:ext cx="244676" cy="351095"/>
            <a:chOff x="5343544" y="1509358"/>
            <a:chExt cx="244676" cy="351095"/>
          </a:xfrm>
        </p:grpSpPr>
        <p:sp>
          <p:nvSpPr>
            <p:cNvPr id="12151" name="Google Shape;12151;p87"/>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7"/>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7"/>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4" name="Google Shape;12154;p87"/>
          <p:cNvGrpSpPr/>
          <p:nvPr/>
        </p:nvGrpSpPr>
        <p:grpSpPr>
          <a:xfrm>
            <a:off x="4882340" y="1333908"/>
            <a:ext cx="246171" cy="351095"/>
            <a:chOff x="4882340" y="1509358"/>
            <a:chExt cx="246171" cy="351095"/>
          </a:xfrm>
        </p:grpSpPr>
        <p:sp>
          <p:nvSpPr>
            <p:cNvPr id="12155" name="Google Shape;12155;p87"/>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87"/>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87"/>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7"/>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7"/>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0" name="Google Shape;12160;p87"/>
          <p:cNvGrpSpPr/>
          <p:nvPr/>
        </p:nvGrpSpPr>
        <p:grpSpPr>
          <a:xfrm>
            <a:off x="6273204" y="1333558"/>
            <a:ext cx="236343" cy="351445"/>
            <a:chOff x="6273204" y="1509008"/>
            <a:chExt cx="236343" cy="351445"/>
          </a:xfrm>
        </p:grpSpPr>
        <p:sp>
          <p:nvSpPr>
            <p:cNvPr id="12161" name="Google Shape;12161;p87"/>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7"/>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63" name="Google Shape;12163;p87"/>
          <p:cNvSpPr/>
          <p:nvPr/>
        </p:nvSpPr>
        <p:spPr>
          <a:xfrm>
            <a:off x="5809710" y="133428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64" name="Google Shape;12164;p87"/>
          <p:cNvGrpSpPr/>
          <p:nvPr/>
        </p:nvGrpSpPr>
        <p:grpSpPr>
          <a:xfrm>
            <a:off x="7219530" y="1332794"/>
            <a:ext cx="191625" cy="352209"/>
            <a:chOff x="7219530" y="1508244"/>
            <a:chExt cx="191625" cy="352209"/>
          </a:xfrm>
        </p:grpSpPr>
        <p:sp>
          <p:nvSpPr>
            <p:cNvPr id="12165" name="Google Shape;12165;p87"/>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7"/>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7" name="Google Shape;12167;p87"/>
          <p:cNvGrpSpPr/>
          <p:nvPr/>
        </p:nvGrpSpPr>
        <p:grpSpPr>
          <a:xfrm>
            <a:off x="7699309" y="1333176"/>
            <a:ext cx="154922" cy="351827"/>
            <a:chOff x="7699309" y="1508626"/>
            <a:chExt cx="154922" cy="351827"/>
          </a:xfrm>
        </p:grpSpPr>
        <p:sp>
          <p:nvSpPr>
            <p:cNvPr id="12168" name="Google Shape;12168;p87"/>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7"/>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7"/>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7"/>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7"/>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87"/>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87"/>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5" name="Google Shape;12175;p87"/>
          <p:cNvGrpSpPr/>
          <p:nvPr/>
        </p:nvGrpSpPr>
        <p:grpSpPr>
          <a:xfrm>
            <a:off x="8161690" y="1333558"/>
            <a:ext cx="153396" cy="351064"/>
            <a:chOff x="8161690" y="1509008"/>
            <a:chExt cx="153396" cy="351064"/>
          </a:xfrm>
        </p:grpSpPr>
        <p:sp>
          <p:nvSpPr>
            <p:cNvPr id="12176" name="Google Shape;12176;p87"/>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7"/>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7"/>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7"/>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87"/>
          <p:cNvGrpSpPr/>
          <p:nvPr/>
        </p:nvGrpSpPr>
        <p:grpSpPr>
          <a:xfrm>
            <a:off x="6746940" y="1333431"/>
            <a:ext cx="213221" cy="352304"/>
            <a:chOff x="6746940" y="1508881"/>
            <a:chExt cx="213221" cy="352304"/>
          </a:xfrm>
        </p:grpSpPr>
        <p:sp>
          <p:nvSpPr>
            <p:cNvPr id="12181" name="Google Shape;12181;p87"/>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7"/>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7"/>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7"/>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87"/>
          <p:cNvGrpSpPr/>
          <p:nvPr/>
        </p:nvGrpSpPr>
        <p:grpSpPr>
          <a:xfrm>
            <a:off x="5770336" y="1832165"/>
            <a:ext cx="350682" cy="292097"/>
            <a:chOff x="5770336" y="2007615"/>
            <a:chExt cx="350682" cy="292097"/>
          </a:xfrm>
        </p:grpSpPr>
        <p:sp>
          <p:nvSpPr>
            <p:cNvPr id="12186" name="Google Shape;12186;p87"/>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7"/>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7"/>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7"/>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87"/>
          <p:cNvGrpSpPr/>
          <p:nvPr/>
        </p:nvGrpSpPr>
        <p:grpSpPr>
          <a:xfrm>
            <a:off x="5326878" y="1804908"/>
            <a:ext cx="350332" cy="346229"/>
            <a:chOff x="5326878" y="1980358"/>
            <a:chExt cx="350332" cy="346229"/>
          </a:xfrm>
        </p:grpSpPr>
        <p:sp>
          <p:nvSpPr>
            <p:cNvPr id="12191" name="Google Shape;12191;p87"/>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7"/>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87"/>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87"/>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95" name="Google Shape;12195;p87"/>
          <p:cNvSpPr/>
          <p:nvPr/>
        </p:nvSpPr>
        <p:spPr>
          <a:xfrm>
            <a:off x="7992774" y="180233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96" name="Google Shape;12196;p87"/>
          <p:cNvGrpSpPr/>
          <p:nvPr/>
        </p:nvGrpSpPr>
        <p:grpSpPr>
          <a:xfrm>
            <a:off x="4883835" y="1817121"/>
            <a:ext cx="350300" cy="323043"/>
            <a:chOff x="4883835" y="1992571"/>
            <a:chExt cx="350300" cy="323043"/>
          </a:xfrm>
        </p:grpSpPr>
        <p:sp>
          <p:nvSpPr>
            <p:cNvPr id="12197" name="Google Shape;12197;p87"/>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7"/>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7"/>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7"/>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7"/>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7"/>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87"/>
          <p:cNvGrpSpPr/>
          <p:nvPr/>
        </p:nvGrpSpPr>
        <p:grpSpPr>
          <a:xfrm>
            <a:off x="7548967" y="1803477"/>
            <a:ext cx="333285" cy="349950"/>
            <a:chOff x="7548967" y="1978927"/>
            <a:chExt cx="333285" cy="349950"/>
          </a:xfrm>
        </p:grpSpPr>
        <p:sp>
          <p:nvSpPr>
            <p:cNvPr id="12204" name="Google Shape;12204;p87"/>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7"/>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7"/>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7"/>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7"/>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7"/>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87"/>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87"/>
          <p:cNvGrpSpPr/>
          <p:nvPr/>
        </p:nvGrpSpPr>
        <p:grpSpPr>
          <a:xfrm>
            <a:off x="6214142" y="1803477"/>
            <a:ext cx="346515" cy="350300"/>
            <a:chOff x="6214142" y="1978927"/>
            <a:chExt cx="346515" cy="350300"/>
          </a:xfrm>
        </p:grpSpPr>
        <p:sp>
          <p:nvSpPr>
            <p:cNvPr id="12212" name="Google Shape;12212;p87"/>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7"/>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4" name="Google Shape;12214;p87"/>
          <p:cNvGrpSpPr/>
          <p:nvPr/>
        </p:nvGrpSpPr>
        <p:grpSpPr>
          <a:xfrm>
            <a:off x="7105923" y="1803095"/>
            <a:ext cx="333285" cy="350682"/>
            <a:chOff x="7105923" y="1978545"/>
            <a:chExt cx="333285" cy="350682"/>
          </a:xfrm>
        </p:grpSpPr>
        <p:sp>
          <p:nvSpPr>
            <p:cNvPr id="12215" name="Google Shape;12215;p87"/>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7"/>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7"/>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7"/>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7"/>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7"/>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87"/>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22" name="Google Shape;12222;p87"/>
          <p:cNvSpPr/>
          <p:nvPr/>
        </p:nvSpPr>
        <p:spPr>
          <a:xfrm>
            <a:off x="6658713" y="180309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7"/>
          <p:cNvSpPr/>
          <p:nvPr/>
        </p:nvSpPr>
        <p:spPr>
          <a:xfrm>
            <a:off x="4104898" y="224680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24" name="Google Shape;12224;p87"/>
          <p:cNvGrpSpPr/>
          <p:nvPr/>
        </p:nvGrpSpPr>
        <p:grpSpPr>
          <a:xfrm>
            <a:off x="3616406" y="2246902"/>
            <a:ext cx="203393" cy="351827"/>
            <a:chOff x="3616406" y="2422352"/>
            <a:chExt cx="203393" cy="351827"/>
          </a:xfrm>
        </p:grpSpPr>
        <p:sp>
          <p:nvSpPr>
            <p:cNvPr id="12225" name="Google Shape;12225;p87"/>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7"/>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7" name="Google Shape;12227;p87"/>
          <p:cNvGrpSpPr/>
          <p:nvPr/>
        </p:nvGrpSpPr>
        <p:grpSpPr>
          <a:xfrm>
            <a:off x="878187" y="2246520"/>
            <a:ext cx="272696" cy="351827"/>
            <a:chOff x="913012" y="2421970"/>
            <a:chExt cx="272696" cy="351827"/>
          </a:xfrm>
        </p:grpSpPr>
        <p:sp>
          <p:nvSpPr>
            <p:cNvPr id="12228" name="Google Shape;12228;p87"/>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7"/>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7"/>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7"/>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87"/>
          <p:cNvGrpSpPr/>
          <p:nvPr/>
        </p:nvGrpSpPr>
        <p:grpSpPr>
          <a:xfrm>
            <a:off x="2274743" y="2246902"/>
            <a:ext cx="255649" cy="351445"/>
            <a:chOff x="2274743" y="2422352"/>
            <a:chExt cx="255649" cy="351445"/>
          </a:xfrm>
        </p:grpSpPr>
        <p:sp>
          <p:nvSpPr>
            <p:cNvPr id="12233" name="Google Shape;12233;p87"/>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7"/>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7"/>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6" name="Google Shape;12236;p87"/>
          <p:cNvGrpSpPr/>
          <p:nvPr/>
        </p:nvGrpSpPr>
        <p:grpSpPr>
          <a:xfrm>
            <a:off x="2708723" y="2245789"/>
            <a:ext cx="246552" cy="352558"/>
            <a:chOff x="2708723" y="2421239"/>
            <a:chExt cx="246552" cy="352558"/>
          </a:xfrm>
        </p:grpSpPr>
        <p:sp>
          <p:nvSpPr>
            <p:cNvPr id="12237" name="Google Shape;12237;p87"/>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7"/>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87"/>
          <p:cNvGrpSpPr/>
          <p:nvPr/>
        </p:nvGrpSpPr>
        <p:grpSpPr>
          <a:xfrm>
            <a:off x="1835485" y="2246902"/>
            <a:ext cx="259433" cy="350714"/>
            <a:chOff x="1835485" y="2422352"/>
            <a:chExt cx="259433" cy="350714"/>
          </a:xfrm>
        </p:grpSpPr>
        <p:sp>
          <p:nvSpPr>
            <p:cNvPr id="12240" name="Google Shape;12240;p87"/>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7"/>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7"/>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7"/>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7"/>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87"/>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87"/>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87"/>
          <p:cNvGrpSpPr/>
          <p:nvPr/>
        </p:nvGrpSpPr>
        <p:grpSpPr>
          <a:xfrm>
            <a:off x="3150240" y="2246902"/>
            <a:ext cx="212489" cy="351445"/>
            <a:chOff x="3150240" y="2422352"/>
            <a:chExt cx="212489" cy="351445"/>
          </a:xfrm>
        </p:grpSpPr>
        <p:sp>
          <p:nvSpPr>
            <p:cNvPr id="12248" name="Google Shape;12248;p87"/>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7"/>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0" name="Google Shape;12250;p87"/>
          <p:cNvGrpSpPr/>
          <p:nvPr/>
        </p:nvGrpSpPr>
        <p:grpSpPr>
          <a:xfrm>
            <a:off x="1367060" y="2246679"/>
            <a:ext cx="269261" cy="352050"/>
            <a:chOff x="1367060" y="2422129"/>
            <a:chExt cx="269261" cy="352050"/>
          </a:xfrm>
        </p:grpSpPr>
        <p:sp>
          <p:nvSpPr>
            <p:cNvPr id="12251" name="Google Shape;12251;p87"/>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7"/>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7"/>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7"/>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87"/>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87"/>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7"/>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7"/>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7"/>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7"/>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7"/>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7"/>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7"/>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7"/>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65" name="Google Shape;12265;p87"/>
          <p:cNvSpPr/>
          <p:nvPr/>
        </p:nvSpPr>
        <p:spPr>
          <a:xfrm>
            <a:off x="7075994" y="225046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66" name="Google Shape;12266;p87"/>
          <p:cNvGrpSpPr/>
          <p:nvPr/>
        </p:nvGrpSpPr>
        <p:grpSpPr>
          <a:xfrm>
            <a:off x="4882690" y="2249955"/>
            <a:ext cx="274573" cy="350682"/>
            <a:chOff x="4882690" y="2425405"/>
            <a:chExt cx="274573" cy="350682"/>
          </a:xfrm>
        </p:grpSpPr>
        <p:sp>
          <p:nvSpPr>
            <p:cNvPr id="12267" name="Google Shape;12267;p87"/>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7"/>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9" name="Google Shape;12269;p87"/>
          <p:cNvGrpSpPr/>
          <p:nvPr/>
        </p:nvGrpSpPr>
        <p:grpSpPr>
          <a:xfrm>
            <a:off x="6627639" y="2268434"/>
            <a:ext cx="355993" cy="313247"/>
            <a:chOff x="6627639" y="2443884"/>
            <a:chExt cx="355993" cy="313247"/>
          </a:xfrm>
        </p:grpSpPr>
        <p:sp>
          <p:nvSpPr>
            <p:cNvPr id="12270" name="Google Shape;12270;p87"/>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87"/>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87"/>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87"/>
          <p:cNvGrpSpPr/>
          <p:nvPr/>
        </p:nvGrpSpPr>
        <p:grpSpPr>
          <a:xfrm>
            <a:off x="6183451" y="2286690"/>
            <a:ext cx="351445" cy="277976"/>
            <a:chOff x="6183451" y="2462140"/>
            <a:chExt cx="351445" cy="277976"/>
          </a:xfrm>
        </p:grpSpPr>
        <p:sp>
          <p:nvSpPr>
            <p:cNvPr id="12274" name="Google Shape;12274;p87"/>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7"/>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7"/>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7"/>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7"/>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7"/>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7"/>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87"/>
          <p:cNvGrpSpPr/>
          <p:nvPr/>
        </p:nvGrpSpPr>
        <p:grpSpPr>
          <a:xfrm>
            <a:off x="5735477" y="2254408"/>
            <a:ext cx="353354" cy="341299"/>
            <a:chOff x="5735477" y="2429858"/>
            <a:chExt cx="353354" cy="341299"/>
          </a:xfrm>
        </p:grpSpPr>
        <p:sp>
          <p:nvSpPr>
            <p:cNvPr id="12282" name="Google Shape;12282;p87"/>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7"/>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7"/>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87"/>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87"/>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7"/>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8" name="Google Shape;12288;p87"/>
          <p:cNvGrpSpPr/>
          <p:nvPr/>
        </p:nvGrpSpPr>
        <p:grpSpPr>
          <a:xfrm>
            <a:off x="5243735" y="2271523"/>
            <a:ext cx="405255" cy="275499"/>
            <a:chOff x="5283337" y="2478774"/>
            <a:chExt cx="358633" cy="243913"/>
          </a:xfrm>
        </p:grpSpPr>
        <p:sp>
          <p:nvSpPr>
            <p:cNvPr id="12289" name="Google Shape;12289;p87"/>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7"/>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7"/>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7"/>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7"/>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7"/>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7"/>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7"/>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7"/>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7"/>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7"/>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87"/>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87"/>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7"/>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7"/>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7"/>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7"/>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6" name="Google Shape;12306;p87"/>
          <p:cNvGrpSpPr/>
          <p:nvPr/>
        </p:nvGrpSpPr>
        <p:grpSpPr>
          <a:xfrm>
            <a:off x="7964753" y="2295373"/>
            <a:ext cx="362068" cy="258670"/>
            <a:chOff x="7964753" y="2470823"/>
            <a:chExt cx="362068" cy="258670"/>
          </a:xfrm>
        </p:grpSpPr>
        <p:sp>
          <p:nvSpPr>
            <p:cNvPr id="12307" name="Google Shape;12307;p87"/>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7"/>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87"/>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87"/>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7"/>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7"/>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7"/>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7"/>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87"/>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87"/>
          <p:cNvGrpSpPr/>
          <p:nvPr/>
        </p:nvGrpSpPr>
        <p:grpSpPr>
          <a:xfrm>
            <a:off x="7524349" y="2280997"/>
            <a:ext cx="350332" cy="288948"/>
            <a:chOff x="7524349" y="2456447"/>
            <a:chExt cx="350332" cy="288948"/>
          </a:xfrm>
        </p:grpSpPr>
        <p:sp>
          <p:nvSpPr>
            <p:cNvPr id="12317" name="Google Shape;12317;p87"/>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7"/>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7"/>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7"/>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7"/>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87"/>
          <p:cNvGrpSpPr/>
          <p:nvPr/>
        </p:nvGrpSpPr>
        <p:grpSpPr>
          <a:xfrm>
            <a:off x="3972749" y="2719143"/>
            <a:ext cx="355230" cy="356725"/>
            <a:chOff x="3972749" y="2894211"/>
            <a:chExt cx="355230" cy="356725"/>
          </a:xfrm>
        </p:grpSpPr>
        <p:sp>
          <p:nvSpPr>
            <p:cNvPr id="12323" name="Google Shape;12323;p87"/>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7"/>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7"/>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7"/>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7"/>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7"/>
          <p:cNvGrpSpPr/>
          <p:nvPr/>
        </p:nvGrpSpPr>
        <p:grpSpPr>
          <a:xfrm>
            <a:off x="3527797" y="2743553"/>
            <a:ext cx="355993" cy="307904"/>
            <a:chOff x="3527797" y="2918796"/>
            <a:chExt cx="355993" cy="307904"/>
          </a:xfrm>
        </p:grpSpPr>
        <p:sp>
          <p:nvSpPr>
            <p:cNvPr id="12329" name="Google Shape;12329;p87"/>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7"/>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7"/>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7"/>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7"/>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7"/>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7"/>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7"/>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7"/>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7"/>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9" name="Google Shape;12339;p87"/>
          <p:cNvGrpSpPr/>
          <p:nvPr/>
        </p:nvGrpSpPr>
        <p:grpSpPr>
          <a:xfrm>
            <a:off x="3082845" y="2746336"/>
            <a:ext cx="356375" cy="302338"/>
            <a:chOff x="3082845" y="2920959"/>
            <a:chExt cx="356375" cy="302338"/>
          </a:xfrm>
        </p:grpSpPr>
        <p:sp>
          <p:nvSpPr>
            <p:cNvPr id="12340" name="Google Shape;12340;p87"/>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7"/>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87"/>
          <p:cNvGrpSpPr/>
          <p:nvPr/>
        </p:nvGrpSpPr>
        <p:grpSpPr>
          <a:xfrm>
            <a:off x="2639038" y="2719699"/>
            <a:ext cx="355612" cy="355612"/>
            <a:chOff x="2639038" y="2894942"/>
            <a:chExt cx="355612" cy="355612"/>
          </a:xfrm>
        </p:grpSpPr>
        <p:sp>
          <p:nvSpPr>
            <p:cNvPr id="12343" name="Google Shape;12343;p87"/>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7"/>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5" name="Google Shape;12345;p87"/>
          <p:cNvGrpSpPr/>
          <p:nvPr/>
        </p:nvGrpSpPr>
        <p:grpSpPr>
          <a:xfrm>
            <a:off x="2194468" y="2763622"/>
            <a:ext cx="355993" cy="267766"/>
            <a:chOff x="2194468" y="2938865"/>
            <a:chExt cx="355993" cy="267766"/>
          </a:xfrm>
        </p:grpSpPr>
        <p:sp>
          <p:nvSpPr>
            <p:cNvPr id="12346" name="Google Shape;12346;p87"/>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7"/>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7"/>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7"/>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7"/>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7"/>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7"/>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7"/>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7"/>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7"/>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87"/>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87"/>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7"/>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7"/>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7"/>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7"/>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7"/>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7"/>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7"/>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7"/>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6" name="Google Shape;12366;p87"/>
          <p:cNvGrpSpPr/>
          <p:nvPr/>
        </p:nvGrpSpPr>
        <p:grpSpPr>
          <a:xfrm>
            <a:off x="1749897" y="2719699"/>
            <a:ext cx="355993" cy="355612"/>
            <a:chOff x="1749897" y="2894561"/>
            <a:chExt cx="355993" cy="355612"/>
          </a:xfrm>
        </p:grpSpPr>
        <p:sp>
          <p:nvSpPr>
            <p:cNvPr id="12367" name="Google Shape;12367;p87"/>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7"/>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87"/>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87"/>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7"/>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7"/>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7"/>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7"/>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7"/>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7"/>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7"/>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8" name="Google Shape;12378;p87"/>
          <p:cNvGrpSpPr/>
          <p:nvPr/>
        </p:nvGrpSpPr>
        <p:grpSpPr>
          <a:xfrm>
            <a:off x="1305327" y="2718761"/>
            <a:ext cx="357520" cy="357488"/>
            <a:chOff x="1305327" y="2894211"/>
            <a:chExt cx="357520" cy="357488"/>
          </a:xfrm>
        </p:grpSpPr>
        <p:sp>
          <p:nvSpPr>
            <p:cNvPr id="12379" name="Google Shape;12379;p87"/>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7"/>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7"/>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7"/>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7"/>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87"/>
          <p:cNvGrpSpPr/>
          <p:nvPr/>
        </p:nvGrpSpPr>
        <p:grpSpPr>
          <a:xfrm>
            <a:off x="853950" y="2720860"/>
            <a:ext cx="364104" cy="353290"/>
            <a:chOff x="853950" y="2894720"/>
            <a:chExt cx="364104" cy="353290"/>
          </a:xfrm>
        </p:grpSpPr>
        <p:sp>
          <p:nvSpPr>
            <p:cNvPr id="12385" name="Google Shape;12385;p87"/>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87"/>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7"/>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7"/>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7"/>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7"/>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7"/>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2" name="Google Shape;12392;p87"/>
          <p:cNvGrpSpPr/>
          <p:nvPr/>
        </p:nvGrpSpPr>
        <p:grpSpPr>
          <a:xfrm>
            <a:off x="7066548" y="2737144"/>
            <a:ext cx="352209" cy="334938"/>
            <a:chOff x="7066548" y="2912594"/>
            <a:chExt cx="352209" cy="334938"/>
          </a:xfrm>
        </p:grpSpPr>
        <p:sp>
          <p:nvSpPr>
            <p:cNvPr id="12393" name="Google Shape;12393;p87"/>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7"/>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87"/>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87"/>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7"/>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7"/>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9" name="Google Shape;12399;p87"/>
          <p:cNvSpPr/>
          <p:nvPr/>
        </p:nvSpPr>
        <p:spPr>
          <a:xfrm>
            <a:off x="6591286" y="270852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7"/>
          <p:cNvSpPr/>
          <p:nvPr/>
        </p:nvSpPr>
        <p:spPr>
          <a:xfrm>
            <a:off x="6134980" y="272633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1" name="Google Shape;12401;p87"/>
          <p:cNvGrpSpPr/>
          <p:nvPr/>
        </p:nvGrpSpPr>
        <p:grpSpPr>
          <a:xfrm>
            <a:off x="7541397" y="2729352"/>
            <a:ext cx="318495" cy="352209"/>
            <a:chOff x="7541397" y="2904802"/>
            <a:chExt cx="318495" cy="352209"/>
          </a:xfrm>
        </p:grpSpPr>
        <p:sp>
          <p:nvSpPr>
            <p:cNvPr id="12402" name="Google Shape;12402;p87"/>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7"/>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87"/>
          <p:cNvGrpSpPr/>
          <p:nvPr/>
        </p:nvGrpSpPr>
        <p:grpSpPr>
          <a:xfrm>
            <a:off x="8003015" y="2728589"/>
            <a:ext cx="306759" cy="351445"/>
            <a:chOff x="8003015" y="2904039"/>
            <a:chExt cx="306759" cy="351445"/>
          </a:xfrm>
        </p:grpSpPr>
        <p:sp>
          <p:nvSpPr>
            <p:cNvPr id="12405" name="Google Shape;12405;p87"/>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7"/>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7"/>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7"/>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7"/>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7"/>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1" name="Google Shape;12411;p87"/>
          <p:cNvGrpSpPr/>
          <p:nvPr/>
        </p:nvGrpSpPr>
        <p:grpSpPr>
          <a:xfrm>
            <a:off x="5687770" y="2710046"/>
            <a:ext cx="369638" cy="369606"/>
            <a:chOff x="5687770" y="2885496"/>
            <a:chExt cx="369638" cy="369606"/>
          </a:xfrm>
        </p:grpSpPr>
        <p:sp>
          <p:nvSpPr>
            <p:cNvPr id="12412" name="Google Shape;12412;p87"/>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87"/>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7"/>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7"/>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7"/>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7"/>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7"/>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7"/>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7"/>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7"/>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2" name="Google Shape;12422;p87"/>
          <p:cNvGrpSpPr/>
          <p:nvPr/>
        </p:nvGrpSpPr>
        <p:grpSpPr>
          <a:xfrm>
            <a:off x="4881958" y="2729352"/>
            <a:ext cx="156417" cy="349537"/>
            <a:chOff x="4881958" y="2904802"/>
            <a:chExt cx="156417" cy="349537"/>
          </a:xfrm>
        </p:grpSpPr>
        <p:sp>
          <p:nvSpPr>
            <p:cNvPr id="12423" name="Google Shape;12423;p87"/>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7"/>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7"/>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7"/>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87"/>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87"/>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7"/>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0" name="Google Shape;12430;p87"/>
          <p:cNvGrpSpPr/>
          <p:nvPr/>
        </p:nvGrpSpPr>
        <p:grpSpPr>
          <a:xfrm>
            <a:off x="5230318" y="2711064"/>
            <a:ext cx="371133" cy="367443"/>
            <a:chOff x="5230318" y="2886514"/>
            <a:chExt cx="371133" cy="367443"/>
          </a:xfrm>
        </p:grpSpPr>
        <p:sp>
          <p:nvSpPr>
            <p:cNvPr id="12431" name="Google Shape;12431;p87"/>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7"/>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7"/>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7"/>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7"/>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7"/>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7"/>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7"/>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87"/>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0" name="Google Shape;12440;p87"/>
          <p:cNvGrpSpPr/>
          <p:nvPr/>
        </p:nvGrpSpPr>
        <p:grpSpPr>
          <a:xfrm>
            <a:off x="5748358" y="3259128"/>
            <a:ext cx="352590" cy="182561"/>
            <a:chOff x="5748358" y="3434578"/>
            <a:chExt cx="352590" cy="182561"/>
          </a:xfrm>
        </p:grpSpPr>
        <p:sp>
          <p:nvSpPr>
            <p:cNvPr id="12441" name="Google Shape;12441;p87"/>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7"/>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7"/>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7"/>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7"/>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7"/>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7" name="Google Shape;12447;p87"/>
          <p:cNvGrpSpPr/>
          <p:nvPr/>
        </p:nvGrpSpPr>
        <p:grpSpPr>
          <a:xfrm>
            <a:off x="862283" y="4099321"/>
            <a:ext cx="341204" cy="359301"/>
            <a:chOff x="862283" y="4274771"/>
            <a:chExt cx="341204" cy="359301"/>
          </a:xfrm>
        </p:grpSpPr>
        <p:sp>
          <p:nvSpPr>
            <p:cNvPr id="12448" name="Google Shape;12448;p87"/>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7"/>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7"/>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1" name="Google Shape;12451;p87"/>
          <p:cNvGrpSpPr/>
          <p:nvPr/>
        </p:nvGrpSpPr>
        <p:grpSpPr>
          <a:xfrm>
            <a:off x="1396957" y="4111915"/>
            <a:ext cx="301861" cy="332871"/>
            <a:chOff x="1396957" y="4287365"/>
            <a:chExt cx="301861" cy="332871"/>
          </a:xfrm>
        </p:grpSpPr>
        <p:sp>
          <p:nvSpPr>
            <p:cNvPr id="12452" name="Google Shape;12452;p87"/>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7"/>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7"/>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7"/>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7"/>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7"/>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7"/>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7"/>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7"/>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7"/>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7"/>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87"/>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87"/>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7"/>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7"/>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7" name="Google Shape;12467;p87"/>
          <p:cNvGrpSpPr/>
          <p:nvPr/>
        </p:nvGrpSpPr>
        <p:grpSpPr>
          <a:xfrm>
            <a:off x="1865381" y="4102056"/>
            <a:ext cx="396131" cy="355612"/>
            <a:chOff x="1865381" y="4277506"/>
            <a:chExt cx="396131" cy="355612"/>
          </a:xfrm>
        </p:grpSpPr>
        <p:sp>
          <p:nvSpPr>
            <p:cNvPr id="12468" name="Google Shape;12468;p87"/>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7"/>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7"/>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7"/>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87"/>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87"/>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87"/>
          <p:cNvGrpSpPr/>
          <p:nvPr/>
        </p:nvGrpSpPr>
        <p:grpSpPr>
          <a:xfrm>
            <a:off x="2411823" y="4128549"/>
            <a:ext cx="334398" cy="299953"/>
            <a:chOff x="2411823" y="4303999"/>
            <a:chExt cx="334398" cy="299953"/>
          </a:xfrm>
        </p:grpSpPr>
        <p:sp>
          <p:nvSpPr>
            <p:cNvPr id="12475" name="Google Shape;12475;p87"/>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7"/>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7"/>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7"/>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7"/>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7"/>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7"/>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2" name="Google Shape;12482;p87"/>
          <p:cNvGrpSpPr/>
          <p:nvPr/>
        </p:nvGrpSpPr>
        <p:grpSpPr>
          <a:xfrm>
            <a:off x="2903337" y="4103582"/>
            <a:ext cx="382519" cy="350682"/>
            <a:chOff x="2903337" y="4279032"/>
            <a:chExt cx="382519" cy="350682"/>
          </a:xfrm>
        </p:grpSpPr>
        <p:sp>
          <p:nvSpPr>
            <p:cNvPr id="12483" name="Google Shape;12483;p87"/>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7"/>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7"/>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87"/>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87"/>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7"/>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7"/>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7"/>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7"/>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7"/>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7"/>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7"/>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7"/>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7"/>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7"/>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87"/>
          <p:cNvGrpSpPr/>
          <p:nvPr/>
        </p:nvGrpSpPr>
        <p:grpSpPr>
          <a:xfrm>
            <a:off x="3933342" y="4140317"/>
            <a:ext cx="383632" cy="276449"/>
            <a:chOff x="3933342" y="4315767"/>
            <a:chExt cx="383632" cy="276449"/>
          </a:xfrm>
        </p:grpSpPr>
        <p:sp>
          <p:nvSpPr>
            <p:cNvPr id="12499" name="Google Shape;12499;p87"/>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7"/>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7"/>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7"/>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7"/>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7"/>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5" name="Google Shape;12505;p87"/>
          <p:cNvGrpSpPr/>
          <p:nvPr/>
        </p:nvGrpSpPr>
        <p:grpSpPr>
          <a:xfrm>
            <a:off x="3441065" y="4127055"/>
            <a:ext cx="337069" cy="302593"/>
            <a:chOff x="3441065" y="4302505"/>
            <a:chExt cx="337069" cy="302593"/>
          </a:xfrm>
        </p:grpSpPr>
        <p:sp>
          <p:nvSpPr>
            <p:cNvPr id="12506" name="Google Shape;12506;p87"/>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7"/>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7"/>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7"/>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7"/>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7"/>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7"/>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7"/>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7"/>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7"/>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7"/>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87"/>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87"/>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9" name="Google Shape;12519;p87"/>
          <p:cNvGrpSpPr/>
          <p:nvPr/>
        </p:nvGrpSpPr>
        <p:grpSpPr>
          <a:xfrm>
            <a:off x="3532345" y="3187185"/>
            <a:ext cx="339328" cy="336274"/>
            <a:chOff x="3532345" y="3362635"/>
            <a:chExt cx="339328" cy="336274"/>
          </a:xfrm>
        </p:grpSpPr>
        <p:sp>
          <p:nvSpPr>
            <p:cNvPr id="12520" name="Google Shape;12520;p8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7"/>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7"/>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7"/>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7"/>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25" name="Google Shape;12525;p87"/>
          <p:cNvSpPr/>
          <p:nvPr/>
        </p:nvSpPr>
        <p:spPr>
          <a:xfrm>
            <a:off x="3968964" y="317449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26" name="Google Shape;12526;p87"/>
          <p:cNvGrpSpPr/>
          <p:nvPr/>
        </p:nvGrpSpPr>
        <p:grpSpPr>
          <a:xfrm>
            <a:off x="1883955" y="3633250"/>
            <a:ext cx="162873" cy="351445"/>
            <a:chOff x="1883955" y="3808700"/>
            <a:chExt cx="162873" cy="351445"/>
          </a:xfrm>
        </p:grpSpPr>
        <p:sp>
          <p:nvSpPr>
            <p:cNvPr id="12527" name="Google Shape;12527;p87"/>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7"/>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9" name="Google Shape;12529;p87"/>
          <p:cNvGrpSpPr/>
          <p:nvPr/>
        </p:nvGrpSpPr>
        <p:grpSpPr>
          <a:xfrm>
            <a:off x="939156" y="3633759"/>
            <a:ext cx="192007" cy="351318"/>
            <a:chOff x="939156" y="3809209"/>
            <a:chExt cx="192007" cy="351318"/>
          </a:xfrm>
        </p:grpSpPr>
        <p:sp>
          <p:nvSpPr>
            <p:cNvPr id="12530" name="Google Shape;12530;p87"/>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7"/>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2" name="Google Shape;12532;p87"/>
          <p:cNvGrpSpPr/>
          <p:nvPr/>
        </p:nvGrpSpPr>
        <p:grpSpPr>
          <a:xfrm>
            <a:off x="2306167" y="3634395"/>
            <a:ext cx="193915" cy="349155"/>
            <a:chOff x="2306167" y="3809845"/>
            <a:chExt cx="193915" cy="349155"/>
          </a:xfrm>
        </p:grpSpPr>
        <p:sp>
          <p:nvSpPr>
            <p:cNvPr id="12533" name="Google Shape;12533;p87"/>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7"/>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7"/>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7"/>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7"/>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7"/>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7"/>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0" name="Google Shape;12540;p87"/>
          <p:cNvGrpSpPr/>
          <p:nvPr/>
        </p:nvGrpSpPr>
        <p:grpSpPr>
          <a:xfrm>
            <a:off x="1323901" y="3631723"/>
            <a:ext cx="356343" cy="356757"/>
            <a:chOff x="1323901" y="3807173"/>
            <a:chExt cx="356343" cy="356757"/>
          </a:xfrm>
        </p:grpSpPr>
        <p:sp>
          <p:nvSpPr>
            <p:cNvPr id="12541" name="Google Shape;12541;p87"/>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87"/>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87"/>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7"/>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7"/>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7"/>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7"/>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7"/>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7"/>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7"/>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7"/>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7"/>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7"/>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7"/>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7"/>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7"/>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7"/>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7"/>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7"/>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7"/>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87"/>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87"/>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7"/>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7"/>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65" name="Google Shape;12565;p87"/>
          <p:cNvSpPr/>
          <p:nvPr/>
        </p:nvSpPr>
        <p:spPr>
          <a:xfrm>
            <a:off x="2787472" y="362946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6" name="Google Shape;12566;p87"/>
          <p:cNvGrpSpPr/>
          <p:nvPr/>
        </p:nvGrpSpPr>
        <p:grpSpPr>
          <a:xfrm>
            <a:off x="859262" y="3178470"/>
            <a:ext cx="306759" cy="351445"/>
            <a:chOff x="859262" y="3353920"/>
            <a:chExt cx="306759" cy="351445"/>
          </a:xfrm>
        </p:grpSpPr>
        <p:sp>
          <p:nvSpPr>
            <p:cNvPr id="12567" name="Google Shape;12567;p87"/>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7"/>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7"/>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7"/>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7"/>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2" name="Google Shape;12572;p87"/>
          <p:cNvSpPr/>
          <p:nvPr/>
        </p:nvSpPr>
        <p:spPr>
          <a:xfrm>
            <a:off x="1315918" y="318518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73" name="Google Shape;12573;p87"/>
          <p:cNvGrpSpPr/>
          <p:nvPr/>
        </p:nvGrpSpPr>
        <p:grpSpPr>
          <a:xfrm>
            <a:off x="3967437" y="3661652"/>
            <a:ext cx="364708" cy="295405"/>
            <a:chOff x="3967437" y="3837102"/>
            <a:chExt cx="364708" cy="295405"/>
          </a:xfrm>
        </p:grpSpPr>
        <p:sp>
          <p:nvSpPr>
            <p:cNvPr id="12574" name="Google Shape;12574;p87"/>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87"/>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7"/>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7"/>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7"/>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79" name="Google Shape;12579;p87"/>
          <p:cNvSpPr/>
          <p:nvPr/>
        </p:nvSpPr>
        <p:spPr>
          <a:xfrm>
            <a:off x="3216521" y="363248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7"/>
          <p:cNvSpPr/>
          <p:nvPr/>
        </p:nvSpPr>
        <p:spPr>
          <a:xfrm>
            <a:off x="3469466" y="365274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7"/>
          <p:cNvSpPr/>
          <p:nvPr/>
        </p:nvSpPr>
        <p:spPr>
          <a:xfrm>
            <a:off x="5314611" y="364311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2" name="Google Shape;12582;p87"/>
          <p:cNvGrpSpPr/>
          <p:nvPr/>
        </p:nvGrpSpPr>
        <p:grpSpPr>
          <a:xfrm>
            <a:off x="5811827" y="3631001"/>
            <a:ext cx="283743" cy="308444"/>
            <a:chOff x="5964227" y="3858701"/>
            <a:chExt cx="283743" cy="308444"/>
          </a:xfrm>
        </p:grpSpPr>
        <p:sp>
          <p:nvSpPr>
            <p:cNvPr id="12583" name="Google Shape;12583;p87"/>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7"/>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7"/>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7"/>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7"/>
          <p:cNvGrpSpPr/>
          <p:nvPr/>
        </p:nvGrpSpPr>
        <p:grpSpPr>
          <a:xfrm>
            <a:off x="6243508" y="3697623"/>
            <a:ext cx="320372" cy="213602"/>
            <a:chOff x="6395908" y="3873073"/>
            <a:chExt cx="320372" cy="213602"/>
          </a:xfrm>
        </p:grpSpPr>
        <p:sp>
          <p:nvSpPr>
            <p:cNvPr id="12588" name="Google Shape;12588;p87"/>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7"/>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7"/>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7"/>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7"/>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7"/>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7"/>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7"/>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7"/>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7"/>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87"/>
          <p:cNvGrpSpPr/>
          <p:nvPr/>
        </p:nvGrpSpPr>
        <p:grpSpPr>
          <a:xfrm>
            <a:off x="7262890" y="3627366"/>
            <a:ext cx="357138" cy="352018"/>
            <a:chOff x="7415290" y="3802816"/>
            <a:chExt cx="357138" cy="352018"/>
          </a:xfrm>
        </p:grpSpPr>
        <p:sp>
          <p:nvSpPr>
            <p:cNvPr id="12599" name="Google Shape;12599;p87"/>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7"/>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7"/>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7"/>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7"/>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7"/>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7"/>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7"/>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87"/>
          <p:cNvGrpSpPr/>
          <p:nvPr/>
        </p:nvGrpSpPr>
        <p:grpSpPr>
          <a:xfrm>
            <a:off x="6737312" y="3657963"/>
            <a:ext cx="355230" cy="293401"/>
            <a:chOff x="6889712" y="3833413"/>
            <a:chExt cx="355230" cy="293401"/>
          </a:xfrm>
        </p:grpSpPr>
        <p:sp>
          <p:nvSpPr>
            <p:cNvPr id="12608" name="Google Shape;12608;p87"/>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7"/>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7"/>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7"/>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7"/>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3" name="Google Shape;12613;p87"/>
          <p:cNvGrpSpPr/>
          <p:nvPr/>
        </p:nvGrpSpPr>
        <p:grpSpPr>
          <a:xfrm>
            <a:off x="7707152" y="3660420"/>
            <a:ext cx="282318" cy="337168"/>
            <a:chOff x="1635875" y="237775"/>
            <a:chExt cx="4370250" cy="5219325"/>
          </a:xfrm>
        </p:grpSpPr>
        <p:sp>
          <p:nvSpPr>
            <p:cNvPr id="12614" name="Google Shape;12614;p87"/>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7"/>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6" name="Google Shape;12616;p87"/>
          <p:cNvGrpSpPr/>
          <p:nvPr/>
        </p:nvGrpSpPr>
        <p:grpSpPr>
          <a:xfrm>
            <a:off x="3103963" y="3185690"/>
            <a:ext cx="297886" cy="337578"/>
            <a:chOff x="3103963" y="3361140"/>
            <a:chExt cx="297886" cy="337578"/>
          </a:xfrm>
        </p:grpSpPr>
        <p:sp>
          <p:nvSpPr>
            <p:cNvPr id="12617" name="Google Shape;12617;p87"/>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7"/>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7"/>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8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87"/>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7"/>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7"/>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7"/>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7"/>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7"/>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87"/>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8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7"/>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7"/>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7"/>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7"/>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8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87"/>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7"/>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7"/>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1" name="Google Shape;12641;p87"/>
          <p:cNvGrpSpPr/>
          <p:nvPr/>
        </p:nvGrpSpPr>
        <p:grpSpPr>
          <a:xfrm>
            <a:off x="2667821" y="3185658"/>
            <a:ext cx="273046" cy="337801"/>
            <a:chOff x="2667821" y="3361108"/>
            <a:chExt cx="273046" cy="337801"/>
          </a:xfrm>
        </p:grpSpPr>
        <p:sp>
          <p:nvSpPr>
            <p:cNvPr id="12642" name="Google Shape;12642;p87"/>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87"/>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87"/>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7"/>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7"/>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7"/>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7"/>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7"/>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7"/>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7"/>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7"/>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7"/>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7"/>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7"/>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7"/>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7"/>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7"/>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7"/>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7"/>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1" name="Google Shape;12661;p87"/>
          <p:cNvGrpSpPr/>
          <p:nvPr/>
        </p:nvGrpSpPr>
        <p:grpSpPr>
          <a:xfrm>
            <a:off x="2212469" y="3184863"/>
            <a:ext cx="282715" cy="338660"/>
            <a:chOff x="2212469" y="3360313"/>
            <a:chExt cx="282715" cy="338660"/>
          </a:xfrm>
        </p:grpSpPr>
        <p:sp>
          <p:nvSpPr>
            <p:cNvPr id="12662" name="Google Shape;12662;p87"/>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7"/>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7"/>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87"/>
          <p:cNvGrpSpPr/>
          <p:nvPr/>
        </p:nvGrpSpPr>
        <p:grpSpPr>
          <a:xfrm>
            <a:off x="1768821" y="3185658"/>
            <a:ext cx="278739" cy="339073"/>
            <a:chOff x="1768821" y="3361108"/>
            <a:chExt cx="278739" cy="339073"/>
          </a:xfrm>
        </p:grpSpPr>
        <p:sp>
          <p:nvSpPr>
            <p:cNvPr id="12666" name="Google Shape;12666;p87"/>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7"/>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7"/>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7"/>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7"/>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7"/>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7"/>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7"/>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7"/>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7"/>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7"/>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87"/>
          <p:cNvGrpSpPr/>
          <p:nvPr/>
        </p:nvGrpSpPr>
        <p:grpSpPr>
          <a:xfrm>
            <a:off x="5337883" y="3161423"/>
            <a:ext cx="307141" cy="376826"/>
            <a:chOff x="5337883" y="3336873"/>
            <a:chExt cx="307141" cy="376826"/>
          </a:xfrm>
        </p:grpSpPr>
        <p:sp>
          <p:nvSpPr>
            <p:cNvPr id="12678" name="Google Shape;12678;p87"/>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7"/>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0" name="Google Shape;12680;p87"/>
          <p:cNvGrpSpPr/>
          <p:nvPr/>
        </p:nvGrpSpPr>
        <p:grpSpPr>
          <a:xfrm>
            <a:off x="4883835" y="3161805"/>
            <a:ext cx="323425" cy="377557"/>
            <a:chOff x="4883835" y="3337255"/>
            <a:chExt cx="323425" cy="377557"/>
          </a:xfrm>
        </p:grpSpPr>
        <p:sp>
          <p:nvSpPr>
            <p:cNvPr id="12681" name="Google Shape;12681;p87"/>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7"/>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7"/>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4" name="Google Shape;12684;p87"/>
          <p:cNvGrpSpPr/>
          <p:nvPr/>
        </p:nvGrpSpPr>
        <p:grpSpPr>
          <a:xfrm>
            <a:off x="6193310" y="3231839"/>
            <a:ext cx="352590" cy="237488"/>
            <a:chOff x="6193310" y="3407289"/>
            <a:chExt cx="352590" cy="237488"/>
          </a:xfrm>
        </p:grpSpPr>
        <p:sp>
          <p:nvSpPr>
            <p:cNvPr id="12685" name="Google Shape;12685;p87"/>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7"/>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7"/>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7"/>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7"/>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0" name="Google Shape;12690;p87"/>
          <p:cNvGrpSpPr/>
          <p:nvPr/>
        </p:nvGrpSpPr>
        <p:grpSpPr>
          <a:xfrm>
            <a:off x="6637117" y="3222393"/>
            <a:ext cx="353735" cy="254504"/>
            <a:chOff x="6637117" y="3397843"/>
            <a:chExt cx="353735" cy="254504"/>
          </a:xfrm>
        </p:grpSpPr>
        <p:sp>
          <p:nvSpPr>
            <p:cNvPr id="12691" name="Google Shape;12691;p87"/>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7"/>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7"/>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87"/>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87"/>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7"/>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7" name="Google Shape;12697;p87"/>
          <p:cNvGrpSpPr/>
          <p:nvPr/>
        </p:nvGrpSpPr>
        <p:grpSpPr>
          <a:xfrm>
            <a:off x="7075994" y="3174081"/>
            <a:ext cx="360637" cy="352336"/>
            <a:chOff x="7075994" y="3349531"/>
            <a:chExt cx="360637" cy="352336"/>
          </a:xfrm>
        </p:grpSpPr>
        <p:sp>
          <p:nvSpPr>
            <p:cNvPr id="12698" name="Google Shape;12698;p87"/>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7"/>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7"/>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7"/>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7"/>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7"/>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7"/>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5" name="Google Shape;12705;p87"/>
          <p:cNvGrpSpPr/>
          <p:nvPr/>
        </p:nvGrpSpPr>
        <p:grpSpPr>
          <a:xfrm>
            <a:off x="7651983" y="3173731"/>
            <a:ext cx="107183" cy="352399"/>
            <a:chOff x="7651983" y="3349181"/>
            <a:chExt cx="107183" cy="352399"/>
          </a:xfrm>
        </p:grpSpPr>
        <p:sp>
          <p:nvSpPr>
            <p:cNvPr id="12706" name="Google Shape;12706;p87"/>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7"/>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87"/>
          <p:cNvGrpSpPr/>
          <p:nvPr/>
        </p:nvGrpSpPr>
        <p:grpSpPr>
          <a:xfrm>
            <a:off x="7973468" y="3206872"/>
            <a:ext cx="352590" cy="287072"/>
            <a:chOff x="7973468" y="3382322"/>
            <a:chExt cx="352590" cy="287072"/>
          </a:xfrm>
        </p:grpSpPr>
        <p:sp>
          <p:nvSpPr>
            <p:cNvPr id="12709" name="Google Shape;12709;p87"/>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7"/>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7"/>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7"/>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7"/>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7"/>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7"/>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87"/>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87"/>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7"/>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7"/>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7"/>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21" name="Google Shape;12721;p87"/>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722" name="Google Shape;12722;p87"/>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726"/>
        <p:cNvGrpSpPr/>
        <p:nvPr/>
      </p:nvGrpSpPr>
      <p:grpSpPr>
        <a:xfrm>
          <a:off x="0" y="0"/>
          <a:ext cx="0" cy="0"/>
          <a:chOff x="0" y="0"/>
          <a:chExt cx="0" cy="0"/>
        </a:xfrm>
      </p:grpSpPr>
      <p:grpSp>
        <p:nvGrpSpPr>
          <p:cNvPr id="12727" name="Google Shape;12727;p88"/>
          <p:cNvGrpSpPr/>
          <p:nvPr/>
        </p:nvGrpSpPr>
        <p:grpSpPr>
          <a:xfrm>
            <a:off x="821808" y="1576858"/>
            <a:ext cx="347872" cy="347488"/>
            <a:chOff x="849677" y="1500658"/>
            <a:chExt cx="347872" cy="347488"/>
          </a:xfrm>
        </p:grpSpPr>
        <p:sp>
          <p:nvSpPr>
            <p:cNvPr id="12728" name="Google Shape;12728;p88"/>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8"/>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8"/>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8"/>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8"/>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8"/>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88"/>
          <p:cNvGrpSpPr/>
          <p:nvPr/>
        </p:nvGrpSpPr>
        <p:grpSpPr>
          <a:xfrm>
            <a:off x="1387984" y="1576858"/>
            <a:ext cx="315872" cy="347488"/>
            <a:chOff x="1415853" y="1500658"/>
            <a:chExt cx="315872" cy="347488"/>
          </a:xfrm>
        </p:grpSpPr>
        <p:sp>
          <p:nvSpPr>
            <p:cNvPr id="12735" name="Google Shape;12735;p88"/>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8"/>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8"/>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8"/>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9" name="Google Shape;12739;p88"/>
          <p:cNvGrpSpPr/>
          <p:nvPr/>
        </p:nvGrpSpPr>
        <p:grpSpPr>
          <a:xfrm>
            <a:off x="4669520" y="1576858"/>
            <a:ext cx="347520" cy="347104"/>
            <a:chOff x="4697389" y="1500658"/>
            <a:chExt cx="347520" cy="347104"/>
          </a:xfrm>
        </p:grpSpPr>
        <p:sp>
          <p:nvSpPr>
            <p:cNvPr id="12740" name="Google Shape;12740;p88"/>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8"/>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88"/>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3" name="Google Shape;12743;p88"/>
          <p:cNvGrpSpPr/>
          <p:nvPr/>
        </p:nvGrpSpPr>
        <p:grpSpPr>
          <a:xfrm>
            <a:off x="3575664" y="2041146"/>
            <a:ext cx="347520" cy="353760"/>
            <a:chOff x="3603533" y="1964946"/>
            <a:chExt cx="347520" cy="353760"/>
          </a:xfrm>
        </p:grpSpPr>
        <p:sp>
          <p:nvSpPr>
            <p:cNvPr id="12744" name="Google Shape;12744;p88"/>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8"/>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8"/>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7" name="Google Shape;12747;p88"/>
          <p:cNvGrpSpPr/>
          <p:nvPr/>
        </p:nvGrpSpPr>
        <p:grpSpPr>
          <a:xfrm>
            <a:off x="1922896" y="2040538"/>
            <a:ext cx="357792" cy="352448"/>
            <a:chOff x="1950765" y="1964338"/>
            <a:chExt cx="357792" cy="352448"/>
          </a:xfrm>
        </p:grpSpPr>
        <p:sp>
          <p:nvSpPr>
            <p:cNvPr id="12748" name="Google Shape;12748;p88"/>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8"/>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8"/>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8"/>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88"/>
          <p:cNvGrpSpPr/>
          <p:nvPr/>
        </p:nvGrpSpPr>
        <p:grpSpPr>
          <a:xfrm>
            <a:off x="7407760" y="2040890"/>
            <a:ext cx="367712" cy="353248"/>
            <a:chOff x="7435629" y="1964690"/>
            <a:chExt cx="367712" cy="353248"/>
          </a:xfrm>
        </p:grpSpPr>
        <p:sp>
          <p:nvSpPr>
            <p:cNvPr id="12753" name="Google Shape;12753;p88"/>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8"/>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8"/>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8"/>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7" name="Google Shape;12757;p88"/>
          <p:cNvGrpSpPr/>
          <p:nvPr/>
        </p:nvGrpSpPr>
        <p:grpSpPr>
          <a:xfrm>
            <a:off x="2484880" y="2041242"/>
            <a:ext cx="333024" cy="352896"/>
            <a:chOff x="2512749" y="1965042"/>
            <a:chExt cx="333024" cy="352896"/>
          </a:xfrm>
        </p:grpSpPr>
        <p:sp>
          <p:nvSpPr>
            <p:cNvPr id="12758" name="Google Shape;12758;p88"/>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8"/>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8"/>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88"/>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88"/>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3" name="Google Shape;12763;p88"/>
          <p:cNvGrpSpPr/>
          <p:nvPr/>
        </p:nvGrpSpPr>
        <p:grpSpPr>
          <a:xfrm>
            <a:off x="1370448" y="2057978"/>
            <a:ext cx="365792" cy="335392"/>
            <a:chOff x="1398317" y="1981778"/>
            <a:chExt cx="365792" cy="335392"/>
          </a:xfrm>
        </p:grpSpPr>
        <p:sp>
          <p:nvSpPr>
            <p:cNvPr id="12764" name="Google Shape;12764;p88"/>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8"/>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8"/>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8"/>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8"/>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8"/>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0" name="Google Shape;12770;p88"/>
          <p:cNvGrpSpPr/>
          <p:nvPr/>
        </p:nvGrpSpPr>
        <p:grpSpPr>
          <a:xfrm>
            <a:off x="3024368" y="2079770"/>
            <a:ext cx="353600" cy="314752"/>
            <a:chOff x="3052237" y="2003570"/>
            <a:chExt cx="353600" cy="314752"/>
          </a:xfrm>
        </p:grpSpPr>
        <p:sp>
          <p:nvSpPr>
            <p:cNvPr id="12771" name="Google Shape;12771;p88"/>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8"/>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8"/>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4" name="Google Shape;12774;p88"/>
          <p:cNvGrpSpPr/>
          <p:nvPr/>
        </p:nvGrpSpPr>
        <p:grpSpPr>
          <a:xfrm>
            <a:off x="1376144" y="3034266"/>
            <a:ext cx="368096" cy="223968"/>
            <a:chOff x="1404013" y="2958066"/>
            <a:chExt cx="368096" cy="223968"/>
          </a:xfrm>
        </p:grpSpPr>
        <p:sp>
          <p:nvSpPr>
            <p:cNvPr id="12775" name="Google Shape;12775;p88"/>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8"/>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77" name="Google Shape;12777;p88"/>
          <p:cNvSpPr/>
          <p:nvPr/>
        </p:nvSpPr>
        <p:spPr>
          <a:xfrm>
            <a:off x="4119728" y="29625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8"/>
          <p:cNvSpPr/>
          <p:nvPr/>
        </p:nvSpPr>
        <p:spPr>
          <a:xfrm>
            <a:off x="852272" y="29624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9" name="Google Shape;12779;p88"/>
          <p:cNvGrpSpPr/>
          <p:nvPr/>
        </p:nvGrpSpPr>
        <p:grpSpPr>
          <a:xfrm>
            <a:off x="1923280" y="2961402"/>
            <a:ext cx="370368" cy="367328"/>
            <a:chOff x="1951149" y="2885202"/>
            <a:chExt cx="370368" cy="367328"/>
          </a:xfrm>
        </p:grpSpPr>
        <p:sp>
          <p:nvSpPr>
            <p:cNvPr id="12780" name="Google Shape;12780;p88"/>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8"/>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88"/>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3" name="Google Shape;12783;p88"/>
          <p:cNvGrpSpPr/>
          <p:nvPr/>
        </p:nvGrpSpPr>
        <p:grpSpPr>
          <a:xfrm>
            <a:off x="2473808" y="2982362"/>
            <a:ext cx="367328" cy="327296"/>
            <a:chOff x="2501677" y="2906162"/>
            <a:chExt cx="367328" cy="327296"/>
          </a:xfrm>
        </p:grpSpPr>
        <p:sp>
          <p:nvSpPr>
            <p:cNvPr id="12784" name="Google Shape;12784;p88"/>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8"/>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8"/>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87" name="Google Shape;12787;p88"/>
          <p:cNvSpPr/>
          <p:nvPr/>
        </p:nvSpPr>
        <p:spPr>
          <a:xfrm>
            <a:off x="3569968" y="30055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8" name="Google Shape;12788;p88"/>
          <p:cNvGrpSpPr/>
          <p:nvPr/>
        </p:nvGrpSpPr>
        <p:grpSpPr>
          <a:xfrm>
            <a:off x="3022448" y="2969914"/>
            <a:ext cx="367712" cy="354240"/>
            <a:chOff x="3050317" y="2893714"/>
            <a:chExt cx="367712" cy="354240"/>
          </a:xfrm>
        </p:grpSpPr>
        <p:sp>
          <p:nvSpPr>
            <p:cNvPr id="12789" name="Google Shape;12789;p88"/>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8"/>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91" name="Google Shape;12791;p88"/>
          <p:cNvSpPr/>
          <p:nvPr/>
        </p:nvSpPr>
        <p:spPr>
          <a:xfrm>
            <a:off x="4666864" y="29606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8"/>
          <p:cNvSpPr/>
          <p:nvPr/>
        </p:nvSpPr>
        <p:spPr>
          <a:xfrm>
            <a:off x="8018512" y="29624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3" name="Google Shape;12793;p88"/>
          <p:cNvGrpSpPr/>
          <p:nvPr/>
        </p:nvGrpSpPr>
        <p:grpSpPr>
          <a:xfrm>
            <a:off x="7503408" y="2962554"/>
            <a:ext cx="185184" cy="367296"/>
            <a:chOff x="7531277" y="2886354"/>
            <a:chExt cx="185184" cy="367296"/>
          </a:xfrm>
        </p:grpSpPr>
        <p:sp>
          <p:nvSpPr>
            <p:cNvPr id="12794" name="Google Shape;12794;p88"/>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8"/>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88"/>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7" name="Google Shape;12797;p88"/>
          <p:cNvGrpSpPr/>
          <p:nvPr/>
        </p:nvGrpSpPr>
        <p:grpSpPr>
          <a:xfrm>
            <a:off x="6898768" y="2962938"/>
            <a:ext cx="297184" cy="367296"/>
            <a:chOff x="6926637" y="2886738"/>
            <a:chExt cx="297184" cy="367296"/>
          </a:xfrm>
        </p:grpSpPr>
        <p:sp>
          <p:nvSpPr>
            <p:cNvPr id="12798" name="Google Shape;12798;p88"/>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8"/>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8"/>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1" name="Google Shape;12801;p88"/>
          <p:cNvSpPr/>
          <p:nvPr/>
        </p:nvSpPr>
        <p:spPr>
          <a:xfrm>
            <a:off x="5227696" y="29621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8"/>
          <p:cNvSpPr/>
          <p:nvPr/>
        </p:nvSpPr>
        <p:spPr>
          <a:xfrm>
            <a:off x="5806416" y="29628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03" name="Google Shape;12803;p88"/>
          <p:cNvGrpSpPr/>
          <p:nvPr/>
        </p:nvGrpSpPr>
        <p:grpSpPr>
          <a:xfrm>
            <a:off x="6312784" y="2962554"/>
            <a:ext cx="370368" cy="368064"/>
            <a:chOff x="6340653" y="2886354"/>
            <a:chExt cx="370368" cy="368064"/>
          </a:xfrm>
        </p:grpSpPr>
        <p:sp>
          <p:nvSpPr>
            <p:cNvPr id="12804" name="Google Shape;12804;p88"/>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8"/>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8"/>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8"/>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88"/>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88"/>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88"/>
          <p:cNvGrpSpPr/>
          <p:nvPr/>
        </p:nvGrpSpPr>
        <p:grpSpPr>
          <a:xfrm>
            <a:off x="5218928" y="2057626"/>
            <a:ext cx="354752" cy="336512"/>
            <a:chOff x="5246797" y="1981426"/>
            <a:chExt cx="354752" cy="336512"/>
          </a:xfrm>
        </p:grpSpPr>
        <p:sp>
          <p:nvSpPr>
            <p:cNvPr id="12811" name="Google Shape;12811;p88"/>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8"/>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3" name="Google Shape;12813;p88"/>
          <p:cNvGrpSpPr/>
          <p:nvPr/>
        </p:nvGrpSpPr>
        <p:grpSpPr>
          <a:xfrm>
            <a:off x="4120880" y="2178266"/>
            <a:ext cx="355136" cy="216256"/>
            <a:chOff x="4148749" y="2102066"/>
            <a:chExt cx="355136" cy="216256"/>
          </a:xfrm>
        </p:grpSpPr>
        <p:sp>
          <p:nvSpPr>
            <p:cNvPr id="12814" name="Google Shape;12814;p88"/>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8"/>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6" name="Google Shape;12816;p88"/>
          <p:cNvGrpSpPr/>
          <p:nvPr/>
        </p:nvGrpSpPr>
        <p:grpSpPr>
          <a:xfrm>
            <a:off x="5766800" y="2077626"/>
            <a:ext cx="354752" cy="315360"/>
            <a:chOff x="5794669" y="2001426"/>
            <a:chExt cx="354752" cy="315360"/>
          </a:xfrm>
        </p:grpSpPr>
        <p:sp>
          <p:nvSpPr>
            <p:cNvPr id="12817" name="Google Shape;12817;p88"/>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8"/>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88"/>
          <p:cNvGrpSpPr/>
          <p:nvPr/>
        </p:nvGrpSpPr>
        <p:grpSpPr>
          <a:xfrm>
            <a:off x="6317360" y="2106042"/>
            <a:ext cx="352832" cy="289216"/>
            <a:chOff x="6345229" y="2029842"/>
            <a:chExt cx="352832" cy="289216"/>
          </a:xfrm>
        </p:grpSpPr>
        <p:sp>
          <p:nvSpPr>
            <p:cNvPr id="12820" name="Google Shape;12820;p88"/>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88"/>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2" name="Google Shape;12822;p88"/>
          <p:cNvGrpSpPr/>
          <p:nvPr/>
        </p:nvGrpSpPr>
        <p:grpSpPr>
          <a:xfrm>
            <a:off x="4669520" y="2112538"/>
            <a:ext cx="354752" cy="281984"/>
            <a:chOff x="4697389" y="2036338"/>
            <a:chExt cx="354752" cy="281984"/>
          </a:xfrm>
        </p:grpSpPr>
        <p:sp>
          <p:nvSpPr>
            <p:cNvPr id="12823" name="Google Shape;12823;p88"/>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8"/>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5" name="Google Shape;12825;p88"/>
          <p:cNvGrpSpPr/>
          <p:nvPr/>
        </p:nvGrpSpPr>
        <p:grpSpPr>
          <a:xfrm>
            <a:off x="1376144" y="2500954"/>
            <a:ext cx="353600" cy="354944"/>
            <a:chOff x="1404013" y="2424754"/>
            <a:chExt cx="353600" cy="354944"/>
          </a:xfrm>
        </p:grpSpPr>
        <p:sp>
          <p:nvSpPr>
            <p:cNvPr id="12826" name="Google Shape;12826;p88"/>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8"/>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8"/>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8"/>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8"/>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1" name="Google Shape;12831;p88"/>
          <p:cNvGrpSpPr/>
          <p:nvPr/>
        </p:nvGrpSpPr>
        <p:grpSpPr>
          <a:xfrm>
            <a:off x="826384" y="2504474"/>
            <a:ext cx="355104" cy="351040"/>
            <a:chOff x="854253" y="2428274"/>
            <a:chExt cx="355104" cy="351040"/>
          </a:xfrm>
        </p:grpSpPr>
        <p:sp>
          <p:nvSpPr>
            <p:cNvPr id="12832" name="Google Shape;12832;p88"/>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8"/>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88"/>
          <p:cNvGrpSpPr/>
          <p:nvPr/>
        </p:nvGrpSpPr>
        <p:grpSpPr>
          <a:xfrm>
            <a:off x="6869040" y="2517146"/>
            <a:ext cx="354752" cy="275904"/>
            <a:chOff x="6896909" y="2440946"/>
            <a:chExt cx="354752" cy="275904"/>
          </a:xfrm>
        </p:grpSpPr>
        <p:sp>
          <p:nvSpPr>
            <p:cNvPr id="12835" name="Google Shape;12835;p88"/>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88"/>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37" name="Google Shape;12837;p88"/>
          <p:cNvSpPr/>
          <p:nvPr/>
        </p:nvSpPr>
        <p:spPr>
          <a:xfrm>
            <a:off x="6319632" y="25249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38" name="Google Shape;12838;p88"/>
          <p:cNvGrpSpPr/>
          <p:nvPr/>
        </p:nvGrpSpPr>
        <p:grpSpPr>
          <a:xfrm>
            <a:off x="5237200" y="2500954"/>
            <a:ext cx="321984" cy="354560"/>
            <a:chOff x="5265069" y="2424754"/>
            <a:chExt cx="321984" cy="354560"/>
          </a:xfrm>
        </p:grpSpPr>
        <p:sp>
          <p:nvSpPr>
            <p:cNvPr id="12839" name="Google Shape;12839;p88"/>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8"/>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88"/>
          <p:cNvGrpSpPr/>
          <p:nvPr/>
        </p:nvGrpSpPr>
        <p:grpSpPr>
          <a:xfrm>
            <a:off x="4122800" y="2542970"/>
            <a:ext cx="355104" cy="259584"/>
            <a:chOff x="4150669" y="2466770"/>
            <a:chExt cx="355104" cy="259584"/>
          </a:xfrm>
        </p:grpSpPr>
        <p:sp>
          <p:nvSpPr>
            <p:cNvPr id="12842" name="Google Shape;12842;p88"/>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88"/>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8"/>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8"/>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6" name="Google Shape;12846;p88"/>
          <p:cNvGrpSpPr/>
          <p:nvPr/>
        </p:nvGrpSpPr>
        <p:grpSpPr>
          <a:xfrm>
            <a:off x="4671824" y="2501146"/>
            <a:ext cx="354336" cy="353984"/>
            <a:chOff x="4699693" y="2424946"/>
            <a:chExt cx="354336" cy="353984"/>
          </a:xfrm>
        </p:grpSpPr>
        <p:sp>
          <p:nvSpPr>
            <p:cNvPr id="12847" name="Google Shape;12847;p88"/>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8"/>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49" name="Google Shape;12849;p88"/>
          <p:cNvSpPr/>
          <p:nvPr/>
        </p:nvSpPr>
        <p:spPr>
          <a:xfrm>
            <a:off x="5782032" y="25007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8"/>
          <p:cNvSpPr/>
          <p:nvPr/>
        </p:nvSpPr>
        <p:spPr>
          <a:xfrm>
            <a:off x="3023984" y="25397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1" name="Google Shape;12851;p88"/>
          <p:cNvGrpSpPr/>
          <p:nvPr/>
        </p:nvGrpSpPr>
        <p:grpSpPr>
          <a:xfrm>
            <a:off x="1925168" y="2628442"/>
            <a:ext cx="355136" cy="227072"/>
            <a:chOff x="1953037" y="2552242"/>
            <a:chExt cx="355136" cy="227072"/>
          </a:xfrm>
        </p:grpSpPr>
        <p:sp>
          <p:nvSpPr>
            <p:cNvPr id="12852" name="Google Shape;12852;p88"/>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8"/>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4" name="Google Shape;12854;p88"/>
          <p:cNvSpPr/>
          <p:nvPr/>
        </p:nvSpPr>
        <p:spPr>
          <a:xfrm>
            <a:off x="3576048" y="25003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55" name="Google Shape;12855;p88"/>
          <p:cNvGrpSpPr/>
          <p:nvPr/>
        </p:nvGrpSpPr>
        <p:grpSpPr>
          <a:xfrm>
            <a:off x="2473072" y="2603418"/>
            <a:ext cx="355104" cy="250944"/>
            <a:chOff x="2500941" y="2527218"/>
            <a:chExt cx="355104" cy="250944"/>
          </a:xfrm>
        </p:grpSpPr>
        <p:sp>
          <p:nvSpPr>
            <p:cNvPr id="12856" name="Google Shape;12856;p88"/>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8"/>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8"/>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88"/>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88"/>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61" name="Google Shape;12861;p88"/>
          <p:cNvSpPr/>
          <p:nvPr/>
        </p:nvSpPr>
        <p:spPr>
          <a:xfrm>
            <a:off x="7419568" y="25754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62" name="Google Shape;12862;p88"/>
          <p:cNvGrpSpPr/>
          <p:nvPr/>
        </p:nvGrpSpPr>
        <p:grpSpPr>
          <a:xfrm>
            <a:off x="7965936" y="2503322"/>
            <a:ext cx="356256" cy="351808"/>
            <a:chOff x="7993805" y="2427122"/>
            <a:chExt cx="356256" cy="351808"/>
          </a:xfrm>
        </p:grpSpPr>
        <p:sp>
          <p:nvSpPr>
            <p:cNvPr id="12863" name="Google Shape;12863;p88"/>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88"/>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88"/>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88"/>
          <p:cNvGrpSpPr/>
          <p:nvPr/>
        </p:nvGrpSpPr>
        <p:grpSpPr>
          <a:xfrm>
            <a:off x="850768" y="2041210"/>
            <a:ext cx="308640" cy="353312"/>
            <a:chOff x="878637" y="1965010"/>
            <a:chExt cx="308640" cy="353312"/>
          </a:xfrm>
        </p:grpSpPr>
        <p:sp>
          <p:nvSpPr>
            <p:cNvPr id="12867" name="Google Shape;12867;p88"/>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88"/>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88"/>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88"/>
          <p:cNvGrpSpPr/>
          <p:nvPr/>
        </p:nvGrpSpPr>
        <p:grpSpPr>
          <a:xfrm>
            <a:off x="6868272" y="2040922"/>
            <a:ext cx="348256" cy="352448"/>
            <a:chOff x="6896141" y="1964722"/>
            <a:chExt cx="348256" cy="352448"/>
          </a:xfrm>
        </p:grpSpPr>
        <p:sp>
          <p:nvSpPr>
            <p:cNvPr id="12871" name="Google Shape;12871;p88"/>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8"/>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8"/>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4" name="Google Shape;12874;p88"/>
          <p:cNvGrpSpPr/>
          <p:nvPr/>
        </p:nvGrpSpPr>
        <p:grpSpPr>
          <a:xfrm>
            <a:off x="7962128" y="2091578"/>
            <a:ext cx="355136" cy="303328"/>
            <a:chOff x="7989997" y="2015378"/>
            <a:chExt cx="355136" cy="303328"/>
          </a:xfrm>
        </p:grpSpPr>
        <p:sp>
          <p:nvSpPr>
            <p:cNvPr id="12875" name="Google Shape;12875;p88"/>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8"/>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8"/>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8" name="Google Shape;12878;p88"/>
          <p:cNvGrpSpPr/>
          <p:nvPr/>
        </p:nvGrpSpPr>
        <p:grpSpPr>
          <a:xfrm>
            <a:off x="3570352" y="1585562"/>
            <a:ext cx="348640" cy="330784"/>
            <a:chOff x="3598221" y="1509362"/>
            <a:chExt cx="348640" cy="330784"/>
          </a:xfrm>
        </p:grpSpPr>
        <p:sp>
          <p:nvSpPr>
            <p:cNvPr id="12879" name="Google Shape;12879;p88"/>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88"/>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8"/>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8"/>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88"/>
          <p:cNvGrpSpPr/>
          <p:nvPr/>
        </p:nvGrpSpPr>
        <p:grpSpPr>
          <a:xfrm>
            <a:off x="5218928" y="1576858"/>
            <a:ext cx="347872" cy="347488"/>
            <a:chOff x="5246797" y="1500658"/>
            <a:chExt cx="347872" cy="347488"/>
          </a:xfrm>
        </p:grpSpPr>
        <p:sp>
          <p:nvSpPr>
            <p:cNvPr id="12884" name="Google Shape;12884;p88"/>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8"/>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8"/>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8"/>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8" name="Google Shape;12888;p88"/>
          <p:cNvGrpSpPr/>
          <p:nvPr/>
        </p:nvGrpSpPr>
        <p:grpSpPr>
          <a:xfrm>
            <a:off x="5768720" y="1576858"/>
            <a:ext cx="349024" cy="346752"/>
            <a:chOff x="5796589" y="1500658"/>
            <a:chExt cx="349024" cy="346752"/>
          </a:xfrm>
        </p:grpSpPr>
        <p:sp>
          <p:nvSpPr>
            <p:cNvPr id="12889" name="Google Shape;12889;p88"/>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0" name="Google Shape;12890;p88"/>
            <p:cNvGrpSpPr/>
            <p:nvPr/>
          </p:nvGrpSpPr>
          <p:grpSpPr>
            <a:xfrm>
              <a:off x="5796589" y="1500658"/>
              <a:ext cx="349024" cy="346752"/>
              <a:chOff x="5796589" y="1500658"/>
              <a:chExt cx="349024" cy="346752"/>
            </a:xfrm>
          </p:grpSpPr>
          <p:sp>
            <p:nvSpPr>
              <p:cNvPr id="12891" name="Google Shape;12891;p88"/>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8"/>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8"/>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8"/>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95" name="Google Shape;12895;p88"/>
          <p:cNvGrpSpPr/>
          <p:nvPr/>
        </p:nvGrpSpPr>
        <p:grpSpPr>
          <a:xfrm>
            <a:off x="6867504" y="1578778"/>
            <a:ext cx="348640" cy="343296"/>
            <a:chOff x="6895373" y="1502578"/>
            <a:chExt cx="348640" cy="343296"/>
          </a:xfrm>
        </p:grpSpPr>
        <p:sp>
          <p:nvSpPr>
            <p:cNvPr id="12896" name="Google Shape;12896;p88"/>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8"/>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8"/>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9" name="Google Shape;12899;p88"/>
          <p:cNvGrpSpPr/>
          <p:nvPr/>
        </p:nvGrpSpPr>
        <p:grpSpPr>
          <a:xfrm>
            <a:off x="4119728" y="1581658"/>
            <a:ext cx="347904" cy="336992"/>
            <a:chOff x="4147597" y="1505458"/>
            <a:chExt cx="347904" cy="336992"/>
          </a:xfrm>
        </p:grpSpPr>
        <p:sp>
          <p:nvSpPr>
            <p:cNvPr id="12900" name="Google Shape;12900;p88"/>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8"/>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8"/>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8"/>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8"/>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8"/>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8"/>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88"/>
          <p:cNvGrpSpPr/>
          <p:nvPr/>
        </p:nvGrpSpPr>
        <p:grpSpPr>
          <a:xfrm>
            <a:off x="2471536" y="1576090"/>
            <a:ext cx="347488" cy="348256"/>
            <a:chOff x="2499405" y="1499890"/>
            <a:chExt cx="347488" cy="348256"/>
          </a:xfrm>
        </p:grpSpPr>
        <p:sp>
          <p:nvSpPr>
            <p:cNvPr id="12908" name="Google Shape;12908;p88"/>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8"/>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8"/>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88"/>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88"/>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3" name="Google Shape;12913;p88"/>
          <p:cNvGrpSpPr/>
          <p:nvPr/>
        </p:nvGrpSpPr>
        <p:grpSpPr>
          <a:xfrm>
            <a:off x="1928976" y="1576698"/>
            <a:ext cx="331520" cy="348032"/>
            <a:chOff x="1956845" y="1500498"/>
            <a:chExt cx="331520" cy="348032"/>
          </a:xfrm>
        </p:grpSpPr>
        <p:sp>
          <p:nvSpPr>
            <p:cNvPr id="12914" name="Google Shape;12914;p88"/>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8"/>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8"/>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8"/>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88"/>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88"/>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8"/>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8"/>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8"/>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8"/>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8"/>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8"/>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88"/>
          <p:cNvGrpSpPr/>
          <p:nvPr/>
        </p:nvGrpSpPr>
        <p:grpSpPr>
          <a:xfrm>
            <a:off x="6317744" y="1626074"/>
            <a:ext cx="348640" cy="250656"/>
            <a:chOff x="6345613" y="1549874"/>
            <a:chExt cx="348640" cy="250656"/>
          </a:xfrm>
        </p:grpSpPr>
        <p:sp>
          <p:nvSpPr>
            <p:cNvPr id="12927" name="Google Shape;12927;p88"/>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8"/>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8"/>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88"/>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88"/>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8"/>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3" name="Google Shape;12933;p88"/>
          <p:cNvGrpSpPr/>
          <p:nvPr/>
        </p:nvGrpSpPr>
        <p:grpSpPr>
          <a:xfrm>
            <a:off x="7416912" y="1583226"/>
            <a:ext cx="348640" cy="334272"/>
            <a:chOff x="7444781" y="1507026"/>
            <a:chExt cx="348640" cy="334272"/>
          </a:xfrm>
        </p:grpSpPr>
        <p:sp>
          <p:nvSpPr>
            <p:cNvPr id="12934" name="Google Shape;12934;p88"/>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8"/>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8"/>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8"/>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8"/>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9" name="Google Shape;12939;p88"/>
          <p:cNvGrpSpPr/>
          <p:nvPr/>
        </p:nvGrpSpPr>
        <p:grpSpPr>
          <a:xfrm>
            <a:off x="7967472" y="1582938"/>
            <a:ext cx="347872" cy="334944"/>
            <a:chOff x="7995341" y="1506738"/>
            <a:chExt cx="347872" cy="334944"/>
          </a:xfrm>
        </p:grpSpPr>
        <p:sp>
          <p:nvSpPr>
            <p:cNvPr id="12940" name="Google Shape;12940;p88"/>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8"/>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8"/>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8"/>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8"/>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8"/>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6" name="Google Shape;12946;p88"/>
          <p:cNvGrpSpPr/>
          <p:nvPr/>
        </p:nvGrpSpPr>
        <p:grpSpPr>
          <a:xfrm>
            <a:off x="3020176" y="1599130"/>
            <a:ext cx="347872" cy="303904"/>
            <a:chOff x="3048045" y="1522930"/>
            <a:chExt cx="347872" cy="303904"/>
          </a:xfrm>
        </p:grpSpPr>
        <p:sp>
          <p:nvSpPr>
            <p:cNvPr id="12947" name="Google Shape;12947;p88"/>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48" name="Google Shape;12948;p88"/>
            <p:cNvGrpSpPr/>
            <p:nvPr/>
          </p:nvGrpSpPr>
          <p:grpSpPr>
            <a:xfrm>
              <a:off x="3048045" y="1522930"/>
              <a:ext cx="347872" cy="303904"/>
              <a:chOff x="3048045" y="1522930"/>
              <a:chExt cx="347872" cy="303904"/>
            </a:xfrm>
          </p:grpSpPr>
          <p:sp>
            <p:nvSpPr>
              <p:cNvPr id="12949" name="Google Shape;12949;p88"/>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88"/>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951" name="Google Shape;12951;p88"/>
          <p:cNvGrpSpPr/>
          <p:nvPr/>
        </p:nvGrpSpPr>
        <p:grpSpPr>
          <a:xfrm>
            <a:off x="1105264" y="3428122"/>
            <a:ext cx="313984" cy="358560"/>
            <a:chOff x="1133133" y="3351922"/>
            <a:chExt cx="313984" cy="358560"/>
          </a:xfrm>
        </p:grpSpPr>
        <p:sp>
          <p:nvSpPr>
            <p:cNvPr id="12952" name="Google Shape;12952;p88"/>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8"/>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8"/>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8"/>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8"/>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8"/>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8"/>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8"/>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8"/>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8"/>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8"/>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88"/>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88"/>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8"/>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8"/>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8"/>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68" name="Google Shape;12968;p88"/>
          <p:cNvSpPr/>
          <p:nvPr/>
        </p:nvSpPr>
        <p:spPr>
          <a:xfrm>
            <a:off x="1681328" y="34300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69" name="Google Shape;12969;p88"/>
          <p:cNvGrpSpPr/>
          <p:nvPr/>
        </p:nvGrpSpPr>
        <p:grpSpPr>
          <a:xfrm>
            <a:off x="2767184" y="3428794"/>
            <a:ext cx="288448" cy="357120"/>
            <a:chOff x="2795053" y="3352594"/>
            <a:chExt cx="288448" cy="357120"/>
          </a:xfrm>
        </p:grpSpPr>
        <p:sp>
          <p:nvSpPr>
            <p:cNvPr id="12970" name="Google Shape;12970;p88"/>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8"/>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8"/>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8"/>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8"/>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8"/>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88"/>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88"/>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88"/>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88"/>
          <p:cNvGrpSpPr/>
          <p:nvPr/>
        </p:nvGrpSpPr>
        <p:grpSpPr>
          <a:xfrm>
            <a:off x="2208656" y="3429402"/>
            <a:ext cx="304832" cy="356512"/>
            <a:chOff x="2236525" y="3353202"/>
            <a:chExt cx="304832" cy="356512"/>
          </a:xfrm>
        </p:grpSpPr>
        <p:sp>
          <p:nvSpPr>
            <p:cNvPr id="12980" name="Google Shape;12980;p88"/>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88"/>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88"/>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88"/>
          <p:cNvGrpSpPr/>
          <p:nvPr/>
        </p:nvGrpSpPr>
        <p:grpSpPr>
          <a:xfrm>
            <a:off x="3882768" y="3428890"/>
            <a:ext cx="256800" cy="357024"/>
            <a:chOff x="3910637" y="3352690"/>
            <a:chExt cx="256800" cy="357024"/>
          </a:xfrm>
        </p:grpSpPr>
        <p:sp>
          <p:nvSpPr>
            <p:cNvPr id="12984" name="Google Shape;12984;p88"/>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8"/>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8"/>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88"/>
          <p:cNvGrpSpPr/>
          <p:nvPr/>
        </p:nvGrpSpPr>
        <p:grpSpPr>
          <a:xfrm>
            <a:off x="6028560" y="3428122"/>
            <a:ext cx="360064" cy="360096"/>
            <a:chOff x="6056429" y="3351922"/>
            <a:chExt cx="360064" cy="360096"/>
          </a:xfrm>
        </p:grpSpPr>
        <p:sp>
          <p:nvSpPr>
            <p:cNvPr id="12988" name="Google Shape;12988;p88"/>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8"/>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88"/>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88"/>
          <p:cNvGrpSpPr/>
          <p:nvPr/>
        </p:nvGrpSpPr>
        <p:grpSpPr>
          <a:xfrm>
            <a:off x="6581008" y="3429274"/>
            <a:ext cx="357408" cy="357408"/>
            <a:chOff x="6608877" y="3353074"/>
            <a:chExt cx="357408" cy="357408"/>
          </a:xfrm>
        </p:grpSpPr>
        <p:sp>
          <p:nvSpPr>
            <p:cNvPr id="12992" name="Google Shape;12992;p88"/>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8"/>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8"/>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8"/>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8"/>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8"/>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8"/>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99" name="Google Shape;12999;p88"/>
          <p:cNvSpPr/>
          <p:nvPr/>
        </p:nvSpPr>
        <p:spPr>
          <a:xfrm>
            <a:off x="7680176" y="34277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8"/>
          <p:cNvSpPr/>
          <p:nvPr/>
        </p:nvSpPr>
        <p:spPr>
          <a:xfrm>
            <a:off x="4395216" y="34292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01" name="Google Shape;13001;p88"/>
          <p:cNvGrpSpPr/>
          <p:nvPr/>
        </p:nvGrpSpPr>
        <p:grpSpPr>
          <a:xfrm>
            <a:off x="4931664" y="3446426"/>
            <a:ext cx="357408" cy="323488"/>
            <a:chOff x="4959533" y="3370226"/>
            <a:chExt cx="357408" cy="323488"/>
          </a:xfrm>
        </p:grpSpPr>
        <p:sp>
          <p:nvSpPr>
            <p:cNvPr id="13002" name="Google Shape;13002;p88"/>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8"/>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8"/>
          <p:cNvGrpSpPr/>
          <p:nvPr/>
        </p:nvGrpSpPr>
        <p:grpSpPr>
          <a:xfrm>
            <a:off x="7130768" y="3429274"/>
            <a:ext cx="357056" cy="357408"/>
            <a:chOff x="7158637" y="3353074"/>
            <a:chExt cx="357056" cy="357408"/>
          </a:xfrm>
        </p:grpSpPr>
        <p:sp>
          <p:nvSpPr>
            <p:cNvPr id="13005" name="Google Shape;13005;p88"/>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8"/>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8"/>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8"/>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9" name="Google Shape;13009;p88"/>
          <p:cNvGrpSpPr/>
          <p:nvPr/>
        </p:nvGrpSpPr>
        <p:grpSpPr>
          <a:xfrm>
            <a:off x="3288400" y="3428602"/>
            <a:ext cx="344832" cy="356544"/>
            <a:chOff x="3316269" y="3352402"/>
            <a:chExt cx="344832" cy="356544"/>
          </a:xfrm>
        </p:grpSpPr>
        <p:sp>
          <p:nvSpPr>
            <p:cNvPr id="13010" name="Google Shape;13010;p88"/>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8"/>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8"/>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3" name="Google Shape;13013;p88"/>
          <p:cNvGrpSpPr/>
          <p:nvPr/>
        </p:nvGrpSpPr>
        <p:grpSpPr>
          <a:xfrm>
            <a:off x="5481040" y="3447706"/>
            <a:ext cx="358560" cy="319552"/>
            <a:chOff x="5508909" y="3371506"/>
            <a:chExt cx="358560" cy="319552"/>
          </a:xfrm>
        </p:grpSpPr>
        <p:sp>
          <p:nvSpPr>
            <p:cNvPr id="13014" name="Google Shape;13014;p88"/>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8"/>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8"/>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8"/>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88"/>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88"/>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8"/>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8"/>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8"/>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8"/>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24" name="Google Shape;13024;p88"/>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028"/>
        <p:cNvGrpSpPr/>
        <p:nvPr/>
      </p:nvGrpSpPr>
      <p:grpSpPr>
        <a:xfrm>
          <a:off x="0" y="0"/>
          <a:ext cx="0" cy="0"/>
          <a:chOff x="0" y="0"/>
          <a:chExt cx="0" cy="0"/>
        </a:xfrm>
      </p:grpSpPr>
      <p:sp>
        <p:nvSpPr>
          <p:cNvPr id="13029" name="Google Shape;13029;p89"/>
          <p:cNvSpPr/>
          <p:nvPr/>
        </p:nvSpPr>
        <p:spPr>
          <a:xfrm>
            <a:off x="2576745" y="3893161"/>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0" name="Google Shape;13030;p89"/>
          <p:cNvGrpSpPr/>
          <p:nvPr/>
        </p:nvGrpSpPr>
        <p:grpSpPr>
          <a:xfrm>
            <a:off x="3026217" y="3893352"/>
            <a:ext cx="346056" cy="345674"/>
            <a:chOff x="3303268" y="3817349"/>
            <a:chExt cx="346056" cy="345674"/>
          </a:xfrm>
        </p:grpSpPr>
        <p:sp>
          <p:nvSpPr>
            <p:cNvPr id="13031" name="Google Shape;13031;p89"/>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9"/>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9"/>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9"/>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5" name="Google Shape;13035;p89"/>
          <p:cNvGrpSpPr/>
          <p:nvPr/>
        </p:nvGrpSpPr>
        <p:grpSpPr>
          <a:xfrm>
            <a:off x="3475306" y="3893352"/>
            <a:ext cx="346056" cy="345674"/>
            <a:chOff x="3752358" y="3817349"/>
            <a:chExt cx="346056" cy="345674"/>
          </a:xfrm>
        </p:grpSpPr>
        <p:sp>
          <p:nvSpPr>
            <p:cNvPr id="13036" name="Google Shape;13036;p89"/>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9"/>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9"/>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89"/>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0" name="Google Shape;13040;p89"/>
          <p:cNvGrpSpPr/>
          <p:nvPr/>
        </p:nvGrpSpPr>
        <p:grpSpPr>
          <a:xfrm>
            <a:off x="4822956" y="3893352"/>
            <a:ext cx="346024" cy="345674"/>
            <a:chOff x="5100008" y="3817349"/>
            <a:chExt cx="346024" cy="345674"/>
          </a:xfrm>
        </p:grpSpPr>
        <p:sp>
          <p:nvSpPr>
            <p:cNvPr id="13041" name="Google Shape;13041;p89"/>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9"/>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9"/>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4" name="Google Shape;13044;p89"/>
          <p:cNvGrpSpPr/>
          <p:nvPr/>
        </p:nvGrpSpPr>
        <p:grpSpPr>
          <a:xfrm>
            <a:off x="5721867" y="3893352"/>
            <a:ext cx="345674" cy="345674"/>
            <a:chOff x="5998919" y="3817349"/>
            <a:chExt cx="345674" cy="345674"/>
          </a:xfrm>
        </p:grpSpPr>
        <p:sp>
          <p:nvSpPr>
            <p:cNvPr id="13045" name="Google Shape;13045;p89"/>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89"/>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9"/>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89"/>
          <p:cNvGrpSpPr/>
          <p:nvPr/>
        </p:nvGrpSpPr>
        <p:grpSpPr>
          <a:xfrm>
            <a:off x="3924396" y="3893352"/>
            <a:ext cx="346024" cy="345674"/>
            <a:chOff x="4201447" y="3817349"/>
            <a:chExt cx="346024" cy="345674"/>
          </a:xfrm>
        </p:grpSpPr>
        <p:sp>
          <p:nvSpPr>
            <p:cNvPr id="13049" name="Google Shape;13049;p89"/>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9"/>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1" name="Google Shape;13051;p89"/>
          <p:cNvGrpSpPr/>
          <p:nvPr/>
        </p:nvGrpSpPr>
        <p:grpSpPr>
          <a:xfrm>
            <a:off x="4373867" y="3893352"/>
            <a:ext cx="346024" cy="345674"/>
            <a:chOff x="4650919" y="3817349"/>
            <a:chExt cx="346024" cy="345674"/>
          </a:xfrm>
        </p:grpSpPr>
        <p:sp>
          <p:nvSpPr>
            <p:cNvPr id="13052" name="Google Shape;13052;p89"/>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9"/>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9"/>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5" name="Google Shape;13055;p89"/>
          <p:cNvGrpSpPr/>
          <p:nvPr/>
        </p:nvGrpSpPr>
        <p:grpSpPr>
          <a:xfrm>
            <a:off x="5272810" y="3893352"/>
            <a:ext cx="345642" cy="345674"/>
            <a:chOff x="5549861" y="3817349"/>
            <a:chExt cx="345642" cy="345674"/>
          </a:xfrm>
        </p:grpSpPr>
        <p:sp>
          <p:nvSpPr>
            <p:cNvPr id="13056" name="Google Shape;13056;p89"/>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9"/>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9"/>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9" name="Google Shape;13059;p89"/>
          <p:cNvGrpSpPr/>
          <p:nvPr/>
        </p:nvGrpSpPr>
        <p:grpSpPr>
          <a:xfrm>
            <a:off x="1281335" y="3474029"/>
            <a:ext cx="367255" cy="269855"/>
            <a:chOff x="1306445" y="3397829"/>
            <a:chExt cx="367255" cy="269855"/>
          </a:xfrm>
        </p:grpSpPr>
        <p:sp>
          <p:nvSpPr>
            <p:cNvPr id="13060" name="Google Shape;13060;p89"/>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9"/>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9"/>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9"/>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9"/>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9"/>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6" name="Google Shape;13066;p89"/>
          <p:cNvGrpSpPr/>
          <p:nvPr/>
        </p:nvGrpSpPr>
        <p:grpSpPr>
          <a:xfrm>
            <a:off x="1756207" y="3467600"/>
            <a:ext cx="367255" cy="282364"/>
            <a:chOff x="1781317" y="3391400"/>
            <a:chExt cx="367255" cy="282364"/>
          </a:xfrm>
        </p:grpSpPr>
        <p:sp>
          <p:nvSpPr>
            <p:cNvPr id="13067" name="Google Shape;13067;p89"/>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89"/>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89"/>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9"/>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9"/>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9"/>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3" name="Google Shape;13073;p89"/>
          <p:cNvGrpSpPr/>
          <p:nvPr/>
        </p:nvGrpSpPr>
        <p:grpSpPr>
          <a:xfrm>
            <a:off x="3653720" y="3447133"/>
            <a:ext cx="369164" cy="323297"/>
            <a:chOff x="3678830" y="3370933"/>
            <a:chExt cx="369164" cy="323297"/>
          </a:xfrm>
        </p:grpSpPr>
        <p:sp>
          <p:nvSpPr>
            <p:cNvPr id="13074" name="Google Shape;13074;p89"/>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89"/>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9"/>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9"/>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9"/>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9"/>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9"/>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89"/>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89"/>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9"/>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9"/>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89"/>
          <p:cNvGrpSpPr/>
          <p:nvPr/>
        </p:nvGrpSpPr>
        <p:grpSpPr>
          <a:xfrm>
            <a:off x="834155" y="3424375"/>
            <a:ext cx="312316" cy="368400"/>
            <a:chOff x="859265" y="3348175"/>
            <a:chExt cx="312316" cy="368400"/>
          </a:xfrm>
        </p:grpSpPr>
        <p:sp>
          <p:nvSpPr>
            <p:cNvPr id="13086" name="Google Shape;13086;p89"/>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9"/>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9"/>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9"/>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9"/>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91" name="Google Shape;13091;p89"/>
          <p:cNvSpPr/>
          <p:nvPr/>
        </p:nvSpPr>
        <p:spPr>
          <a:xfrm>
            <a:off x="2231811" y="34543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92" name="Google Shape;13092;p89"/>
          <p:cNvGrpSpPr/>
          <p:nvPr/>
        </p:nvGrpSpPr>
        <p:grpSpPr>
          <a:xfrm>
            <a:off x="2741264" y="3437213"/>
            <a:ext cx="330110" cy="308908"/>
            <a:chOff x="2766264" y="3394042"/>
            <a:chExt cx="294873" cy="275934"/>
          </a:xfrm>
        </p:grpSpPr>
        <p:sp>
          <p:nvSpPr>
            <p:cNvPr id="13093" name="Google Shape;13093;p89"/>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9"/>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89"/>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89"/>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89"/>
          <p:cNvGrpSpPr/>
          <p:nvPr/>
        </p:nvGrpSpPr>
        <p:grpSpPr>
          <a:xfrm>
            <a:off x="3189862" y="3435388"/>
            <a:ext cx="346406" cy="347552"/>
            <a:chOff x="3214972" y="3359188"/>
            <a:chExt cx="346406" cy="347552"/>
          </a:xfrm>
        </p:grpSpPr>
        <p:sp>
          <p:nvSpPr>
            <p:cNvPr id="13098" name="Google Shape;13098;p89"/>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9"/>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9"/>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9"/>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9"/>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9"/>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9"/>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9"/>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9"/>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9"/>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9"/>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9"/>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9"/>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9"/>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2" name="Google Shape;13112;p89"/>
          <p:cNvGrpSpPr/>
          <p:nvPr/>
        </p:nvGrpSpPr>
        <p:grpSpPr>
          <a:xfrm>
            <a:off x="4604196" y="3485393"/>
            <a:ext cx="367255" cy="244486"/>
            <a:chOff x="4629306" y="3409193"/>
            <a:chExt cx="367255" cy="244486"/>
          </a:xfrm>
        </p:grpSpPr>
        <p:sp>
          <p:nvSpPr>
            <p:cNvPr id="13113" name="Google Shape;13113;p89"/>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9"/>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89"/>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89"/>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9"/>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9"/>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9"/>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9"/>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9"/>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9"/>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3" name="Google Shape;13123;p89"/>
          <p:cNvGrpSpPr/>
          <p:nvPr/>
        </p:nvGrpSpPr>
        <p:grpSpPr>
          <a:xfrm>
            <a:off x="4168380" y="3426284"/>
            <a:ext cx="289939" cy="334661"/>
            <a:chOff x="4193490" y="3350084"/>
            <a:chExt cx="289939" cy="334661"/>
          </a:xfrm>
        </p:grpSpPr>
        <p:sp>
          <p:nvSpPr>
            <p:cNvPr id="13124" name="Google Shape;13124;p89"/>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9"/>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89"/>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89"/>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9"/>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9"/>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9"/>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9"/>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9"/>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9"/>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4" name="Google Shape;13134;p89"/>
          <p:cNvGrpSpPr/>
          <p:nvPr/>
        </p:nvGrpSpPr>
        <p:grpSpPr>
          <a:xfrm>
            <a:off x="6508171" y="3427430"/>
            <a:ext cx="357037" cy="357005"/>
            <a:chOff x="6533281" y="3351230"/>
            <a:chExt cx="357037" cy="357005"/>
          </a:xfrm>
        </p:grpSpPr>
        <p:sp>
          <p:nvSpPr>
            <p:cNvPr id="13135" name="Google Shape;13135;p89"/>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9"/>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9"/>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89"/>
          <p:cNvGrpSpPr/>
          <p:nvPr/>
        </p:nvGrpSpPr>
        <p:grpSpPr>
          <a:xfrm>
            <a:off x="6033331" y="3427430"/>
            <a:ext cx="357387" cy="357005"/>
            <a:chOff x="6058441" y="3351230"/>
            <a:chExt cx="357387" cy="357005"/>
          </a:xfrm>
        </p:grpSpPr>
        <p:sp>
          <p:nvSpPr>
            <p:cNvPr id="13139" name="Google Shape;13139;p89"/>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89"/>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1" name="Google Shape;13141;p89"/>
          <p:cNvGrpSpPr/>
          <p:nvPr/>
        </p:nvGrpSpPr>
        <p:grpSpPr>
          <a:xfrm>
            <a:off x="7932373" y="3427048"/>
            <a:ext cx="357387" cy="357387"/>
            <a:chOff x="7957483" y="3350848"/>
            <a:chExt cx="357387" cy="357387"/>
          </a:xfrm>
        </p:grpSpPr>
        <p:sp>
          <p:nvSpPr>
            <p:cNvPr id="13142" name="Google Shape;13142;p89"/>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9"/>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9"/>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5" name="Google Shape;13145;p89"/>
          <p:cNvGrpSpPr/>
          <p:nvPr/>
        </p:nvGrpSpPr>
        <p:grpSpPr>
          <a:xfrm>
            <a:off x="6982661" y="3427430"/>
            <a:ext cx="357387" cy="357005"/>
            <a:chOff x="7007771" y="3351230"/>
            <a:chExt cx="357387" cy="357005"/>
          </a:xfrm>
        </p:grpSpPr>
        <p:sp>
          <p:nvSpPr>
            <p:cNvPr id="13146" name="Google Shape;13146;p89"/>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9"/>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9"/>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9"/>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9"/>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89"/>
          <p:cNvGrpSpPr/>
          <p:nvPr/>
        </p:nvGrpSpPr>
        <p:grpSpPr>
          <a:xfrm>
            <a:off x="5083620" y="3427430"/>
            <a:ext cx="357005" cy="357005"/>
            <a:chOff x="5108729" y="3351230"/>
            <a:chExt cx="357005" cy="357005"/>
          </a:xfrm>
        </p:grpSpPr>
        <p:sp>
          <p:nvSpPr>
            <p:cNvPr id="13152" name="Google Shape;13152;p89"/>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9"/>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89"/>
          <p:cNvGrpSpPr/>
          <p:nvPr/>
        </p:nvGrpSpPr>
        <p:grpSpPr>
          <a:xfrm>
            <a:off x="5558459" y="3427430"/>
            <a:ext cx="357419" cy="357005"/>
            <a:chOff x="5583569" y="3351230"/>
            <a:chExt cx="357419" cy="357005"/>
          </a:xfrm>
        </p:grpSpPr>
        <p:sp>
          <p:nvSpPr>
            <p:cNvPr id="13155" name="Google Shape;13155;p89"/>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9"/>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7" name="Google Shape;13157;p89"/>
          <p:cNvGrpSpPr/>
          <p:nvPr/>
        </p:nvGrpSpPr>
        <p:grpSpPr>
          <a:xfrm>
            <a:off x="7457119" y="3427430"/>
            <a:ext cx="357419" cy="357005"/>
            <a:chOff x="7482229" y="3351230"/>
            <a:chExt cx="357419" cy="357005"/>
          </a:xfrm>
        </p:grpSpPr>
        <p:sp>
          <p:nvSpPr>
            <p:cNvPr id="13158" name="Google Shape;13158;p89"/>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9"/>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9"/>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9"/>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9"/>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89"/>
          <p:cNvGrpSpPr/>
          <p:nvPr/>
        </p:nvGrpSpPr>
        <p:grpSpPr>
          <a:xfrm>
            <a:off x="3739375" y="2966882"/>
            <a:ext cx="222874" cy="345737"/>
            <a:chOff x="3764485" y="2890682"/>
            <a:chExt cx="222874" cy="345737"/>
          </a:xfrm>
        </p:grpSpPr>
        <p:sp>
          <p:nvSpPr>
            <p:cNvPr id="13164" name="Google Shape;13164;p89"/>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89"/>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9"/>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7" name="Google Shape;13167;p89"/>
          <p:cNvGrpSpPr/>
          <p:nvPr/>
        </p:nvGrpSpPr>
        <p:grpSpPr>
          <a:xfrm>
            <a:off x="2213507" y="2984331"/>
            <a:ext cx="422596" cy="310382"/>
            <a:chOff x="2278533" y="2937377"/>
            <a:chExt cx="346788" cy="254704"/>
          </a:xfrm>
        </p:grpSpPr>
        <p:sp>
          <p:nvSpPr>
            <p:cNvPr id="13168" name="Google Shape;13168;p89"/>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9"/>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70" name="Google Shape;13170;p89"/>
          <p:cNvSpPr/>
          <p:nvPr/>
        </p:nvSpPr>
        <p:spPr>
          <a:xfrm>
            <a:off x="3202753" y="29673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71" name="Google Shape;13171;p89"/>
          <p:cNvGrpSpPr/>
          <p:nvPr/>
        </p:nvGrpSpPr>
        <p:grpSpPr>
          <a:xfrm>
            <a:off x="1811527" y="2967710"/>
            <a:ext cx="286152" cy="346438"/>
            <a:chOff x="1836637" y="2891510"/>
            <a:chExt cx="286152" cy="346438"/>
          </a:xfrm>
        </p:grpSpPr>
        <p:sp>
          <p:nvSpPr>
            <p:cNvPr id="13172" name="Google Shape;13172;p89"/>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9"/>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9"/>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5" name="Google Shape;13175;p89"/>
          <p:cNvGrpSpPr/>
          <p:nvPr/>
        </p:nvGrpSpPr>
        <p:grpSpPr>
          <a:xfrm>
            <a:off x="5560751" y="2982129"/>
            <a:ext cx="379764" cy="337684"/>
            <a:chOff x="5585861" y="2905929"/>
            <a:chExt cx="379764" cy="337684"/>
          </a:xfrm>
        </p:grpSpPr>
        <p:sp>
          <p:nvSpPr>
            <p:cNvPr id="13176" name="Google Shape;13176;p89"/>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9"/>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9"/>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9"/>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0" name="Google Shape;13180;p89"/>
          <p:cNvGrpSpPr/>
          <p:nvPr/>
        </p:nvGrpSpPr>
        <p:grpSpPr>
          <a:xfrm>
            <a:off x="1302566" y="2986680"/>
            <a:ext cx="347934" cy="310024"/>
            <a:chOff x="1327676" y="2910480"/>
            <a:chExt cx="347934" cy="310024"/>
          </a:xfrm>
        </p:grpSpPr>
        <p:sp>
          <p:nvSpPr>
            <p:cNvPr id="13181" name="Google Shape;13181;p89"/>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9"/>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9"/>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89"/>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89"/>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6" name="Google Shape;13186;p89"/>
          <p:cNvSpPr/>
          <p:nvPr/>
        </p:nvSpPr>
        <p:spPr>
          <a:xfrm>
            <a:off x="2760857" y="32712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7" name="Google Shape;13187;p89"/>
          <p:cNvGrpSpPr/>
          <p:nvPr/>
        </p:nvGrpSpPr>
        <p:grpSpPr>
          <a:xfrm>
            <a:off x="2728291" y="2945764"/>
            <a:ext cx="382828" cy="358601"/>
            <a:chOff x="2753373" y="2902523"/>
            <a:chExt cx="347552" cy="325557"/>
          </a:xfrm>
        </p:grpSpPr>
        <p:sp>
          <p:nvSpPr>
            <p:cNvPr id="13188" name="Google Shape;13188;p89"/>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9"/>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9"/>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9"/>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9"/>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9"/>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89"/>
          <p:cNvGrpSpPr/>
          <p:nvPr/>
        </p:nvGrpSpPr>
        <p:grpSpPr>
          <a:xfrm>
            <a:off x="823906" y="2979455"/>
            <a:ext cx="356655" cy="335425"/>
            <a:chOff x="849016" y="2903255"/>
            <a:chExt cx="356655" cy="335425"/>
          </a:xfrm>
        </p:grpSpPr>
        <p:sp>
          <p:nvSpPr>
            <p:cNvPr id="13195" name="Google Shape;13195;p89"/>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9"/>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9"/>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9"/>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9"/>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9"/>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9"/>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89"/>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89"/>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9"/>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9"/>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6" name="Google Shape;13206;p89"/>
          <p:cNvGrpSpPr/>
          <p:nvPr/>
        </p:nvGrpSpPr>
        <p:grpSpPr>
          <a:xfrm>
            <a:off x="4185823" y="3002977"/>
            <a:ext cx="280072" cy="275520"/>
            <a:chOff x="4210933" y="2926777"/>
            <a:chExt cx="280072" cy="275520"/>
          </a:xfrm>
        </p:grpSpPr>
        <p:sp>
          <p:nvSpPr>
            <p:cNvPr id="13207" name="Google Shape;13207;p89"/>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9"/>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9"/>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9"/>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9"/>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89"/>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89"/>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9"/>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9"/>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9"/>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9"/>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9"/>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9"/>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0" name="Google Shape;13220;p89"/>
          <p:cNvGrpSpPr/>
          <p:nvPr/>
        </p:nvGrpSpPr>
        <p:grpSpPr>
          <a:xfrm>
            <a:off x="4642106" y="2991582"/>
            <a:ext cx="320273" cy="318395"/>
            <a:chOff x="4667216" y="2915382"/>
            <a:chExt cx="320273" cy="318395"/>
          </a:xfrm>
        </p:grpSpPr>
        <p:sp>
          <p:nvSpPr>
            <p:cNvPr id="13221" name="Google Shape;13221;p89"/>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9"/>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9"/>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9"/>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5" name="Google Shape;13225;p89"/>
          <p:cNvGrpSpPr/>
          <p:nvPr/>
        </p:nvGrpSpPr>
        <p:grpSpPr>
          <a:xfrm>
            <a:off x="5145370" y="3010839"/>
            <a:ext cx="261929" cy="280550"/>
            <a:chOff x="5170480" y="2934639"/>
            <a:chExt cx="261929" cy="280550"/>
          </a:xfrm>
        </p:grpSpPr>
        <p:sp>
          <p:nvSpPr>
            <p:cNvPr id="13226" name="Google Shape;13226;p89"/>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9"/>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9"/>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9"/>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9"/>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9"/>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9"/>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3" name="Google Shape;13233;p89"/>
          <p:cNvGrpSpPr/>
          <p:nvPr/>
        </p:nvGrpSpPr>
        <p:grpSpPr>
          <a:xfrm>
            <a:off x="6044313" y="2968091"/>
            <a:ext cx="362321" cy="364231"/>
            <a:chOff x="6069423" y="2891892"/>
            <a:chExt cx="362321" cy="364231"/>
          </a:xfrm>
        </p:grpSpPr>
        <p:sp>
          <p:nvSpPr>
            <p:cNvPr id="13234" name="Google Shape;13234;p89"/>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9"/>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9"/>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9"/>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9"/>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89"/>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0" name="Google Shape;13240;p89"/>
          <p:cNvGrpSpPr/>
          <p:nvPr/>
        </p:nvGrpSpPr>
        <p:grpSpPr>
          <a:xfrm>
            <a:off x="6546845" y="2995370"/>
            <a:ext cx="308878" cy="311170"/>
            <a:chOff x="6571955" y="2919170"/>
            <a:chExt cx="308878" cy="311170"/>
          </a:xfrm>
        </p:grpSpPr>
        <p:sp>
          <p:nvSpPr>
            <p:cNvPr id="13241" name="Google Shape;13241;p89"/>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9"/>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9"/>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9"/>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9"/>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9"/>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9"/>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9"/>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9"/>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9"/>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89"/>
          <p:cNvGrpSpPr/>
          <p:nvPr/>
        </p:nvGrpSpPr>
        <p:grpSpPr>
          <a:xfrm>
            <a:off x="7474944" y="3010935"/>
            <a:ext cx="350576" cy="280454"/>
            <a:chOff x="7500054" y="2934735"/>
            <a:chExt cx="350576" cy="280454"/>
          </a:xfrm>
        </p:grpSpPr>
        <p:sp>
          <p:nvSpPr>
            <p:cNvPr id="13252" name="Google Shape;13252;p89"/>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9"/>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9"/>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9"/>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9"/>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9"/>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9"/>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9"/>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89"/>
          <p:cNvGrpSpPr/>
          <p:nvPr/>
        </p:nvGrpSpPr>
        <p:grpSpPr>
          <a:xfrm>
            <a:off x="6987570" y="2950862"/>
            <a:ext cx="332012" cy="355454"/>
            <a:chOff x="7055134" y="2919170"/>
            <a:chExt cx="290321" cy="310820"/>
          </a:xfrm>
        </p:grpSpPr>
        <p:sp>
          <p:nvSpPr>
            <p:cNvPr id="13261" name="Google Shape;13261;p89"/>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9"/>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9"/>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9"/>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9"/>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9"/>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9"/>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9"/>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9"/>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9"/>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9"/>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9"/>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9"/>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9"/>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89"/>
          <p:cNvGrpSpPr/>
          <p:nvPr/>
        </p:nvGrpSpPr>
        <p:grpSpPr>
          <a:xfrm>
            <a:off x="7960033" y="2976813"/>
            <a:ext cx="330109" cy="347552"/>
            <a:chOff x="7985143" y="2900613"/>
            <a:chExt cx="330109" cy="347552"/>
          </a:xfrm>
        </p:grpSpPr>
        <p:sp>
          <p:nvSpPr>
            <p:cNvPr id="13276" name="Google Shape;13276;p89"/>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9"/>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9"/>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89"/>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89"/>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9"/>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9"/>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9"/>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4" name="Google Shape;13284;p89"/>
          <p:cNvGrpSpPr/>
          <p:nvPr/>
        </p:nvGrpSpPr>
        <p:grpSpPr>
          <a:xfrm>
            <a:off x="7965731" y="2511426"/>
            <a:ext cx="354363" cy="353631"/>
            <a:chOff x="7990840" y="2435226"/>
            <a:chExt cx="354363" cy="353631"/>
          </a:xfrm>
        </p:grpSpPr>
        <p:sp>
          <p:nvSpPr>
            <p:cNvPr id="13285" name="Google Shape;13285;p89"/>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9"/>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9"/>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8" name="Google Shape;13288;p89"/>
          <p:cNvGrpSpPr/>
          <p:nvPr/>
        </p:nvGrpSpPr>
        <p:grpSpPr>
          <a:xfrm>
            <a:off x="1792207" y="2556530"/>
            <a:ext cx="350958" cy="263043"/>
            <a:chOff x="1817317" y="2480330"/>
            <a:chExt cx="350958" cy="263043"/>
          </a:xfrm>
        </p:grpSpPr>
        <p:sp>
          <p:nvSpPr>
            <p:cNvPr id="13289" name="Google Shape;13289;p89"/>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9"/>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9"/>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9"/>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9"/>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4" name="Google Shape;13294;p89"/>
          <p:cNvGrpSpPr/>
          <p:nvPr/>
        </p:nvGrpSpPr>
        <p:grpSpPr>
          <a:xfrm>
            <a:off x="1316617" y="2559549"/>
            <a:ext cx="419913" cy="308109"/>
            <a:chOff x="1341727" y="2483349"/>
            <a:chExt cx="419913" cy="308109"/>
          </a:xfrm>
        </p:grpSpPr>
        <p:sp>
          <p:nvSpPr>
            <p:cNvPr id="13295" name="Google Shape;13295;p89"/>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9"/>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9"/>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89"/>
          <p:cNvGrpSpPr/>
          <p:nvPr/>
        </p:nvGrpSpPr>
        <p:grpSpPr>
          <a:xfrm>
            <a:off x="829222" y="2523936"/>
            <a:ext cx="376358" cy="330109"/>
            <a:chOff x="854332" y="2447736"/>
            <a:chExt cx="376358" cy="330109"/>
          </a:xfrm>
        </p:grpSpPr>
        <p:sp>
          <p:nvSpPr>
            <p:cNvPr id="13299" name="Google Shape;13299;p89"/>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9"/>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9"/>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9"/>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9"/>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9"/>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9"/>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9"/>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7" name="Google Shape;13307;p89"/>
          <p:cNvGrpSpPr/>
          <p:nvPr/>
        </p:nvGrpSpPr>
        <p:grpSpPr>
          <a:xfrm>
            <a:off x="4181653" y="2527151"/>
            <a:ext cx="322151" cy="322374"/>
            <a:chOff x="4206763" y="2450951"/>
            <a:chExt cx="322151" cy="322374"/>
          </a:xfrm>
        </p:grpSpPr>
        <p:sp>
          <p:nvSpPr>
            <p:cNvPr id="13308" name="Google Shape;13308;p89"/>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89"/>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0" name="Google Shape;13310;p89"/>
          <p:cNvGrpSpPr/>
          <p:nvPr/>
        </p:nvGrpSpPr>
        <p:grpSpPr>
          <a:xfrm>
            <a:off x="7491236" y="2526259"/>
            <a:ext cx="327976" cy="324316"/>
            <a:chOff x="7528096" y="2450059"/>
            <a:chExt cx="327976" cy="324316"/>
          </a:xfrm>
        </p:grpSpPr>
        <p:sp>
          <p:nvSpPr>
            <p:cNvPr id="13311" name="Google Shape;13311;p89"/>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9"/>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9"/>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9"/>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9"/>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89"/>
          <p:cNvGrpSpPr/>
          <p:nvPr/>
        </p:nvGrpSpPr>
        <p:grpSpPr>
          <a:xfrm>
            <a:off x="7052019" y="2588742"/>
            <a:ext cx="282364" cy="198619"/>
            <a:chOff x="7077129" y="2512542"/>
            <a:chExt cx="282364" cy="198619"/>
          </a:xfrm>
        </p:grpSpPr>
        <p:sp>
          <p:nvSpPr>
            <p:cNvPr id="13317" name="Google Shape;13317;p89"/>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89"/>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9"/>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9"/>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9"/>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9"/>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89"/>
          <p:cNvGrpSpPr/>
          <p:nvPr/>
        </p:nvGrpSpPr>
        <p:grpSpPr>
          <a:xfrm>
            <a:off x="3700351" y="2520912"/>
            <a:ext cx="334279" cy="334661"/>
            <a:chOff x="3725461" y="2444712"/>
            <a:chExt cx="334279" cy="334661"/>
          </a:xfrm>
        </p:grpSpPr>
        <p:sp>
          <p:nvSpPr>
            <p:cNvPr id="13324" name="Google Shape;13324;p89"/>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9"/>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9"/>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9"/>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9"/>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9"/>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9"/>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89"/>
          <p:cNvGrpSpPr/>
          <p:nvPr/>
        </p:nvGrpSpPr>
        <p:grpSpPr>
          <a:xfrm>
            <a:off x="6552128" y="2533421"/>
            <a:ext cx="332019" cy="310788"/>
            <a:chOff x="6577238" y="2457221"/>
            <a:chExt cx="332019" cy="310788"/>
          </a:xfrm>
        </p:grpSpPr>
        <p:sp>
          <p:nvSpPr>
            <p:cNvPr id="13332" name="Google Shape;13332;p89"/>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9"/>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9"/>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9"/>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9"/>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9"/>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89"/>
          <p:cNvGrpSpPr/>
          <p:nvPr/>
        </p:nvGrpSpPr>
        <p:grpSpPr>
          <a:xfrm>
            <a:off x="2793451" y="2515978"/>
            <a:ext cx="247892" cy="346024"/>
            <a:chOff x="2818561" y="2439778"/>
            <a:chExt cx="247892" cy="346024"/>
          </a:xfrm>
        </p:grpSpPr>
        <p:sp>
          <p:nvSpPr>
            <p:cNvPr id="13339" name="Google Shape;13339;p89"/>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9"/>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9"/>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9"/>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9"/>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9"/>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9"/>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89"/>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89"/>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9"/>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9"/>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9"/>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1" name="Google Shape;13351;p89"/>
          <p:cNvGrpSpPr/>
          <p:nvPr/>
        </p:nvGrpSpPr>
        <p:grpSpPr>
          <a:xfrm>
            <a:off x="3182668" y="2550832"/>
            <a:ext cx="419933" cy="275170"/>
            <a:chOff x="3207778" y="2474632"/>
            <a:chExt cx="419933" cy="275170"/>
          </a:xfrm>
        </p:grpSpPr>
        <p:sp>
          <p:nvSpPr>
            <p:cNvPr id="13352" name="Google Shape;13352;p89"/>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9"/>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9"/>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89"/>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89"/>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9"/>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9"/>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9"/>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9"/>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9"/>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9"/>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9"/>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9"/>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9"/>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89"/>
          <p:cNvGrpSpPr/>
          <p:nvPr/>
        </p:nvGrpSpPr>
        <p:grpSpPr>
          <a:xfrm>
            <a:off x="6074265" y="2532275"/>
            <a:ext cx="337684" cy="314194"/>
            <a:chOff x="6099375" y="2456075"/>
            <a:chExt cx="337684" cy="314194"/>
          </a:xfrm>
        </p:grpSpPr>
        <p:sp>
          <p:nvSpPr>
            <p:cNvPr id="13367" name="Google Shape;13367;p89"/>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9"/>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9" name="Google Shape;13369;p89"/>
          <p:cNvGrpSpPr/>
          <p:nvPr/>
        </p:nvGrpSpPr>
        <p:grpSpPr>
          <a:xfrm>
            <a:off x="2287513" y="2544784"/>
            <a:ext cx="312698" cy="286534"/>
            <a:chOff x="2312623" y="2468584"/>
            <a:chExt cx="312698" cy="286534"/>
          </a:xfrm>
        </p:grpSpPr>
        <p:sp>
          <p:nvSpPr>
            <p:cNvPr id="13370" name="Google Shape;13370;p89"/>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9"/>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9"/>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89"/>
          <p:cNvGrpSpPr/>
          <p:nvPr/>
        </p:nvGrpSpPr>
        <p:grpSpPr>
          <a:xfrm>
            <a:off x="5593695" y="2517124"/>
            <a:ext cx="345292" cy="342618"/>
            <a:chOff x="5618805" y="2440924"/>
            <a:chExt cx="345292" cy="342618"/>
          </a:xfrm>
        </p:grpSpPr>
        <p:sp>
          <p:nvSpPr>
            <p:cNvPr id="13374" name="Google Shape;13374;p89"/>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89"/>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89"/>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9"/>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9"/>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9" name="Google Shape;13379;p89"/>
          <p:cNvGrpSpPr/>
          <p:nvPr/>
        </p:nvGrpSpPr>
        <p:grpSpPr>
          <a:xfrm>
            <a:off x="4628069" y="2522790"/>
            <a:ext cx="377886" cy="331255"/>
            <a:chOff x="4653179" y="2446590"/>
            <a:chExt cx="377886" cy="331255"/>
          </a:xfrm>
        </p:grpSpPr>
        <p:sp>
          <p:nvSpPr>
            <p:cNvPr id="13380" name="Google Shape;13380;p89"/>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9"/>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89"/>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89"/>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4" name="Google Shape;13384;p89"/>
          <p:cNvGrpSpPr/>
          <p:nvPr/>
        </p:nvGrpSpPr>
        <p:grpSpPr>
          <a:xfrm>
            <a:off x="5159407" y="2535681"/>
            <a:ext cx="252062" cy="305122"/>
            <a:chOff x="5184517" y="2459481"/>
            <a:chExt cx="252062" cy="305122"/>
          </a:xfrm>
        </p:grpSpPr>
        <p:sp>
          <p:nvSpPr>
            <p:cNvPr id="13385" name="Google Shape;13385;p89"/>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9"/>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9"/>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9"/>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9"/>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9"/>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1" name="Google Shape;13391;p89"/>
          <p:cNvSpPr/>
          <p:nvPr/>
        </p:nvSpPr>
        <p:spPr>
          <a:xfrm>
            <a:off x="1775910" y="20468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2" name="Google Shape;13392;p89"/>
          <p:cNvGrpSpPr/>
          <p:nvPr/>
        </p:nvGrpSpPr>
        <p:grpSpPr>
          <a:xfrm>
            <a:off x="6130349" y="2045308"/>
            <a:ext cx="249770" cy="363849"/>
            <a:chOff x="6155459" y="1969108"/>
            <a:chExt cx="249770" cy="363849"/>
          </a:xfrm>
        </p:grpSpPr>
        <p:sp>
          <p:nvSpPr>
            <p:cNvPr id="13393" name="Google Shape;13393;p89"/>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9"/>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9"/>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89"/>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89"/>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9"/>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9"/>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9"/>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9"/>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89"/>
          <p:cNvGrpSpPr/>
          <p:nvPr/>
        </p:nvGrpSpPr>
        <p:grpSpPr>
          <a:xfrm>
            <a:off x="2254919" y="2046804"/>
            <a:ext cx="353631" cy="354395"/>
            <a:chOff x="2280029" y="1970604"/>
            <a:chExt cx="353631" cy="354395"/>
          </a:xfrm>
        </p:grpSpPr>
        <p:sp>
          <p:nvSpPr>
            <p:cNvPr id="13403" name="Google Shape;13403;p89"/>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9"/>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9"/>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9"/>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89"/>
          <p:cNvGrpSpPr/>
          <p:nvPr/>
        </p:nvGrpSpPr>
        <p:grpSpPr>
          <a:xfrm>
            <a:off x="8039990" y="2076374"/>
            <a:ext cx="255086" cy="301685"/>
            <a:chOff x="8065100" y="2000174"/>
            <a:chExt cx="255086" cy="301685"/>
          </a:xfrm>
        </p:grpSpPr>
        <p:sp>
          <p:nvSpPr>
            <p:cNvPr id="13408" name="Google Shape;13408;p89"/>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9"/>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9"/>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9"/>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2" name="Google Shape;13412;p89"/>
          <p:cNvGrpSpPr/>
          <p:nvPr/>
        </p:nvGrpSpPr>
        <p:grpSpPr>
          <a:xfrm>
            <a:off x="6608595" y="2045308"/>
            <a:ext cx="249420" cy="363849"/>
            <a:chOff x="6633705" y="1969108"/>
            <a:chExt cx="249420" cy="363849"/>
          </a:xfrm>
        </p:grpSpPr>
        <p:sp>
          <p:nvSpPr>
            <p:cNvPr id="13413" name="Google Shape;13413;p89"/>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9"/>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9"/>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9"/>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9"/>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9"/>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9"/>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9"/>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1" name="Google Shape;13421;p89"/>
          <p:cNvGrpSpPr/>
          <p:nvPr/>
        </p:nvGrpSpPr>
        <p:grpSpPr>
          <a:xfrm>
            <a:off x="5185921" y="2045308"/>
            <a:ext cx="226661" cy="363467"/>
            <a:chOff x="5211031" y="1969108"/>
            <a:chExt cx="226661" cy="363467"/>
          </a:xfrm>
        </p:grpSpPr>
        <p:sp>
          <p:nvSpPr>
            <p:cNvPr id="13422" name="Google Shape;13422;p89"/>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9"/>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4" name="Google Shape;13424;p89"/>
          <p:cNvGrpSpPr/>
          <p:nvPr/>
        </p:nvGrpSpPr>
        <p:grpSpPr>
          <a:xfrm>
            <a:off x="3687842" y="2046804"/>
            <a:ext cx="354363" cy="354395"/>
            <a:chOff x="3712952" y="1970604"/>
            <a:chExt cx="354363" cy="354395"/>
          </a:xfrm>
        </p:grpSpPr>
        <p:sp>
          <p:nvSpPr>
            <p:cNvPr id="13425" name="Google Shape;13425;p89"/>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9"/>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9"/>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89"/>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89"/>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9"/>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9"/>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9"/>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9"/>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4" name="Google Shape;13434;p89"/>
          <p:cNvGrpSpPr/>
          <p:nvPr/>
        </p:nvGrpSpPr>
        <p:grpSpPr>
          <a:xfrm>
            <a:off x="3210329" y="2046804"/>
            <a:ext cx="354363" cy="354745"/>
            <a:chOff x="3235438" y="1970604"/>
            <a:chExt cx="354363" cy="354745"/>
          </a:xfrm>
        </p:grpSpPr>
        <p:sp>
          <p:nvSpPr>
            <p:cNvPr id="13435" name="Google Shape;13435;p89"/>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9"/>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9"/>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9"/>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9"/>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9"/>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9"/>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9"/>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9"/>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89"/>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89"/>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9"/>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9"/>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8" name="Google Shape;13448;p89"/>
          <p:cNvGrpSpPr/>
          <p:nvPr/>
        </p:nvGrpSpPr>
        <p:grpSpPr>
          <a:xfrm>
            <a:off x="1304475" y="2066125"/>
            <a:ext cx="341472" cy="335074"/>
            <a:chOff x="1329585" y="1989925"/>
            <a:chExt cx="341472" cy="335074"/>
          </a:xfrm>
        </p:grpSpPr>
        <p:sp>
          <p:nvSpPr>
            <p:cNvPr id="13449" name="Google Shape;13449;p89"/>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89"/>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89"/>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2" name="Google Shape;13452;p89"/>
          <p:cNvGrpSpPr/>
          <p:nvPr/>
        </p:nvGrpSpPr>
        <p:grpSpPr>
          <a:xfrm>
            <a:off x="5566761" y="2066106"/>
            <a:ext cx="416649" cy="325597"/>
            <a:chOff x="5626763" y="2013829"/>
            <a:chExt cx="351722" cy="274788"/>
          </a:xfrm>
        </p:grpSpPr>
        <p:sp>
          <p:nvSpPr>
            <p:cNvPr id="13453" name="Google Shape;13453;p89"/>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9"/>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9"/>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9"/>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9"/>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9"/>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9"/>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9"/>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9"/>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9"/>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9"/>
          <p:cNvGrpSpPr/>
          <p:nvPr/>
        </p:nvGrpSpPr>
        <p:grpSpPr>
          <a:xfrm>
            <a:off x="7551495" y="2060077"/>
            <a:ext cx="276698" cy="333133"/>
            <a:chOff x="7576605" y="1983877"/>
            <a:chExt cx="276698" cy="333133"/>
          </a:xfrm>
        </p:grpSpPr>
        <p:sp>
          <p:nvSpPr>
            <p:cNvPr id="13464" name="Google Shape;13464;p89"/>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9"/>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6" name="Google Shape;13466;p89"/>
          <p:cNvGrpSpPr/>
          <p:nvPr/>
        </p:nvGrpSpPr>
        <p:grpSpPr>
          <a:xfrm>
            <a:off x="828458" y="2051738"/>
            <a:ext cx="337334" cy="353599"/>
            <a:chOff x="853568" y="1975538"/>
            <a:chExt cx="337334" cy="353599"/>
          </a:xfrm>
        </p:grpSpPr>
        <p:sp>
          <p:nvSpPr>
            <p:cNvPr id="13467" name="Google Shape;13467;p89"/>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9"/>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9"/>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9"/>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1" name="Google Shape;13471;p89"/>
          <p:cNvGrpSpPr/>
          <p:nvPr/>
        </p:nvGrpSpPr>
        <p:grpSpPr>
          <a:xfrm>
            <a:off x="2733192" y="2085828"/>
            <a:ext cx="327085" cy="277080"/>
            <a:chOff x="2770052" y="2009628"/>
            <a:chExt cx="327085" cy="277080"/>
          </a:xfrm>
        </p:grpSpPr>
        <p:sp>
          <p:nvSpPr>
            <p:cNvPr id="13472" name="Google Shape;13472;p89"/>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9"/>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74" name="Google Shape;13474;p89"/>
          <p:cNvSpPr/>
          <p:nvPr/>
        </p:nvSpPr>
        <p:spPr>
          <a:xfrm>
            <a:off x="7034958" y="20653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75" name="Google Shape;13475;p89"/>
          <p:cNvGrpSpPr/>
          <p:nvPr/>
        </p:nvGrpSpPr>
        <p:grpSpPr>
          <a:xfrm>
            <a:off x="4170289" y="2046804"/>
            <a:ext cx="344878" cy="343573"/>
            <a:chOff x="4195399" y="1970604"/>
            <a:chExt cx="344878" cy="343573"/>
          </a:xfrm>
        </p:grpSpPr>
        <p:sp>
          <p:nvSpPr>
            <p:cNvPr id="13476" name="Google Shape;13476;p89"/>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9"/>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9"/>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9"/>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0" name="Google Shape;13480;p89"/>
          <p:cNvGrpSpPr/>
          <p:nvPr/>
        </p:nvGrpSpPr>
        <p:grpSpPr>
          <a:xfrm>
            <a:off x="4649681" y="2053647"/>
            <a:ext cx="344528" cy="344114"/>
            <a:chOff x="4674791" y="1977447"/>
            <a:chExt cx="344528" cy="344114"/>
          </a:xfrm>
        </p:grpSpPr>
        <p:sp>
          <p:nvSpPr>
            <p:cNvPr id="13481" name="Google Shape;13481;p89"/>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9"/>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89"/>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89"/>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9"/>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9"/>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9"/>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9"/>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9"/>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9"/>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9"/>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9"/>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9"/>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9"/>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9"/>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9"/>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9"/>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89"/>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89"/>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9"/>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9"/>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9"/>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9"/>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9"/>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9"/>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89"/>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7" name="Google Shape;13507;p89"/>
          <p:cNvGrpSpPr/>
          <p:nvPr/>
        </p:nvGrpSpPr>
        <p:grpSpPr>
          <a:xfrm>
            <a:off x="6058700" y="1623497"/>
            <a:ext cx="382819" cy="310788"/>
            <a:chOff x="6083810" y="1547297"/>
            <a:chExt cx="382819" cy="310788"/>
          </a:xfrm>
        </p:grpSpPr>
        <p:sp>
          <p:nvSpPr>
            <p:cNvPr id="13508" name="Google Shape;13508;p89"/>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9"/>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9"/>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9"/>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9"/>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9"/>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9"/>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9"/>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9"/>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9"/>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9"/>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9"/>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9"/>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9"/>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9"/>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9"/>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9"/>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89"/>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89"/>
          <p:cNvGrpSpPr/>
          <p:nvPr/>
        </p:nvGrpSpPr>
        <p:grpSpPr>
          <a:xfrm>
            <a:off x="6533190" y="1614393"/>
            <a:ext cx="382788" cy="328613"/>
            <a:chOff x="6558300" y="1538193"/>
            <a:chExt cx="382788" cy="328613"/>
          </a:xfrm>
        </p:grpSpPr>
        <p:sp>
          <p:nvSpPr>
            <p:cNvPr id="13527" name="Google Shape;13527;p89"/>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89"/>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9" name="Google Shape;13529;p89"/>
          <p:cNvGrpSpPr/>
          <p:nvPr/>
        </p:nvGrpSpPr>
        <p:grpSpPr>
          <a:xfrm>
            <a:off x="5168892" y="1587497"/>
            <a:ext cx="259605" cy="346024"/>
            <a:chOff x="5194002" y="1511297"/>
            <a:chExt cx="259605" cy="346024"/>
          </a:xfrm>
        </p:grpSpPr>
        <p:sp>
          <p:nvSpPr>
            <p:cNvPr id="13530" name="Google Shape;13530;p89"/>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9"/>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9"/>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9"/>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89"/>
          <p:cNvGrpSpPr/>
          <p:nvPr/>
        </p:nvGrpSpPr>
        <p:grpSpPr>
          <a:xfrm>
            <a:off x="1369631" y="1588261"/>
            <a:ext cx="252444" cy="351722"/>
            <a:chOff x="1394741" y="1512061"/>
            <a:chExt cx="252444" cy="351722"/>
          </a:xfrm>
        </p:grpSpPr>
        <p:sp>
          <p:nvSpPr>
            <p:cNvPr id="13535" name="Google Shape;13535;p89"/>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9"/>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89"/>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89"/>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9"/>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9"/>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9"/>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9"/>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9"/>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9"/>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9"/>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9"/>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9"/>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9"/>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89"/>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89"/>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9"/>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89"/>
          <p:cNvGrpSpPr/>
          <p:nvPr/>
        </p:nvGrpSpPr>
        <p:grpSpPr>
          <a:xfrm>
            <a:off x="829986" y="1580685"/>
            <a:ext cx="380910" cy="339594"/>
            <a:chOff x="855096" y="1504485"/>
            <a:chExt cx="380910" cy="339594"/>
          </a:xfrm>
        </p:grpSpPr>
        <p:sp>
          <p:nvSpPr>
            <p:cNvPr id="13553" name="Google Shape;13553;p89"/>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9"/>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9"/>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9"/>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9"/>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8" name="Google Shape;13558;p89"/>
          <p:cNvGrpSpPr/>
          <p:nvPr/>
        </p:nvGrpSpPr>
        <p:grpSpPr>
          <a:xfrm>
            <a:off x="1794466" y="1587879"/>
            <a:ext cx="352103" cy="352103"/>
            <a:chOff x="1819576" y="1511679"/>
            <a:chExt cx="352103" cy="352103"/>
          </a:xfrm>
        </p:grpSpPr>
        <p:sp>
          <p:nvSpPr>
            <p:cNvPr id="13559" name="Google Shape;13559;p89"/>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89"/>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9"/>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9"/>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89"/>
          <p:cNvGrpSpPr/>
          <p:nvPr/>
        </p:nvGrpSpPr>
        <p:grpSpPr>
          <a:xfrm>
            <a:off x="5595987" y="1576961"/>
            <a:ext cx="371424" cy="355446"/>
            <a:chOff x="5621097" y="1500761"/>
            <a:chExt cx="371424" cy="355446"/>
          </a:xfrm>
        </p:grpSpPr>
        <p:sp>
          <p:nvSpPr>
            <p:cNvPr id="13564" name="Google Shape;13564;p89"/>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9"/>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6" name="Google Shape;13566;p89"/>
          <p:cNvGrpSpPr/>
          <p:nvPr/>
        </p:nvGrpSpPr>
        <p:grpSpPr>
          <a:xfrm>
            <a:off x="4645129" y="1617799"/>
            <a:ext cx="359679" cy="321833"/>
            <a:chOff x="4670239" y="1541599"/>
            <a:chExt cx="359679" cy="321833"/>
          </a:xfrm>
        </p:grpSpPr>
        <p:sp>
          <p:nvSpPr>
            <p:cNvPr id="13567" name="Google Shape;13567;p89"/>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9"/>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9"/>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9"/>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89"/>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2" name="Google Shape;13572;p89"/>
          <p:cNvGrpSpPr/>
          <p:nvPr/>
        </p:nvGrpSpPr>
        <p:grpSpPr>
          <a:xfrm>
            <a:off x="4187319" y="1578585"/>
            <a:ext cx="321037" cy="353822"/>
            <a:chOff x="4212429" y="1502385"/>
            <a:chExt cx="321037" cy="353822"/>
          </a:xfrm>
        </p:grpSpPr>
        <p:sp>
          <p:nvSpPr>
            <p:cNvPr id="13573" name="Google Shape;13573;p89"/>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9"/>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9"/>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9"/>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89"/>
          <p:cNvGrpSpPr/>
          <p:nvPr/>
        </p:nvGrpSpPr>
        <p:grpSpPr>
          <a:xfrm>
            <a:off x="2277678" y="1582181"/>
            <a:ext cx="336188" cy="335425"/>
            <a:chOff x="2302788" y="1505981"/>
            <a:chExt cx="336188" cy="335425"/>
          </a:xfrm>
        </p:grpSpPr>
        <p:sp>
          <p:nvSpPr>
            <p:cNvPr id="13578" name="Google Shape;13578;p89"/>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9"/>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9"/>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9"/>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9"/>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9"/>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9"/>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9"/>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9"/>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89"/>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89"/>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9"/>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9"/>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9"/>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9"/>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9"/>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9"/>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5" name="Google Shape;13595;p89"/>
          <p:cNvGrpSpPr/>
          <p:nvPr/>
        </p:nvGrpSpPr>
        <p:grpSpPr>
          <a:xfrm>
            <a:off x="2755191" y="1598096"/>
            <a:ext cx="333133" cy="321037"/>
            <a:chOff x="2780301" y="1521896"/>
            <a:chExt cx="333133" cy="321037"/>
          </a:xfrm>
        </p:grpSpPr>
        <p:sp>
          <p:nvSpPr>
            <p:cNvPr id="13596" name="Google Shape;13596;p89"/>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89"/>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89"/>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9"/>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9"/>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9"/>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9"/>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9"/>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9"/>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9"/>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9"/>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9"/>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9"/>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9"/>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9"/>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9"/>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9"/>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89"/>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89"/>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9"/>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6" name="Google Shape;13616;p89"/>
          <p:cNvGrpSpPr/>
          <p:nvPr/>
        </p:nvGrpSpPr>
        <p:grpSpPr>
          <a:xfrm>
            <a:off x="3291049" y="1591285"/>
            <a:ext cx="211892" cy="339594"/>
            <a:chOff x="3316159" y="1515085"/>
            <a:chExt cx="211892" cy="339594"/>
          </a:xfrm>
        </p:grpSpPr>
        <p:sp>
          <p:nvSpPr>
            <p:cNvPr id="13617" name="Google Shape;13617;p89"/>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9"/>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9"/>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0" name="Google Shape;13620;p89"/>
            <p:cNvGrpSpPr/>
            <p:nvPr/>
          </p:nvGrpSpPr>
          <p:grpSpPr>
            <a:xfrm>
              <a:off x="3316159" y="1515085"/>
              <a:ext cx="211892" cy="339594"/>
              <a:chOff x="3316159" y="1515085"/>
              <a:chExt cx="211892" cy="339594"/>
            </a:xfrm>
          </p:grpSpPr>
          <p:sp>
            <p:nvSpPr>
              <p:cNvPr id="13621" name="Google Shape;13621;p89"/>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89"/>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9"/>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9"/>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9"/>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9"/>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27" name="Google Shape;13627;p89"/>
          <p:cNvGrpSpPr/>
          <p:nvPr/>
        </p:nvGrpSpPr>
        <p:grpSpPr>
          <a:xfrm>
            <a:off x="3691248" y="1620855"/>
            <a:ext cx="361971" cy="314958"/>
            <a:chOff x="3716358" y="1544655"/>
            <a:chExt cx="361971" cy="314958"/>
          </a:xfrm>
        </p:grpSpPr>
        <p:sp>
          <p:nvSpPr>
            <p:cNvPr id="13628" name="Google Shape;13628;p89"/>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9"/>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9"/>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9"/>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9"/>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3" name="Google Shape;13633;p89"/>
            <p:cNvGrpSpPr/>
            <p:nvPr/>
          </p:nvGrpSpPr>
          <p:grpSpPr>
            <a:xfrm>
              <a:off x="3716358" y="1544655"/>
              <a:ext cx="361971" cy="314958"/>
              <a:chOff x="3716358" y="1544655"/>
              <a:chExt cx="361971" cy="314958"/>
            </a:xfrm>
          </p:grpSpPr>
          <p:sp>
            <p:nvSpPr>
              <p:cNvPr id="13634" name="Google Shape;13634;p89"/>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9"/>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89"/>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89"/>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9"/>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39" name="Google Shape;13639;p89"/>
          <p:cNvGrpSpPr/>
          <p:nvPr/>
        </p:nvGrpSpPr>
        <p:grpSpPr>
          <a:xfrm>
            <a:off x="6986814" y="1633752"/>
            <a:ext cx="499533" cy="305136"/>
            <a:chOff x="7009649" y="1541981"/>
            <a:chExt cx="524940" cy="320655"/>
          </a:xfrm>
        </p:grpSpPr>
        <p:sp>
          <p:nvSpPr>
            <p:cNvPr id="13640" name="Google Shape;13640;p89"/>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9"/>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9"/>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9"/>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9"/>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9"/>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9"/>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9"/>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8" name="Google Shape;13648;p89"/>
          <p:cNvGrpSpPr/>
          <p:nvPr/>
        </p:nvGrpSpPr>
        <p:grpSpPr>
          <a:xfrm>
            <a:off x="8008924" y="1594309"/>
            <a:ext cx="282746" cy="340358"/>
            <a:chOff x="8034034" y="1518109"/>
            <a:chExt cx="282746" cy="340358"/>
          </a:xfrm>
        </p:grpSpPr>
        <p:sp>
          <p:nvSpPr>
            <p:cNvPr id="13649" name="Google Shape;13649;p89"/>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9"/>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9"/>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9"/>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3" name="Google Shape;13653;p89"/>
          <p:cNvGrpSpPr/>
          <p:nvPr/>
        </p:nvGrpSpPr>
        <p:grpSpPr>
          <a:xfrm>
            <a:off x="7557192" y="1576134"/>
            <a:ext cx="369133" cy="360411"/>
            <a:chOff x="7582302" y="1499934"/>
            <a:chExt cx="369133" cy="360411"/>
          </a:xfrm>
        </p:grpSpPr>
        <p:sp>
          <p:nvSpPr>
            <p:cNvPr id="13654" name="Google Shape;13654;p89"/>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9"/>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9"/>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9"/>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9"/>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89"/>
          <p:cNvGrpSpPr/>
          <p:nvPr/>
        </p:nvGrpSpPr>
        <p:grpSpPr>
          <a:xfrm>
            <a:off x="6170979" y="3893352"/>
            <a:ext cx="346056" cy="345674"/>
            <a:chOff x="2238181" y="4120624"/>
            <a:chExt cx="346056" cy="345674"/>
          </a:xfrm>
        </p:grpSpPr>
        <p:grpSp>
          <p:nvGrpSpPr>
            <p:cNvPr id="13660" name="Google Shape;13660;p89"/>
            <p:cNvGrpSpPr/>
            <p:nvPr/>
          </p:nvGrpSpPr>
          <p:grpSpPr>
            <a:xfrm>
              <a:off x="2309155" y="4177413"/>
              <a:ext cx="203862" cy="231903"/>
              <a:chOff x="1512725" y="258500"/>
              <a:chExt cx="4570900" cy="5199625"/>
            </a:xfrm>
          </p:grpSpPr>
          <p:sp>
            <p:nvSpPr>
              <p:cNvPr id="13661" name="Google Shape;13661;p89"/>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9"/>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3" name="Google Shape;13663;p89"/>
            <p:cNvSpPr/>
            <p:nvPr/>
          </p:nvSpPr>
          <p:spPr>
            <a:xfrm>
              <a:off x="2238181" y="4120624"/>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4" name="Google Shape;13664;p8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68"/>
        <p:cNvGrpSpPr/>
        <p:nvPr/>
      </p:nvGrpSpPr>
      <p:grpSpPr>
        <a:xfrm>
          <a:off x="0" y="0"/>
          <a:ext cx="0" cy="0"/>
          <a:chOff x="0" y="0"/>
          <a:chExt cx="0" cy="0"/>
        </a:xfrm>
      </p:grpSpPr>
      <p:pic>
        <p:nvPicPr>
          <p:cNvPr id="13669" name="Google Shape;13669;p9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Where is located?</a:t>
            </a:r>
            <a:endParaRPr/>
          </a:p>
        </p:txBody>
      </p:sp>
      <p:sp>
        <p:nvSpPr>
          <p:cNvPr id="540" name="Google Shape;540;p42"/>
          <p:cNvSpPr txBox="1">
            <a:spLocks noGrp="1"/>
          </p:cNvSpPr>
          <p:nvPr>
            <p:ph type="subTitle" idx="1"/>
          </p:nvPr>
        </p:nvSpPr>
        <p:spPr>
          <a:xfrm>
            <a:off x="2677036" y="3653300"/>
            <a:ext cx="3789900" cy="95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a:t>
            </a:r>
            <a:r>
              <a:rPr lang="en" b="1"/>
              <a:t>poisonous atmosphere</a:t>
            </a:r>
            <a:endParaRPr b="1"/>
          </a:p>
        </p:txBody>
      </p:sp>
      <p:sp>
        <p:nvSpPr>
          <p:cNvPr id="541" name="Google Shape;541;p42"/>
          <p:cNvSpPr txBox="1">
            <a:spLocks noGrp="1"/>
          </p:cNvSpPr>
          <p:nvPr>
            <p:ph type="subTitle" idx="2"/>
          </p:nvPr>
        </p:nvSpPr>
        <p:spPr>
          <a:xfrm>
            <a:off x="2677063" y="1860163"/>
            <a:ext cx="3789900" cy="95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a:t>
            </a:r>
            <a:r>
              <a:rPr lang="en" b="1"/>
              <a:t>Solar System</a:t>
            </a:r>
            <a:r>
              <a:rPr lang="en"/>
              <a:t>—it’s only a bit larger than the Moon</a:t>
            </a:r>
            <a:endParaRPr/>
          </a:p>
        </p:txBody>
      </p:sp>
      <p:sp>
        <p:nvSpPr>
          <p:cNvPr id="542" name="Google Shape;542;p42"/>
          <p:cNvSpPr txBox="1">
            <a:spLocks noGrp="1"/>
          </p:cNvSpPr>
          <p:nvPr>
            <p:ph type="subTitle" idx="3"/>
          </p:nvPr>
        </p:nvSpPr>
        <p:spPr>
          <a:xfrm>
            <a:off x="2677087" y="1418938"/>
            <a:ext cx="3789900" cy="5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Southeast Asia</a:t>
            </a:r>
            <a:endParaRPr/>
          </a:p>
        </p:txBody>
      </p:sp>
      <p:sp>
        <p:nvSpPr>
          <p:cNvPr id="543" name="Google Shape;543;p42"/>
          <p:cNvSpPr txBox="1">
            <a:spLocks noGrp="1"/>
          </p:cNvSpPr>
          <p:nvPr>
            <p:ph type="subTitle" idx="4"/>
          </p:nvPr>
        </p:nvSpPr>
        <p:spPr>
          <a:xfrm>
            <a:off x="2677063" y="3212075"/>
            <a:ext cx="3789900" cy="51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Oceania</a:t>
            </a:r>
            <a:endParaRPr/>
          </a:p>
        </p:txBody>
      </p:sp>
      <p:sp>
        <p:nvSpPr>
          <p:cNvPr id="544" name="Google Shape;544;p42"/>
          <p:cNvSpPr/>
          <p:nvPr/>
        </p:nvSpPr>
        <p:spPr>
          <a:xfrm>
            <a:off x="1291075" y="3407473"/>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countries border Indonesia?</a:t>
            </a:r>
            <a:endParaRPr/>
          </a:p>
        </p:txBody>
      </p:sp>
      <p:sp>
        <p:nvSpPr>
          <p:cNvPr id="550" name="Google Shape;550;p43"/>
          <p:cNvSpPr txBox="1">
            <a:spLocks noGrp="1"/>
          </p:cNvSpPr>
          <p:nvPr>
            <p:ph type="subTitle" idx="1"/>
          </p:nvPr>
        </p:nvSpPr>
        <p:spPr>
          <a:xfrm>
            <a:off x="1448038" y="1678675"/>
            <a:ext cx="6519900" cy="64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551" name="Google Shape;551;p43"/>
          <p:cNvSpPr txBox="1">
            <a:spLocks noGrp="1"/>
          </p:cNvSpPr>
          <p:nvPr>
            <p:ph type="subTitle" idx="2"/>
          </p:nvPr>
        </p:nvSpPr>
        <p:spPr>
          <a:xfrm>
            <a:off x="1448038" y="2820000"/>
            <a:ext cx="6519900" cy="64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Saturn is a gas giant and has several rings. It’s composed mostly of hydrogen and helium. It was named after the Roman god of wealth and agriculture</a:t>
            </a:r>
            <a:endParaRPr/>
          </a:p>
        </p:txBody>
      </p:sp>
      <p:sp>
        <p:nvSpPr>
          <p:cNvPr id="552" name="Google Shape;552;p43"/>
          <p:cNvSpPr txBox="1">
            <a:spLocks noGrp="1"/>
          </p:cNvSpPr>
          <p:nvPr>
            <p:ph type="subTitle" idx="3"/>
          </p:nvPr>
        </p:nvSpPr>
        <p:spPr>
          <a:xfrm>
            <a:off x="1448038" y="3961325"/>
            <a:ext cx="6519900" cy="64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Earth is the third planet from the Sun and the only one that harbors life in the Solar System. All humans live on this planet</a:t>
            </a:r>
            <a:endParaRPr/>
          </a:p>
        </p:txBody>
      </p:sp>
      <p:sp>
        <p:nvSpPr>
          <p:cNvPr id="553" name="Google Shape;553;p43"/>
          <p:cNvSpPr txBox="1">
            <a:spLocks noGrp="1"/>
          </p:cNvSpPr>
          <p:nvPr>
            <p:ph type="subTitle" idx="4"/>
          </p:nvPr>
        </p:nvSpPr>
        <p:spPr>
          <a:xfrm>
            <a:off x="1448048" y="1241850"/>
            <a:ext cx="5487300" cy="51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Malaysia</a:t>
            </a:r>
            <a:endParaRPr/>
          </a:p>
        </p:txBody>
      </p:sp>
      <p:sp>
        <p:nvSpPr>
          <p:cNvPr id="554" name="Google Shape;554;p43"/>
          <p:cNvSpPr txBox="1">
            <a:spLocks noGrp="1"/>
          </p:cNvSpPr>
          <p:nvPr>
            <p:ph type="subTitle" idx="5"/>
          </p:nvPr>
        </p:nvSpPr>
        <p:spPr>
          <a:xfrm>
            <a:off x="1448048" y="2383180"/>
            <a:ext cx="5487300" cy="51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Papua New Guinea</a:t>
            </a:r>
            <a:endParaRPr/>
          </a:p>
        </p:txBody>
      </p:sp>
      <p:sp>
        <p:nvSpPr>
          <p:cNvPr id="555" name="Google Shape;555;p43"/>
          <p:cNvSpPr txBox="1">
            <a:spLocks noGrp="1"/>
          </p:cNvSpPr>
          <p:nvPr>
            <p:ph type="subTitle" idx="6"/>
          </p:nvPr>
        </p:nvSpPr>
        <p:spPr>
          <a:xfrm>
            <a:off x="1448047" y="3524510"/>
            <a:ext cx="5487300" cy="51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East Timor</a:t>
            </a:r>
            <a:endParaRPr/>
          </a:p>
        </p:txBody>
      </p:sp>
      <p:sp>
        <p:nvSpPr>
          <p:cNvPr id="556" name="Google Shape;556;p43"/>
          <p:cNvSpPr/>
          <p:nvPr/>
        </p:nvSpPr>
        <p:spPr>
          <a:xfrm>
            <a:off x="360975" y="3465298"/>
            <a:ext cx="67320" cy="126720"/>
          </a:xfrm>
          <a:custGeom>
            <a:avLst/>
            <a:gdLst/>
            <a:ahLst/>
            <a:cxnLst/>
            <a:rect l="l" t="t" r="r" b="b"/>
            <a:pathLst>
              <a:path w="187" h="352" extrusionOk="0">
                <a:moveTo>
                  <a:pt x="1" y="235"/>
                </a:moveTo>
                <a:cubicBezTo>
                  <a:pt x="70" y="262"/>
                  <a:pt x="132" y="302"/>
                  <a:pt x="185" y="352"/>
                </a:cubicBezTo>
                <a:cubicBezTo>
                  <a:pt x="185" y="350"/>
                  <a:pt x="187" y="314"/>
                  <a:pt x="187" y="318"/>
                </a:cubicBezTo>
                <a:cubicBezTo>
                  <a:pt x="187" y="290"/>
                  <a:pt x="187" y="262"/>
                  <a:pt x="187" y="235"/>
                </a:cubicBezTo>
                <a:cubicBezTo>
                  <a:pt x="187" y="207"/>
                  <a:pt x="187" y="180"/>
                  <a:pt x="187" y="152"/>
                </a:cubicBezTo>
                <a:cubicBezTo>
                  <a:pt x="187" y="145"/>
                  <a:pt x="187" y="140"/>
                  <a:pt x="187" y="133"/>
                </a:cubicBezTo>
                <a:cubicBezTo>
                  <a:pt x="187" y="128"/>
                  <a:pt x="187" y="123"/>
                  <a:pt x="185" y="118"/>
                </a:cubicBezTo>
                <a:cubicBezTo>
                  <a:pt x="132" y="68"/>
                  <a:pt x="70" y="28"/>
                  <a:pt x="1" y="0"/>
                </a:cubicBezTo>
                <a:cubicBezTo>
                  <a:pt x="2" y="0"/>
                  <a:pt x="1" y="40"/>
                  <a:pt x="1" y="35"/>
                </a:cubicBezTo>
                <a:cubicBezTo>
                  <a:pt x="1" y="62"/>
                  <a:pt x="1" y="90"/>
                  <a:pt x="1" y="118"/>
                </a:cubicBezTo>
                <a:cubicBezTo>
                  <a:pt x="1" y="145"/>
                  <a:pt x="1" y="173"/>
                  <a:pt x="1" y="200"/>
                </a:cubicBezTo>
                <a:cubicBezTo>
                  <a:pt x="1" y="206"/>
                  <a:pt x="-1" y="235"/>
                  <a:pt x="1"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7" name="Google Shape;557;p43"/>
          <p:cNvSpPr/>
          <p:nvPr/>
        </p:nvSpPr>
        <p:spPr>
          <a:xfrm>
            <a:off x="8706265" y="14372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8" name="Google Shape;558;p43"/>
          <p:cNvSpPr/>
          <p:nvPr/>
        </p:nvSpPr>
        <p:spPr>
          <a:xfrm rot="1809356">
            <a:off x="3228315" y="23779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59" name="Google Shape;559;p43"/>
          <p:cNvSpPr/>
          <p:nvPr/>
        </p:nvSpPr>
        <p:spPr>
          <a:xfrm>
            <a:off x="5310643" y="477333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44"/>
          <p:cNvSpPr/>
          <p:nvPr/>
        </p:nvSpPr>
        <p:spPr>
          <a:xfrm>
            <a:off x="5022850" y="312480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65" name="Google Shape;565;p44"/>
          <p:cNvSpPr/>
          <p:nvPr/>
        </p:nvSpPr>
        <p:spPr>
          <a:xfrm>
            <a:off x="5022850" y="161340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66" name="Google Shape;566;p44"/>
          <p:cNvSpPr/>
          <p:nvPr/>
        </p:nvSpPr>
        <p:spPr>
          <a:xfrm>
            <a:off x="1501913" y="312480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67" name="Google Shape;567;p44"/>
          <p:cNvSpPr/>
          <p:nvPr/>
        </p:nvSpPr>
        <p:spPr>
          <a:xfrm>
            <a:off x="1501913" y="1613400"/>
            <a:ext cx="484800" cy="484800"/>
          </a:xfrm>
          <a:prstGeom prst="rect">
            <a:avLst/>
          </a:prstGeom>
          <a:solidFill>
            <a:schemeClr val="accen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Hanken Grotesk"/>
              <a:ea typeface="Hanken Grotesk"/>
              <a:cs typeface="Hanken Grotesk"/>
              <a:sym typeface="Hanken Grotesk"/>
            </a:endParaRPr>
          </a:p>
        </p:txBody>
      </p:sp>
      <p:sp>
        <p:nvSpPr>
          <p:cNvPr id="568" name="Google Shape;56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Most populous islands in Indonesia</a:t>
            </a:r>
            <a:endParaRPr/>
          </a:p>
        </p:txBody>
      </p:sp>
      <p:sp>
        <p:nvSpPr>
          <p:cNvPr id="569" name="Google Shape;569;p44"/>
          <p:cNvSpPr txBox="1">
            <a:spLocks noGrp="1"/>
          </p:cNvSpPr>
          <p:nvPr>
            <p:ph type="subTitle" idx="1"/>
          </p:nvPr>
        </p:nvSpPr>
        <p:spPr>
          <a:xfrm>
            <a:off x="2139111" y="202947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very cold place</a:t>
            </a:r>
            <a:endParaRPr/>
          </a:p>
        </p:txBody>
      </p:sp>
      <p:sp>
        <p:nvSpPr>
          <p:cNvPr id="570" name="Google Shape;570;p44"/>
          <p:cNvSpPr txBox="1">
            <a:spLocks noGrp="1"/>
          </p:cNvSpPr>
          <p:nvPr>
            <p:ph type="subTitle" idx="2"/>
          </p:nvPr>
        </p:nvSpPr>
        <p:spPr>
          <a:xfrm>
            <a:off x="5663889" y="2029477"/>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571" name="Google Shape;571;p44"/>
          <p:cNvSpPr txBox="1">
            <a:spLocks noGrp="1"/>
          </p:cNvSpPr>
          <p:nvPr>
            <p:ph type="subTitle" idx="3"/>
          </p:nvPr>
        </p:nvSpPr>
        <p:spPr>
          <a:xfrm>
            <a:off x="2139111" y="354079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572" name="Google Shape;572;p44"/>
          <p:cNvSpPr txBox="1">
            <a:spLocks noGrp="1"/>
          </p:cNvSpPr>
          <p:nvPr>
            <p:ph type="subTitle" idx="4"/>
          </p:nvPr>
        </p:nvSpPr>
        <p:spPr>
          <a:xfrm>
            <a:off x="5663889" y="354079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573" name="Google Shape;573;p44"/>
          <p:cNvSpPr txBox="1">
            <a:spLocks noGrp="1"/>
          </p:cNvSpPr>
          <p:nvPr>
            <p:ph type="subTitle" idx="5"/>
          </p:nvPr>
        </p:nvSpPr>
        <p:spPr>
          <a:xfrm>
            <a:off x="2139113" y="1597038"/>
            <a:ext cx="1978200" cy="51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Java</a:t>
            </a:r>
            <a:endParaRPr/>
          </a:p>
        </p:txBody>
      </p:sp>
      <p:sp>
        <p:nvSpPr>
          <p:cNvPr id="574" name="Google Shape;574;p44"/>
          <p:cNvSpPr txBox="1">
            <a:spLocks noGrp="1"/>
          </p:cNvSpPr>
          <p:nvPr>
            <p:ph type="subTitle" idx="6"/>
          </p:nvPr>
        </p:nvSpPr>
        <p:spPr>
          <a:xfrm>
            <a:off x="2139113" y="3108450"/>
            <a:ext cx="1978200" cy="51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Borneo</a:t>
            </a:r>
            <a:endParaRPr/>
          </a:p>
        </p:txBody>
      </p:sp>
      <p:sp>
        <p:nvSpPr>
          <p:cNvPr id="575" name="Google Shape;575;p44"/>
          <p:cNvSpPr txBox="1">
            <a:spLocks noGrp="1"/>
          </p:cNvSpPr>
          <p:nvPr>
            <p:ph type="subTitle" idx="7"/>
          </p:nvPr>
        </p:nvSpPr>
        <p:spPr>
          <a:xfrm>
            <a:off x="5663888" y="1597038"/>
            <a:ext cx="1978200" cy="51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Sumatra</a:t>
            </a:r>
            <a:endParaRPr/>
          </a:p>
        </p:txBody>
      </p:sp>
      <p:sp>
        <p:nvSpPr>
          <p:cNvPr id="576" name="Google Shape;576;p44"/>
          <p:cNvSpPr txBox="1">
            <a:spLocks noGrp="1"/>
          </p:cNvSpPr>
          <p:nvPr>
            <p:ph type="subTitle" idx="8"/>
          </p:nvPr>
        </p:nvSpPr>
        <p:spPr>
          <a:xfrm>
            <a:off x="5663888" y="3108450"/>
            <a:ext cx="1978200" cy="51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Sulawesi</a:t>
            </a:r>
            <a:endParaRPr/>
          </a:p>
        </p:txBody>
      </p:sp>
      <p:sp>
        <p:nvSpPr>
          <p:cNvPr id="577" name="Google Shape;577;p44"/>
          <p:cNvSpPr/>
          <p:nvPr/>
        </p:nvSpPr>
        <p:spPr>
          <a:xfrm>
            <a:off x="1322640" y="47982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8" name="Google Shape;578;p44"/>
          <p:cNvSpPr/>
          <p:nvPr/>
        </p:nvSpPr>
        <p:spPr>
          <a:xfrm rot="1809356">
            <a:off x="461790" y="39848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79" name="Google Shape;579;p44"/>
          <p:cNvSpPr/>
          <p:nvPr/>
        </p:nvSpPr>
        <p:spPr>
          <a:xfrm>
            <a:off x="8567415" y="147034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580" name="Google Shape;580;p44"/>
          <p:cNvSpPr/>
          <p:nvPr/>
        </p:nvSpPr>
        <p:spPr>
          <a:xfrm rot="1809356">
            <a:off x="8904415" y="309890"/>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grpSp>
        <p:nvGrpSpPr>
          <p:cNvPr id="581" name="Google Shape;581;p44"/>
          <p:cNvGrpSpPr/>
          <p:nvPr/>
        </p:nvGrpSpPr>
        <p:grpSpPr>
          <a:xfrm>
            <a:off x="1575468" y="1805000"/>
            <a:ext cx="337700" cy="101604"/>
            <a:chOff x="7681481" y="4003800"/>
            <a:chExt cx="337700" cy="101604"/>
          </a:xfrm>
        </p:grpSpPr>
        <p:sp>
          <p:nvSpPr>
            <p:cNvPr id="582" name="Google Shape;582;p44"/>
            <p:cNvSpPr/>
            <p:nvPr/>
          </p:nvSpPr>
          <p:spPr>
            <a:xfrm>
              <a:off x="7780148" y="4011435"/>
              <a:ext cx="239033" cy="93969"/>
            </a:xfrm>
            <a:custGeom>
              <a:avLst/>
              <a:gdLst/>
              <a:ahLst/>
              <a:cxnLst/>
              <a:rect l="l" t="t" r="r" b="b"/>
              <a:pathLst>
                <a:path w="814" h="320" extrusionOk="0">
                  <a:moveTo>
                    <a:pt x="798" y="229"/>
                  </a:moveTo>
                  <a:lnTo>
                    <a:pt x="813" y="193"/>
                  </a:lnTo>
                  <a:lnTo>
                    <a:pt x="749" y="152"/>
                  </a:lnTo>
                  <a:lnTo>
                    <a:pt x="647" y="152"/>
                  </a:lnTo>
                  <a:lnTo>
                    <a:pt x="559" y="108"/>
                  </a:lnTo>
                  <a:lnTo>
                    <a:pt x="559" y="67"/>
                  </a:lnTo>
                  <a:lnTo>
                    <a:pt x="429" y="67"/>
                  </a:lnTo>
                  <a:lnTo>
                    <a:pt x="379" y="7"/>
                  </a:lnTo>
                  <a:lnTo>
                    <a:pt x="289" y="39"/>
                  </a:lnTo>
                  <a:lnTo>
                    <a:pt x="289" y="67"/>
                  </a:lnTo>
                  <a:lnTo>
                    <a:pt x="114" y="67"/>
                  </a:lnTo>
                  <a:lnTo>
                    <a:pt x="81" y="12"/>
                  </a:lnTo>
                  <a:lnTo>
                    <a:pt x="6" y="0"/>
                  </a:lnTo>
                  <a:lnTo>
                    <a:pt x="0" y="33"/>
                  </a:lnTo>
                  <a:lnTo>
                    <a:pt x="60" y="42"/>
                  </a:lnTo>
                  <a:lnTo>
                    <a:pt x="95" y="101"/>
                  </a:lnTo>
                  <a:lnTo>
                    <a:pt x="323" y="101"/>
                  </a:lnTo>
                  <a:lnTo>
                    <a:pt x="323" y="63"/>
                  </a:lnTo>
                  <a:lnTo>
                    <a:pt x="368" y="47"/>
                  </a:lnTo>
                  <a:lnTo>
                    <a:pt x="413" y="101"/>
                  </a:lnTo>
                  <a:lnTo>
                    <a:pt x="525" y="101"/>
                  </a:lnTo>
                  <a:lnTo>
                    <a:pt x="525" y="128"/>
                  </a:lnTo>
                  <a:lnTo>
                    <a:pt x="639" y="186"/>
                  </a:lnTo>
                  <a:lnTo>
                    <a:pt x="739" y="186"/>
                  </a:lnTo>
                  <a:lnTo>
                    <a:pt x="771" y="206"/>
                  </a:lnTo>
                  <a:lnTo>
                    <a:pt x="758" y="236"/>
                  </a:lnTo>
                  <a:lnTo>
                    <a:pt x="780" y="259"/>
                  </a:lnTo>
                  <a:lnTo>
                    <a:pt x="780" y="287"/>
                  </a:lnTo>
                  <a:lnTo>
                    <a:pt x="716" y="287"/>
                  </a:lnTo>
                  <a:lnTo>
                    <a:pt x="629" y="220"/>
                  </a:lnTo>
                  <a:lnTo>
                    <a:pt x="573" y="236"/>
                  </a:lnTo>
                  <a:lnTo>
                    <a:pt x="508" y="236"/>
                  </a:lnTo>
                  <a:lnTo>
                    <a:pt x="508" y="270"/>
                  </a:lnTo>
                  <a:lnTo>
                    <a:pt x="578" y="270"/>
                  </a:lnTo>
                  <a:lnTo>
                    <a:pt x="622" y="257"/>
                  </a:lnTo>
                  <a:lnTo>
                    <a:pt x="705" y="320"/>
                  </a:lnTo>
                  <a:lnTo>
                    <a:pt x="814" y="320"/>
                  </a:lnTo>
                  <a:lnTo>
                    <a:pt x="814" y="246"/>
                  </a:lnTo>
                  <a:lnTo>
                    <a:pt x="798" y="229"/>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3" name="Google Shape;583;p44"/>
            <p:cNvSpPr/>
            <p:nvPr/>
          </p:nvSpPr>
          <p:spPr>
            <a:xfrm>
              <a:off x="7681481" y="4003800"/>
              <a:ext cx="218477" cy="86921"/>
            </a:xfrm>
            <a:custGeom>
              <a:avLst/>
              <a:gdLst/>
              <a:ahLst/>
              <a:cxnLst/>
              <a:rect l="l" t="t" r="r" b="b"/>
              <a:pathLst>
                <a:path w="744" h="296" extrusionOk="0">
                  <a:moveTo>
                    <a:pt x="613" y="228"/>
                  </a:moveTo>
                  <a:lnTo>
                    <a:pt x="496" y="228"/>
                  </a:lnTo>
                  <a:lnTo>
                    <a:pt x="456" y="192"/>
                  </a:lnTo>
                  <a:lnTo>
                    <a:pt x="403" y="211"/>
                  </a:lnTo>
                  <a:lnTo>
                    <a:pt x="175" y="211"/>
                  </a:lnTo>
                  <a:lnTo>
                    <a:pt x="160" y="204"/>
                  </a:lnTo>
                  <a:lnTo>
                    <a:pt x="171" y="182"/>
                  </a:lnTo>
                  <a:lnTo>
                    <a:pt x="171" y="144"/>
                  </a:lnTo>
                  <a:lnTo>
                    <a:pt x="27" y="144"/>
                  </a:lnTo>
                  <a:lnTo>
                    <a:pt x="46" y="111"/>
                  </a:lnTo>
                  <a:lnTo>
                    <a:pt x="101" y="111"/>
                  </a:lnTo>
                  <a:lnTo>
                    <a:pt x="101" y="64"/>
                  </a:lnTo>
                  <a:lnTo>
                    <a:pt x="121" y="44"/>
                  </a:lnTo>
                  <a:lnTo>
                    <a:pt x="165" y="77"/>
                  </a:lnTo>
                  <a:lnTo>
                    <a:pt x="246" y="77"/>
                  </a:lnTo>
                  <a:lnTo>
                    <a:pt x="269" y="48"/>
                  </a:lnTo>
                  <a:lnTo>
                    <a:pt x="303" y="53"/>
                  </a:lnTo>
                  <a:lnTo>
                    <a:pt x="308" y="20"/>
                  </a:lnTo>
                  <a:lnTo>
                    <a:pt x="254" y="12"/>
                  </a:lnTo>
                  <a:lnTo>
                    <a:pt x="230" y="43"/>
                  </a:lnTo>
                  <a:lnTo>
                    <a:pt x="176" y="43"/>
                  </a:lnTo>
                  <a:lnTo>
                    <a:pt x="118" y="0"/>
                  </a:lnTo>
                  <a:lnTo>
                    <a:pt x="68" y="50"/>
                  </a:lnTo>
                  <a:lnTo>
                    <a:pt x="68" y="77"/>
                  </a:lnTo>
                  <a:lnTo>
                    <a:pt x="26" y="77"/>
                  </a:lnTo>
                  <a:lnTo>
                    <a:pt x="0" y="124"/>
                  </a:lnTo>
                  <a:lnTo>
                    <a:pt x="0" y="178"/>
                  </a:lnTo>
                  <a:lnTo>
                    <a:pt x="135" y="178"/>
                  </a:lnTo>
                  <a:lnTo>
                    <a:pt x="114" y="219"/>
                  </a:lnTo>
                  <a:lnTo>
                    <a:pt x="167" y="245"/>
                  </a:lnTo>
                  <a:lnTo>
                    <a:pt x="409" y="245"/>
                  </a:lnTo>
                  <a:lnTo>
                    <a:pt x="449" y="231"/>
                  </a:lnTo>
                  <a:lnTo>
                    <a:pt x="483" y="262"/>
                  </a:lnTo>
                  <a:lnTo>
                    <a:pt x="605" y="262"/>
                  </a:lnTo>
                  <a:lnTo>
                    <a:pt x="672" y="296"/>
                  </a:lnTo>
                  <a:lnTo>
                    <a:pt x="744" y="296"/>
                  </a:lnTo>
                  <a:lnTo>
                    <a:pt x="744" y="262"/>
                  </a:lnTo>
                  <a:lnTo>
                    <a:pt x="680" y="262"/>
                  </a:lnTo>
                  <a:lnTo>
                    <a:pt x="613" y="228"/>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4" name="Google Shape;584;p44"/>
            <p:cNvSpPr/>
            <p:nvPr/>
          </p:nvSpPr>
          <p:spPr>
            <a:xfrm>
              <a:off x="7909648" y="4080736"/>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5" name="Google Shape;585;p44"/>
            <p:cNvSpPr/>
            <p:nvPr/>
          </p:nvSpPr>
          <p:spPr>
            <a:xfrm>
              <a:off x="7741386" y="4036101"/>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6" name="Google Shape;586;p44"/>
            <p:cNvSpPr/>
            <p:nvPr/>
          </p:nvSpPr>
          <p:spPr>
            <a:xfrm>
              <a:off x="7761354" y="4036101"/>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7" name="Google Shape;587;p44"/>
            <p:cNvSpPr/>
            <p:nvPr/>
          </p:nvSpPr>
          <p:spPr>
            <a:xfrm>
              <a:off x="7884982" y="4046085"/>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88" name="Google Shape;588;p44"/>
            <p:cNvSpPr/>
            <p:nvPr/>
          </p:nvSpPr>
          <p:spPr>
            <a:xfrm>
              <a:off x="7954284" y="4011435"/>
              <a:ext cx="59318" cy="29659"/>
            </a:xfrm>
            <a:custGeom>
              <a:avLst/>
              <a:gdLst/>
              <a:ahLst/>
              <a:cxnLst/>
              <a:rect l="l" t="t" r="r" b="b"/>
              <a:pathLst>
                <a:path w="202" h="101" extrusionOk="0">
                  <a:moveTo>
                    <a:pt x="202" y="34"/>
                  </a:moveTo>
                  <a:lnTo>
                    <a:pt x="202" y="0"/>
                  </a:lnTo>
                  <a:lnTo>
                    <a:pt x="0" y="0"/>
                  </a:lnTo>
                  <a:lnTo>
                    <a:pt x="0" y="36"/>
                  </a:lnTo>
                  <a:lnTo>
                    <a:pt x="22" y="101"/>
                  </a:lnTo>
                  <a:lnTo>
                    <a:pt x="124" y="101"/>
                  </a:lnTo>
                  <a:lnTo>
                    <a:pt x="202" y="34"/>
                  </a:lnTo>
                  <a:moveTo>
                    <a:pt x="150" y="34"/>
                  </a:moveTo>
                  <a:lnTo>
                    <a:pt x="111" y="67"/>
                  </a:lnTo>
                  <a:lnTo>
                    <a:pt x="46" y="67"/>
                  </a:lnTo>
                  <a:lnTo>
                    <a:pt x="34" y="34"/>
                  </a:lnTo>
                  <a:lnTo>
                    <a:pt x="150" y="34"/>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589" name="Google Shape;589;p44"/>
          <p:cNvGrpSpPr/>
          <p:nvPr/>
        </p:nvGrpSpPr>
        <p:grpSpPr>
          <a:xfrm>
            <a:off x="5096546" y="1686950"/>
            <a:ext cx="337406" cy="337700"/>
            <a:chOff x="1133333" y="2268025"/>
            <a:chExt cx="337406" cy="337700"/>
          </a:xfrm>
        </p:grpSpPr>
        <p:sp>
          <p:nvSpPr>
            <p:cNvPr id="590" name="Google Shape;590;p44"/>
            <p:cNvSpPr/>
            <p:nvPr/>
          </p:nvSpPr>
          <p:spPr>
            <a:xfrm>
              <a:off x="1267239" y="2345843"/>
              <a:ext cx="179128" cy="259882"/>
            </a:xfrm>
            <a:custGeom>
              <a:avLst/>
              <a:gdLst/>
              <a:ahLst/>
              <a:cxnLst/>
              <a:rect l="l" t="t" r="r" b="b"/>
              <a:pathLst>
                <a:path w="610" h="885" extrusionOk="0">
                  <a:moveTo>
                    <a:pt x="571" y="884"/>
                  </a:moveTo>
                  <a:lnTo>
                    <a:pt x="533" y="884"/>
                  </a:lnTo>
                  <a:lnTo>
                    <a:pt x="481" y="815"/>
                  </a:lnTo>
                  <a:lnTo>
                    <a:pt x="456" y="815"/>
                  </a:lnTo>
                  <a:lnTo>
                    <a:pt x="456" y="884"/>
                  </a:lnTo>
                  <a:lnTo>
                    <a:pt x="422" y="884"/>
                  </a:lnTo>
                  <a:lnTo>
                    <a:pt x="242" y="760"/>
                  </a:lnTo>
                  <a:lnTo>
                    <a:pt x="206" y="713"/>
                  </a:lnTo>
                  <a:lnTo>
                    <a:pt x="233" y="693"/>
                  </a:lnTo>
                  <a:lnTo>
                    <a:pt x="265" y="735"/>
                  </a:lnTo>
                  <a:lnTo>
                    <a:pt x="422" y="843"/>
                  </a:lnTo>
                  <a:lnTo>
                    <a:pt x="422" y="781"/>
                  </a:lnTo>
                  <a:lnTo>
                    <a:pt x="498" y="781"/>
                  </a:lnTo>
                  <a:lnTo>
                    <a:pt x="544" y="843"/>
                  </a:lnTo>
                  <a:lnTo>
                    <a:pt x="573" y="684"/>
                  </a:lnTo>
                  <a:lnTo>
                    <a:pt x="548" y="648"/>
                  </a:lnTo>
                  <a:lnTo>
                    <a:pt x="571" y="602"/>
                  </a:lnTo>
                  <a:lnTo>
                    <a:pt x="530" y="546"/>
                  </a:lnTo>
                  <a:lnTo>
                    <a:pt x="461" y="546"/>
                  </a:lnTo>
                  <a:lnTo>
                    <a:pt x="420" y="424"/>
                  </a:lnTo>
                  <a:cubicBezTo>
                    <a:pt x="368" y="409"/>
                    <a:pt x="335" y="358"/>
                    <a:pt x="344" y="305"/>
                  </a:cubicBezTo>
                  <a:lnTo>
                    <a:pt x="311" y="258"/>
                  </a:lnTo>
                  <a:lnTo>
                    <a:pt x="231" y="246"/>
                  </a:lnTo>
                  <a:lnTo>
                    <a:pt x="117" y="115"/>
                  </a:lnTo>
                  <a:lnTo>
                    <a:pt x="84" y="148"/>
                  </a:lnTo>
                  <a:lnTo>
                    <a:pt x="35" y="98"/>
                  </a:lnTo>
                  <a:lnTo>
                    <a:pt x="35" y="50"/>
                  </a:lnTo>
                  <a:lnTo>
                    <a:pt x="0" y="28"/>
                  </a:lnTo>
                  <a:lnTo>
                    <a:pt x="18" y="0"/>
                  </a:lnTo>
                  <a:lnTo>
                    <a:pt x="68" y="32"/>
                  </a:lnTo>
                  <a:lnTo>
                    <a:pt x="68" y="84"/>
                  </a:lnTo>
                  <a:lnTo>
                    <a:pt x="84" y="100"/>
                  </a:lnTo>
                  <a:lnTo>
                    <a:pt x="119" y="65"/>
                  </a:lnTo>
                  <a:lnTo>
                    <a:pt x="248" y="215"/>
                  </a:lnTo>
                  <a:lnTo>
                    <a:pt x="331" y="227"/>
                  </a:lnTo>
                  <a:lnTo>
                    <a:pt x="380" y="297"/>
                  </a:lnTo>
                  <a:cubicBezTo>
                    <a:pt x="368" y="335"/>
                    <a:pt x="386" y="376"/>
                    <a:pt x="423" y="389"/>
                  </a:cubicBezTo>
                  <a:lnTo>
                    <a:pt x="447" y="398"/>
                  </a:lnTo>
                  <a:lnTo>
                    <a:pt x="485" y="512"/>
                  </a:lnTo>
                  <a:lnTo>
                    <a:pt x="547" y="512"/>
                  </a:lnTo>
                  <a:lnTo>
                    <a:pt x="610" y="599"/>
                  </a:lnTo>
                  <a:lnTo>
                    <a:pt x="587" y="645"/>
                  </a:lnTo>
                  <a:lnTo>
                    <a:pt x="608" y="677"/>
                  </a:lnTo>
                  <a:lnTo>
                    <a:pt x="571" y="885"/>
                  </a:lnTo>
                  <a:lnTo>
                    <a:pt x="571" y="884"/>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1" name="Google Shape;591;p44"/>
            <p:cNvSpPr/>
            <p:nvPr/>
          </p:nvSpPr>
          <p:spPr>
            <a:xfrm>
              <a:off x="1133333" y="2268025"/>
              <a:ext cx="184707" cy="263700"/>
            </a:xfrm>
            <a:custGeom>
              <a:avLst/>
              <a:gdLst/>
              <a:ahLst/>
              <a:cxnLst/>
              <a:rect l="l" t="t" r="r" b="b"/>
              <a:pathLst>
                <a:path w="629" h="898" extrusionOk="0">
                  <a:moveTo>
                    <a:pt x="603" y="898"/>
                  </a:moveTo>
                  <a:lnTo>
                    <a:pt x="491" y="749"/>
                  </a:lnTo>
                  <a:lnTo>
                    <a:pt x="491" y="682"/>
                  </a:lnTo>
                  <a:lnTo>
                    <a:pt x="340" y="494"/>
                  </a:lnTo>
                  <a:lnTo>
                    <a:pt x="340" y="430"/>
                  </a:lnTo>
                  <a:lnTo>
                    <a:pt x="310" y="388"/>
                  </a:lnTo>
                  <a:lnTo>
                    <a:pt x="247" y="373"/>
                  </a:lnTo>
                  <a:lnTo>
                    <a:pt x="36" y="138"/>
                  </a:lnTo>
                  <a:lnTo>
                    <a:pt x="0" y="51"/>
                  </a:lnTo>
                  <a:lnTo>
                    <a:pt x="62" y="0"/>
                  </a:lnTo>
                  <a:lnTo>
                    <a:pt x="134" y="54"/>
                  </a:lnTo>
                  <a:lnTo>
                    <a:pt x="196" y="54"/>
                  </a:lnTo>
                  <a:cubicBezTo>
                    <a:pt x="239" y="54"/>
                    <a:pt x="279" y="70"/>
                    <a:pt x="309" y="100"/>
                  </a:cubicBezTo>
                  <a:lnTo>
                    <a:pt x="340" y="131"/>
                  </a:lnTo>
                  <a:lnTo>
                    <a:pt x="340" y="179"/>
                  </a:lnTo>
                  <a:lnTo>
                    <a:pt x="444" y="246"/>
                  </a:lnTo>
                  <a:lnTo>
                    <a:pt x="426" y="274"/>
                  </a:lnTo>
                  <a:lnTo>
                    <a:pt x="306" y="198"/>
                  </a:lnTo>
                  <a:lnTo>
                    <a:pt x="306" y="145"/>
                  </a:lnTo>
                  <a:lnTo>
                    <a:pt x="285" y="124"/>
                  </a:lnTo>
                  <a:cubicBezTo>
                    <a:pt x="261" y="100"/>
                    <a:pt x="230" y="87"/>
                    <a:pt x="196" y="87"/>
                  </a:cubicBezTo>
                  <a:lnTo>
                    <a:pt x="123" y="87"/>
                  </a:lnTo>
                  <a:lnTo>
                    <a:pt x="63" y="43"/>
                  </a:lnTo>
                  <a:lnTo>
                    <a:pt x="41" y="61"/>
                  </a:lnTo>
                  <a:lnTo>
                    <a:pt x="65" y="120"/>
                  </a:lnTo>
                  <a:lnTo>
                    <a:pt x="265" y="343"/>
                  </a:lnTo>
                  <a:lnTo>
                    <a:pt x="330" y="358"/>
                  </a:lnTo>
                  <a:lnTo>
                    <a:pt x="374" y="419"/>
                  </a:lnTo>
                  <a:lnTo>
                    <a:pt x="374" y="483"/>
                  </a:lnTo>
                  <a:lnTo>
                    <a:pt x="524" y="670"/>
                  </a:lnTo>
                  <a:lnTo>
                    <a:pt x="524" y="738"/>
                  </a:lnTo>
                  <a:lnTo>
                    <a:pt x="629" y="878"/>
                  </a:lnTo>
                  <a:lnTo>
                    <a:pt x="603" y="898"/>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2" name="Google Shape;592;p44"/>
            <p:cNvSpPr/>
            <p:nvPr/>
          </p:nvSpPr>
          <p:spPr>
            <a:xfrm>
              <a:off x="1316279" y="2533780"/>
              <a:ext cx="13508" cy="13508"/>
            </a:xfrm>
            <a:custGeom>
              <a:avLst/>
              <a:gdLst/>
              <a:ahLst/>
              <a:cxnLst/>
              <a:rect l="l" t="t" r="r" b="b"/>
              <a:pathLst>
                <a:path w="46" h="46" extrusionOk="0">
                  <a:moveTo>
                    <a:pt x="0" y="20"/>
                  </a:moveTo>
                  <a:lnTo>
                    <a:pt x="27" y="0"/>
                  </a:lnTo>
                  <a:lnTo>
                    <a:pt x="46" y="26"/>
                  </a:lnTo>
                  <a:lnTo>
                    <a:pt x="19" y="46"/>
                  </a:lnTo>
                  <a:lnTo>
                    <a:pt x="0" y="2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3" name="Google Shape;593;p44"/>
            <p:cNvSpPr/>
            <p:nvPr/>
          </p:nvSpPr>
          <p:spPr>
            <a:xfrm>
              <a:off x="1254905" y="2495312"/>
              <a:ext cx="14095" cy="13802"/>
            </a:xfrm>
            <a:custGeom>
              <a:avLst/>
              <a:gdLst/>
              <a:ahLst/>
              <a:cxnLst/>
              <a:rect l="l" t="t" r="r" b="b"/>
              <a:pathLst>
                <a:path w="48" h="47" extrusionOk="0">
                  <a:moveTo>
                    <a:pt x="0" y="20"/>
                  </a:moveTo>
                  <a:lnTo>
                    <a:pt x="27" y="0"/>
                  </a:lnTo>
                  <a:lnTo>
                    <a:pt x="48" y="27"/>
                  </a:lnTo>
                  <a:lnTo>
                    <a:pt x="21" y="47"/>
                  </a:lnTo>
                  <a:lnTo>
                    <a:pt x="0" y="2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4" name="Google Shape;594;p44"/>
            <p:cNvSpPr/>
            <p:nvPr/>
          </p:nvSpPr>
          <p:spPr>
            <a:xfrm>
              <a:off x="1266945" y="2511169"/>
              <a:ext cx="24373" cy="27897"/>
            </a:xfrm>
            <a:custGeom>
              <a:avLst/>
              <a:gdLst/>
              <a:ahLst/>
              <a:cxnLst/>
              <a:rect l="l" t="t" r="r" b="b"/>
              <a:pathLst>
                <a:path w="83" h="95" extrusionOk="0">
                  <a:moveTo>
                    <a:pt x="0" y="20"/>
                  </a:moveTo>
                  <a:lnTo>
                    <a:pt x="27" y="0"/>
                  </a:lnTo>
                  <a:lnTo>
                    <a:pt x="83" y="75"/>
                  </a:lnTo>
                  <a:lnTo>
                    <a:pt x="56" y="95"/>
                  </a:lnTo>
                  <a:lnTo>
                    <a:pt x="0" y="2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5" name="Google Shape;595;p44"/>
            <p:cNvSpPr/>
            <p:nvPr/>
          </p:nvSpPr>
          <p:spPr>
            <a:xfrm>
              <a:off x="1219373" y="2445684"/>
              <a:ext cx="42580" cy="48453"/>
            </a:xfrm>
            <a:custGeom>
              <a:avLst/>
              <a:gdLst/>
              <a:ahLst/>
              <a:cxnLst/>
              <a:rect l="l" t="t" r="r" b="b"/>
              <a:pathLst>
                <a:path w="145" h="165" extrusionOk="0">
                  <a:moveTo>
                    <a:pt x="66" y="165"/>
                  </a:moveTo>
                  <a:lnTo>
                    <a:pt x="0" y="84"/>
                  </a:lnTo>
                  <a:lnTo>
                    <a:pt x="10" y="19"/>
                  </a:lnTo>
                  <a:lnTo>
                    <a:pt x="48" y="0"/>
                  </a:lnTo>
                  <a:lnTo>
                    <a:pt x="122" y="50"/>
                  </a:lnTo>
                  <a:lnTo>
                    <a:pt x="145" y="139"/>
                  </a:lnTo>
                  <a:lnTo>
                    <a:pt x="66" y="165"/>
                  </a:lnTo>
                  <a:moveTo>
                    <a:pt x="36" y="74"/>
                  </a:moveTo>
                  <a:lnTo>
                    <a:pt x="77" y="126"/>
                  </a:lnTo>
                  <a:lnTo>
                    <a:pt x="104" y="117"/>
                  </a:lnTo>
                  <a:lnTo>
                    <a:pt x="93" y="71"/>
                  </a:lnTo>
                  <a:lnTo>
                    <a:pt x="40" y="34"/>
                  </a:lnTo>
                  <a:lnTo>
                    <a:pt x="36" y="74"/>
                  </a:lnTo>
                  <a:close/>
                </a:path>
              </a:pathLst>
            </a:custGeom>
            <a:solidFill>
              <a:schemeClr val="dk1"/>
            </a:solidFill>
            <a:ln>
              <a:noFill/>
            </a:ln>
          </p:spPr>
          <p:txBody>
            <a:bodyPr spcFirstLastPara="1" wrap="square" lIns="90000" tIns="14400" rIns="90000" bIns="144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6" name="Google Shape;596;p44"/>
            <p:cNvSpPr/>
            <p:nvPr/>
          </p:nvSpPr>
          <p:spPr>
            <a:xfrm>
              <a:off x="1140675" y="2341145"/>
              <a:ext cx="45222" cy="46397"/>
            </a:xfrm>
            <a:custGeom>
              <a:avLst/>
              <a:gdLst/>
              <a:ahLst/>
              <a:cxnLst/>
              <a:rect l="l" t="t" r="r" b="b"/>
              <a:pathLst>
                <a:path w="154" h="158" extrusionOk="0">
                  <a:moveTo>
                    <a:pt x="122" y="158"/>
                  </a:moveTo>
                  <a:lnTo>
                    <a:pt x="32" y="158"/>
                  </a:lnTo>
                  <a:lnTo>
                    <a:pt x="0" y="51"/>
                  </a:lnTo>
                  <a:lnTo>
                    <a:pt x="64" y="0"/>
                  </a:lnTo>
                  <a:lnTo>
                    <a:pt x="154" y="100"/>
                  </a:lnTo>
                  <a:lnTo>
                    <a:pt x="122" y="158"/>
                  </a:lnTo>
                  <a:moveTo>
                    <a:pt x="102" y="124"/>
                  </a:moveTo>
                  <a:lnTo>
                    <a:pt x="113" y="105"/>
                  </a:lnTo>
                  <a:lnTo>
                    <a:pt x="60" y="46"/>
                  </a:lnTo>
                  <a:lnTo>
                    <a:pt x="38" y="63"/>
                  </a:lnTo>
                  <a:lnTo>
                    <a:pt x="57" y="124"/>
                  </a:lnTo>
                  <a:lnTo>
                    <a:pt x="102" y="124"/>
                  </a:lnTo>
                  <a:close/>
                </a:path>
              </a:pathLst>
            </a:custGeom>
            <a:solidFill>
              <a:schemeClr val="dk1"/>
            </a:solidFill>
            <a:ln>
              <a:noFill/>
            </a:ln>
          </p:spPr>
          <p:txBody>
            <a:bodyPr spcFirstLastPara="1" wrap="square" lIns="90000" tIns="11875" rIns="90000" bIns="11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7" name="Google Shape;597;p44"/>
            <p:cNvSpPr/>
            <p:nvPr/>
          </p:nvSpPr>
          <p:spPr>
            <a:xfrm>
              <a:off x="1178262" y="2393708"/>
              <a:ext cx="46397" cy="39056"/>
            </a:xfrm>
            <a:custGeom>
              <a:avLst/>
              <a:gdLst/>
              <a:ahLst/>
              <a:cxnLst/>
              <a:rect l="l" t="t" r="r" b="b"/>
              <a:pathLst>
                <a:path w="158" h="133" extrusionOk="0">
                  <a:moveTo>
                    <a:pt x="106" y="133"/>
                  </a:moveTo>
                  <a:lnTo>
                    <a:pt x="39" y="112"/>
                  </a:lnTo>
                  <a:lnTo>
                    <a:pt x="0" y="24"/>
                  </a:lnTo>
                  <a:lnTo>
                    <a:pt x="10" y="16"/>
                  </a:lnTo>
                  <a:cubicBezTo>
                    <a:pt x="41" y="-8"/>
                    <a:pt x="86" y="-4"/>
                    <a:pt x="112" y="25"/>
                  </a:cubicBezTo>
                  <a:lnTo>
                    <a:pt x="158" y="75"/>
                  </a:lnTo>
                  <a:lnTo>
                    <a:pt x="106" y="133"/>
                  </a:lnTo>
                  <a:moveTo>
                    <a:pt x="64" y="85"/>
                  </a:moveTo>
                  <a:lnTo>
                    <a:pt x="95" y="94"/>
                  </a:lnTo>
                  <a:lnTo>
                    <a:pt x="112" y="75"/>
                  </a:lnTo>
                  <a:lnTo>
                    <a:pt x="87" y="47"/>
                  </a:lnTo>
                  <a:cubicBezTo>
                    <a:pt x="76" y="35"/>
                    <a:pt x="58" y="31"/>
                    <a:pt x="42" y="36"/>
                  </a:cubicBezTo>
                  <a:lnTo>
                    <a:pt x="64" y="85"/>
                  </a:lnTo>
                  <a:close/>
                </a:path>
              </a:pathLst>
            </a:custGeom>
            <a:solidFill>
              <a:schemeClr val="dk1"/>
            </a:solidFill>
            <a:ln>
              <a:noFill/>
            </a:ln>
          </p:spPr>
          <p:txBody>
            <a:bodyPr spcFirstLastPara="1" wrap="square" lIns="90000" tIns="2875" rIns="90000" bIns="2875"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8" name="Google Shape;598;p44"/>
            <p:cNvSpPr/>
            <p:nvPr/>
          </p:nvSpPr>
          <p:spPr>
            <a:xfrm>
              <a:off x="1415827" y="2447153"/>
              <a:ext cx="54913" cy="72532"/>
            </a:xfrm>
            <a:custGeom>
              <a:avLst/>
              <a:gdLst/>
              <a:ahLst/>
              <a:cxnLst/>
              <a:rect l="l" t="t" r="r" b="b"/>
              <a:pathLst>
                <a:path w="187" h="247" extrusionOk="0">
                  <a:moveTo>
                    <a:pt x="64" y="134"/>
                  </a:moveTo>
                  <a:lnTo>
                    <a:pt x="0" y="134"/>
                  </a:lnTo>
                  <a:lnTo>
                    <a:pt x="0" y="59"/>
                  </a:lnTo>
                  <a:lnTo>
                    <a:pt x="51" y="0"/>
                  </a:lnTo>
                  <a:lnTo>
                    <a:pt x="131" y="0"/>
                  </a:lnTo>
                  <a:lnTo>
                    <a:pt x="187" y="137"/>
                  </a:lnTo>
                  <a:lnTo>
                    <a:pt x="187" y="214"/>
                  </a:lnTo>
                  <a:lnTo>
                    <a:pt x="142" y="247"/>
                  </a:lnTo>
                  <a:lnTo>
                    <a:pt x="64" y="134"/>
                  </a:lnTo>
                  <a:moveTo>
                    <a:pt x="82" y="101"/>
                  </a:moveTo>
                  <a:lnTo>
                    <a:pt x="150" y="199"/>
                  </a:lnTo>
                  <a:lnTo>
                    <a:pt x="154" y="197"/>
                  </a:lnTo>
                  <a:lnTo>
                    <a:pt x="154" y="145"/>
                  </a:lnTo>
                  <a:lnTo>
                    <a:pt x="109" y="34"/>
                  </a:lnTo>
                  <a:lnTo>
                    <a:pt x="66" y="34"/>
                  </a:lnTo>
                  <a:lnTo>
                    <a:pt x="34" y="72"/>
                  </a:lnTo>
                  <a:lnTo>
                    <a:pt x="34" y="101"/>
                  </a:lnTo>
                  <a:lnTo>
                    <a:pt x="82" y="101"/>
                  </a:lnTo>
                  <a:close/>
                </a:path>
              </a:pathLst>
            </a:custGeom>
            <a:solidFill>
              <a:schemeClr val="dk1"/>
            </a:solidFill>
            <a:ln>
              <a:noFill/>
            </a:ln>
          </p:spPr>
          <p:txBody>
            <a:bodyPr spcFirstLastPara="1" wrap="square" lIns="90000" tIns="43900" rIns="90000" bIns="439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99" name="Google Shape;599;p44"/>
            <p:cNvSpPr/>
            <p:nvPr/>
          </p:nvSpPr>
          <p:spPr>
            <a:xfrm>
              <a:off x="1173857" y="2303557"/>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0" name="Google Shape;600;p44"/>
            <p:cNvSpPr/>
            <p:nvPr/>
          </p:nvSpPr>
          <p:spPr>
            <a:xfrm>
              <a:off x="1346525" y="243188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1" name="Google Shape;601;p44"/>
            <p:cNvSpPr/>
            <p:nvPr/>
          </p:nvSpPr>
          <p:spPr>
            <a:xfrm>
              <a:off x="1326850" y="2431883"/>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02" name="Google Shape;602;p44"/>
          <p:cNvGrpSpPr/>
          <p:nvPr/>
        </p:nvGrpSpPr>
        <p:grpSpPr>
          <a:xfrm>
            <a:off x="1575600" y="3198501"/>
            <a:ext cx="337407" cy="337407"/>
            <a:chOff x="3313113" y="1725651"/>
            <a:chExt cx="337407" cy="337407"/>
          </a:xfrm>
        </p:grpSpPr>
        <p:sp>
          <p:nvSpPr>
            <p:cNvPr id="603" name="Google Shape;603;p44"/>
            <p:cNvSpPr/>
            <p:nvPr/>
          </p:nvSpPr>
          <p:spPr>
            <a:xfrm>
              <a:off x="3350407" y="1989056"/>
              <a:ext cx="10571" cy="10278"/>
            </a:xfrm>
            <a:custGeom>
              <a:avLst/>
              <a:gdLst/>
              <a:ahLst/>
              <a:cxnLst/>
              <a:rect l="l" t="t" r="r" b="b"/>
              <a:pathLst>
                <a:path w="36" h="35" extrusionOk="0">
                  <a:moveTo>
                    <a:pt x="0" y="3"/>
                  </a:moveTo>
                  <a:lnTo>
                    <a:pt x="33" y="0"/>
                  </a:lnTo>
                  <a:lnTo>
                    <a:pt x="36" y="33"/>
                  </a:lnTo>
                  <a:lnTo>
                    <a:pt x="2" y="35"/>
                  </a:lnTo>
                  <a:lnTo>
                    <a:pt x="0" y="3"/>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4" name="Google Shape;604;p44"/>
            <p:cNvSpPr/>
            <p:nvPr/>
          </p:nvSpPr>
          <p:spPr>
            <a:xfrm>
              <a:off x="3313113" y="1725651"/>
              <a:ext cx="337407" cy="337407"/>
            </a:xfrm>
            <a:custGeom>
              <a:avLst/>
              <a:gdLst/>
              <a:ahLst/>
              <a:cxnLst/>
              <a:rect l="l" t="t" r="r" b="b"/>
              <a:pathLst>
                <a:path w="1149" h="1149" extrusionOk="0">
                  <a:moveTo>
                    <a:pt x="1029" y="472"/>
                  </a:moveTo>
                  <a:lnTo>
                    <a:pt x="942" y="355"/>
                  </a:lnTo>
                  <a:lnTo>
                    <a:pt x="981" y="304"/>
                  </a:lnTo>
                  <a:lnTo>
                    <a:pt x="1092" y="304"/>
                  </a:lnTo>
                  <a:lnTo>
                    <a:pt x="1109" y="271"/>
                  </a:lnTo>
                  <a:lnTo>
                    <a:pt x="1044" y="220"/>
                  </a:lnTo>
                  <a:lnTo>
                    <a:pt x="1126" y="220"/>
                  </a:lnTo>
                  <a:lnTo>
                    <a:pt x="1149" y="175"/>
                  </a:lnTo>
                  <a:lnTo>
                    <a:pt x="1052" y="119"/>
                  </a:lnTo>
                  <a:lnTo>
                    <a:pt x="997" y="119"/>
                  </a:lnTo>
                  <a:lnTo>
                    <a:pt x="997" y="73"/>
                  </a:lnTo>
                  <a:lnTo>
                    <a:pt x="896" y="0"/>
                  </a:lnTo>
                  <a:lnTo>
                    <a:pt x="711" y="147"/>
                  </a:lnTo>
                  <a:lnTo>
                    <a:pt x="711" y="196"/>
                  </a:lnTo>
                  <a:lnTo>
                    <a:pt x="690" y="217"/>
                  </a:lnTo>
                  <a:lnTo>
                    <a:pt x="661" y="202"/>
                  </a:lnTo>
                  <a:lnTo>
                    <a:pt x="564" y="235"/>
                  </a:lnTo>
                  <a:lnTo>
                    <a:pt x="456" y="385"/>
                  </a:lnTo>
                  <a:lnTo>
                    <a:pt x="278" y="424"/>
                  </a:lnTo>
                  <a:lnTo>
                    <a:pt x="234" y="526"/>
                  </a:lnTo>
                  <a:lnTo>
                    <a:pt x="185" y="499"/>
                  </a:lnTo>
                  <a:lnTo>
                    <a:pt x="138" y="530"/>
                  </a:lnTo>
                  <a:lnTo>
                    <a:pt x="80" y="481"/>
                  </a:lnTo>
                  <a:lnTo>
                    <a:pt x="0" y="602"/>
                  </a:lnTo>
                  <a:lnTo>
                    <a:pt x="0" y="711"/>
                  </a:lnTo>
                  <a:lnTo>
                    <a:pt x="28" y="788"/>
                  </a:lnTo>
                  <a:lnTo>
                    <a:pt x="121" y="821"/>
                  </a:lnTo>
                  <a:lnTo>
                    <a:pt x="124" y="866"/>
                  </a:lnTo>
                  <a:lnTo>
                    <a:pt x="158" y="863"/>
                  </a:lnTo>
                  <a:lnTo>
                    <a:pt x="153" y="796"/>
                  </a:lnTo>
                  <a:lnTo>
                    <a:pt x="54" y="762"/>
                  </a:lnTo>
                  <a:lnTo>
                    <a:pt x="33" y="705"/>
                  </a:lnTo>
                  <a:lnTo>
                    <a:pt x="33" y="612"/>
                  </a:lnTo>
                  <a:lnTo>
                    <a:pt x="87" y="531"/>
                  </a:lnTo>
                  <a:lnTo>
                    <a:pt x="179" y="611"/>
                  </a:lnTo>
                  <a:cubicBezTo>
                    <a:pt x="202" y="631"/>
                    <a:pt x="231" y="642"/>
                    <a:pt x="260" y="642"/>
                  </a:cubicBezTo>
                  <a:cubicBezTo>
                    <a:pt x="292" y="644"/>
                    <a:pt x="387" y="600"/>
                    <a:pt x="418" y="591"/>
                  </a:cubicBezTo>
                  <a:lnTo>
                    <a:pt x="507" y="607"/>
                  </a:lnTo>
                  <a:lnTo>
                    <a:pt x="619" y="607"/>
                  </a:lnTo>
                  <a:lnTo>
                    <a:pt x="676" y="515"/>
                  </a:lnTo>
                  <a:lnTo>
                    <a:pt x="647" y="497"/>
                  </a:lnTo>
                  <a:lnTo>
                    <a:pt x="600" y="573"/>
                  </a:lnTo>
                  <a:lnTo>
                    <a:pt x="510" y="573"/>
                  </a:lnTo>
                  <a:lnTo>
                    <a:pt x="415" y="556"/>
                  </a:lnTo>
                  <a:lnTo>
                    <a:pt x="292" y="602"/>
                  </a:lnTo>
                  <a:cubicBezTo>
                    <a:pt x="236" y="623"/>
                    <a:pt x="203" y="588"/>
                    <a:pt x="165" y="553"/>
                  </a:cubicBezTo>
                  <a:lnTo>
                    <a:pt x="187" y="539"/>
                  </a:lnTo>
                  <a:lnTo>
                    <a:pt x="250" y="574"/>
                  </a:lnTo>
                  <a:lnTo>
                    <a:pt x="302" y="453"/>
                  </a:lnTo>
                  <a:lnTo>
                    <a:pt x="476" y="415"/>
                  </a:lnTo>
                  <a:lnTo>
                    <a:pt x="585" y="263"/>
                  </a:lnTo>
                  <a:lnTo>
                    <a:pt x="658" y="238"/>
                  </a:lnTo>
                  <a:lnTo>
                    <a:pt x="696" y="257"/>
                  </a:lnTo>
                  <a:lnTo>
                    <a:pt x="744" y="210"/>
                  </a:lnTo>
                  <a:lnTo>
                    <a:pt x="744" y="163"/>
                  </a:lnTo>
                  <a:lnTo>
                    <a:pt x="897" y="42"/>
                  </a:lnTo>
                  <a:lnTo>
                    <a:pt x="964" y="90"/>
                  </a:lnTo>
                  <a:lnTo>
                    <a:pt x="964" y="153"/>
                  </a:lnTo>
                  <a:lnTo>
                    <a:pt x="1043" y="153"/>
                  </a:lnTo>
                  <a:lnTo>
                    <a:pt x="1102" y="187"/>
                  </a:lnTo>
                  <a:lnTo>
                    <a:pt x="1015" y="187"/>
                  </a:lnTo>
                  <a:lnTo>
                    <a:pt x="991" y="222"/>
                  </a:lnTo>
                  <a:lnTo>
                    <a:pt x="1054" y="271"/>
                  </a:lnTo>
                  <a:lnTo>
                    <a:pt x="869" y="271"/>
                  </a:lnTo>
                  <a:cubicBezTo>
                    <a:pt x="807" y="271"/>
                    <a:pt x="762" y="308"/>
                    <a:pt x="729" y="364"/>
                  </a:cubicBezTo>
                  <a:lnTo>
                    <a:pt x="664" y="469"/>
                  </a:lnTo>
                  <a:lnTo>
                    <a:pt x="693" y="486"/>
                  </a:lnTo>
                  <a:lnTo>
                    <a:pt x="760" y="378"/>
                  </a:lnTo>
                  <a:cubicBezTo>
                    <a:pt x="788" y="332"/>
                    <a:pt x="821" y="304"/>
                    <a:pt x="869" y="304"/>
                  </a:cubicBezTo>
                  <a:lnTo>
                    <a:pt x="938" y="304"/>
                  </a:lnTo>
                  <a:lnTo>
                    <a:pt x="899" y="355"/>
                  </a:lnTo>
                  <a:lnTo>
                    <a:pt x="988" y="473"/>
                  </a:lnTo>
                  <a:lnTo>
                    <a:pt x="958" y="518"/>
                  </a:lnTo>
                  <a:lnTo>
                    <a:pt x="1087" y="624"/>
                  </a:lnTo>
                  <a:lnTo>
                    <a:pt x="1049" y="624"/>
                  </a:lnTo>
                  <a:lnTo>
                    <a:pt x="970" y="615"/>
                  </a:lnTo>
                  <a:lnTo>
                    <a:pt x="918" y="729"/>
                  </a:lnTo>
                  <a:lnTo>
                    <a:pt x="942" y="776"/>
                  </a:lnTo>
                  <a:lnTo>
                    <a:pt x="933" y="797"/>
                  </a:lnTo>
                  <a:lnTo>
                    <a:pt x="805" y="867"/>
                  </a:lnTo>
                  <a:lnTo>
                    <a:pt x="828" y="965"/>
                  </a:lnTo>
                  <a:lnTo>
                    <a:pt x="785" y="1064"/>
                  </a:lnTo>
                  <a:lnTo>
                    <a:pt x="626" y="1113"/>
                  </a:lnTo>
                  <a:lnTo>
                    <a:pt x="626" y="1047"/>
                  </a:lnTo>
                  <a:lnTo>
                    <a:pt x="471" y="1009"/>
                  </a:lnTo>
                  <a:lnTo>
                    <a:pt x="401" y="1061"/>
                  </a:lnTo>
                  <a:lnTo>
                    <a:pt x="323" y="1061"/>
                  </a:lnTo>
                  <a:lnTo>
                    <a:pt x="323" y="993"/>
                  </a:lnTo>
                  <a:lnTo>
                    <a:pt x="168" y="993"/>
                  </a:lnTo>
                  <a:lnTo>
                    <a:pt x="165" y="963"/>
                  </a:lnTo>
                  <a:lnTo>
                    <a:pt x="132" y="965"/>
                  </a:lnTo>
                  <a:lnTo>
                    <a:pt x="136" y="1027"/>
                  </a:lnTo>
                  <a:lnTo>
                    <a:pt x="289" y="1027"/>
                  </a:lnTo>
                  <a:lnTo>
                    <a:pt x="289" y="1094"/>
                  </a:lnTo>
                  <a:lnTo>
                    <a:pt x="412" y="1094"/>
                  </a:lnTo>
                  <a:lnTo>
                    <a:pt x="478" y="1045"/>
                  </a:lnTo>
                  <a:lnTo>
                    <a:pt x="592" y="1073"/>
                  </a:lnTo>
                  <a:lnTo>
                    <a:pt x="592" y="1149"/>
                  </a:lnTo>
                  <a:lnTo>
                    <a:pt x="623" y="1149"/>
                  </a:lnTo>
                  <a:lnTo>
                    <a:pt x="810" y="1091"/>
                  </a:lnTo>
                  <a:lnTo>
                    <a:pt x="863" y="968"/>
                  </a:lnTo>
                  <a:lnTo>
                    <a:pt x="843" y="884"/>
                  </a:lnTo>
                  <a:lnTo>
                    <a:pt x="960" y="820"/>
                  </a:lnTo>
                  <a:lnTo>
                    <a:pt x="979" y="774"/>
                  </a:lnTo>
                  <a:lnTo>
                    <a:pt x="955" y="728"/>
                  </a:lnTo>
                  <a:lnTo>
                    <a:pt x="991" y="651"/>
                  </a:lnTo>
                  <a:lnTo>
                    <a:pt x="1046" y="657"/>
                  </a:lnTo>
                  <a:lnTo>
                    <a:pt x="1132" y="657"/>
                  </a:lnTo>
                  <a:lnTo>
                    <a:pt x="1132" y="617"/>
                  </a:lnTo>
                  <a:lnTo>
                    <a:pt x="1003" y="511"/>
                  </a:lnTo>
                  <a:lnTo>
                    <a:pt x="1029" y="47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5" name="Google Shape;605;p44"/>
            <p:cNvSpPr/>
            <p:nvPr/>
          </p:nvSpPr>
          <p:spPr>
            <a:xfrm>
              <a:off x="3417653" y="1864254"/>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6" name="Google Shape;606;p44"/>
            <p:cNvSpPr/>
            <p:nvPr/>
          </p:nvSpPr>
          <p:spPr>
            <a:xfrm>
              <a:off x="3556550" y="1765588"/>
              <a:ext cx="9691" cy="9984"/>
            </a:xfrm>
            <a:custGeom>
              <a:avLst/>
              <a:gdLst/>
              <a:ahLst/>
              <a:cxnLst/>
              <a:rect l="l" t="t" r="r" b="b"/>
              <a:pathLst>
                <a:path w="33" h="34" extrusionOk="0">
                  <a:moveTo>
                    <a:pt x="0" y="0"/>
                  </a:moveTo>
                  <a:lnTo>
                    <a:pt x="33" y="0"/>
                  </a:lnTo>
                  <a:lnTo>
                    <a:pt x="33"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7" name="Google Shape;607;p44"/>
            <p:cNvSpPr/>
            <p:nvPr/>
          </p:nvSpPr>
          <p:spPr>
            <a:xfrm>
              <a:off x="3576225" y="1765588"/>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08" name="Google Shape;608;p44"/>
            <p:cNvSpPr/>
            <p:nvPr/>
          </p:nvSpPr>
          <p:spPr>
            <a:xfrm>
              <a:off x="3338367" y="1904191"/>
              <a:ext cx="9984" cy="9691"/>
            </a:xfrm>
            <a:custGeom>
              <a:avLst/>
              <a:gdLst/>
              <a:ahLst/>
              <a:cxnLst/>
              <a:rect l="l" t="t" r="r" b="b"/>
              <a:pathLst>
                <a:path w="34" h="33" extrusionOk="0">
                  <a:moveTo>
                    <a:pt x="0" y="0"/>
                  </a:moveTo>
                  <a:lnTo>
                    <a:pt x="34" y="0"/>
                  </a:lnTo>
                  <a:lnTo>
                    <a:pt x="34"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grpSp>
        <p:nvGrpSpPr>
          <p:cNvPr id="609" name="Google Shape;609;p44"/>
          <p:cNvGrpSpPr/>
          <p:nvPr/>
        </p:nvGrpSpPr>
        <p:grpSpPr>
          <a:xfrm>
            <a:off x="5127985" y="3198501"/>
            <a:ext cx="305986" cy="337407"/>
            <a:chOff x="2608348" y="1725651"/>
            <a:chExt cx="305986" cy="337407"/>
          </a:xfrm>
        </p:grpSpPr>
        <p:sp>
          <p:nvSpPr>
            <p:cNvPr id="610" name="Google Shape;610;p44"/>
            <p:cNvSpPr/>
            <p:nvPr/>
          </p:nvSpPr>
          <p:spPr>
            <a:xfrm>
              <a:off x="2608348" y="1725651"/>
              <a:ext cx="305986" cy="337407"/>
            </a:xfrm>
            <a:custGeom>
              <a:avLst/>
              <a:gdLst/>
              <a:ahLst/>
              <a:cxnLst/>
              <a:rect l="l" t="t" r="r" b="b"/>
              <a:pathLst>
                <a:path w="1042" h="1149" extrusionOk="0">
                  <a:moveTo>
                    <a:pt x="965" y="0"/>
                  </a:moveTo>
                  <a:lnTo>
                    <a:pt x="805" y="133"/>
                  </a:lnTo>
                  <a:lnTo>
                    <a:pt x="690" y="101"/>
                  </a:lnTo>
                  <a:lnTo>
                    <a:pt x="623" y="118"/>
                  </a:lnTo>
                  <a:lnTo>
                    <a:pt x="345" y="50"/>
                  </a:lnTo>
                  <a:lnTo>
                    <a:pt x="310" y="120"/>
                  </a:lnTo>
                  <a:lnTo>
                    <a:pt x="245" y="120"/>
                  </a:lnTo>
                  <a:lnTo>
                    <a:pt x="152" y="235"/>
                  </a:lnTo>
                  <a:lnTo>
                    <a:pt x="152" y="371"/>
                  </a:lnTo>
                  <a:lnTo>
                    <a:pt x="101" y="470"/>
                  </a:lnTo>
                  <a:lnTo>
                    <a:pt x="101" y="556"/>
                  </a:lnTo>
                  <a:lnTo>
                    <a:pt x="71" y="630"/>
                  </a:lnTo>
                  <a:lnTo>
                    <a:pt x="0" y="665"/>
                  </a:lnTo>
                  <a:lnTo>
                    <a:pt x="0" y="750"/>
                  </a:lnTo>
                  <a:lnTo>
                    <a:pt x="34" y="783"/>
                  </a:lnTo>
                  <a:lnTo>
                    <a:pt x="34" y="827"/>
                  </a:lnTo>
                  <a:lnTo>
                    <a:pt x="122" y="827"/>
                  </a:lnTo>
                  <a:lnTo>
                    <a:pt x="135" y="910"/>
                  </a:lnTo>
                  <a:lnTo>
                    <a:pt x="101" y="1043"/>
                  </a:lnTo>
                  <a:lnTo>
                    <a:pt x="101" y="1100"/>
                  </a:lnTo>
                  <a:lnTo>
                    <a:pt x="181" y="1149"/>
                  </a:lnTo>
                  <a:lnTo>
                    <a:pt x="303" y="1149"/>
                  </a:lnTo>
                  <a:lnTo>
                    <a:pt x="303" y="1079"/>
                  </a:lnTo>
                  <a:lnTo>
                    <a:pt x="270" y="1079"/>
                  </a:lnTo>
                  <a:lnTo>
                    <a:pt x="270" y="1115"/>
                  </a:lnTo>
                  <a:lnTo>
                    <a:pt x="190" y="1115"/>
                  </a:lnTo>
                  <a:lnTo>
                    <a:pt x="135" y="1081"/>
                  </a:lnTo>
                  <a:lnTo>
                    <a:pt x="135" y="1047"/>
                  </a:lnTo>
                  <a:lnTo>
                    <a:pt x="169" y="912"/>
                  </a:lnTo>
                  <a:lnTo>
                    <a:pt x="150" y="793"/>
                  </a:lnTo>
                  <a:lnTo>
                    <a:pt x="68" y="793"/>
                  </a:lnTo>
                  <a:lnTo>
                    <a:pt x="68" y="769"/>
                  </a:lnTo>
                  <a:lnTo>
                    <a:pt x="34" y="736"/>
                  </a:lnTo>
                  <a:lnTo>
                    <a:pt x="34" y="686"/>
                  </a:lnTo>
                  <a:lnTo>
                    <a:pt x="98" y="654"/>
                  </a:lnTo>
                  <a:lnTo>
                    <a:pt x="135" y="562"/>
                  </a:lnTo>
                  <a:lnTo>
                    <a:pt x="135" y="478"/>
                  </a:lnTo>
                  <a:lnTo>
                    <a:pt x="185" y="379"/>
                  </a:lnTo>
                  <a:lnTo>
                    <a:pt x="185" y="247"/>
                  </a:lnTo>
                  <a:lnTo>
                    <a:pt x="261" y="154"/>
                  </a:lnTo>
                  <a:lnTo>
                    <a:pt x="330" y="154"/>
                  </a:lnTo>
                  <a:lnTo>
                    <a:pt x="363" y="89"/>
                  </a:lnTo>
                  <a:lnTo>
                    <a:pt x="623" y="152"/>
                  </a:lnTo>
                  <a:lnTo>
                    <a:pt x="690" y="136"/>
                  </a:lnTo>
                  <a:lnTo>
                    <a:pt x="813" y="171"/>
                  </a:lnTo>
                  <a:lnTo>
                    <a:pt x="963" y="45"/>
                  </a:lnTo>
                  <a:lnTo>
                    <a:pt x="996" y="78"/>
                  </a:lnTo>
                  <a:lnTo>
                    <a:pt x="884" y="205"/>
                  </a:lnTo>
                  <a:lnTo>
                    <a:pt x="728" y="205"/>
                  </a:lnTo>
                  <a:lnTo>
                    <a:pt x="694" y="188"/>
                  </a:lnTo>
                  <a:lnTo>
                    <a:pt x="555" y="188"/>
                  </a:lnTo>
                  <a:lnTo>
                    <a:pt x="555" y="221"/>
                  </a:lnTo>
                  <a:lnTo>
                    <a:pt x="686" y="221"/>
                  </a:lnTo>
                  <a:lnTo>
                    <a:pt x="720" y="238"/>
                  </a:lnTo>
                  <a:lnTo>
                    <a:pt x="900" y="238"/>
                  </a:lnTo>
                  <a:lnTo>
                    <a:pt x="1042" y="76"/>
                  </a:lnTo>
                  <a:lnTo>
                    <a:pt x="965" y="0"/>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1" name="Google Shape;611;p44"/>
            <p:cNvSpPr/>
            <p:nvPr/>
          </p:nvSpPr>
          <p:spPr>
            <a:xfrm>
              <a:off x="2673539" y="1780857"/>
              <a:ext cx="160922" cy="246081"/>
            </a:xfrm>
            <a:custGeom>
              <a:avLst/>
              <a:gdLst/>
              <a:ahLst/>
              <a:cxnLst/>
              <a:rect l="l" t="t" r="r" b="b"/>
              <a:pathLst>
                <a:path w="548" h="838" extrusionOk="0">
                  <a:moveTo>
                    <a:pt x="434" y="722"/>
                  </a:moveTo>
                  <a:lnTo>
                    <a:pt x="354" y="620"/>
                  </a:lnTo>
                  <a:lnTo>
                    <a:pt x="387" y="562"/>
                  </a:lnTo>
                  <a:lnTo>
                    <a:pt x="278" y="426"/>
                  </a:lnTo>
                  <a:lnTo>
                    <a:pt x="222" y="385"/>
                  </a:lnTo>
                  <a:lnTo>
                    <a:pt x="378" y="333"/>
                  </a:lnTo>
                  <a:lnTo>
                    <a:pt x="437" y="239"/>
                  </a:lnTo>
                  <a:lnTo>
                    <a:pt x="492" y="263"/>
                  </a:lnTo>
                  <a:lnTo>
                    <a:pt x="548" y="209"/>
                  </a:lnTo>
                  <a:lnTo>
                    <a:pt x="490" y="134"/>
                  </a:lnTo>
                  <a:lnTo>
                    <a:pt x="395" y="134"/>
                  </a:lnTo>
                  <a:lnTo>
                    <a:pt x="327" y="187"/>
                  </a:lnTo>
                  <a:lnTo>
                    <a:pt x="224" y="203"/>
                  </a:lnTo>
                  <a:lnTo>
                    <a:pt x="157" y="286"/>
                  </a:lnTo>
                  <a:lnTo>
                    <a:pt x="105" y="286"/>
                  </a:lnTo>
                  <a:lnTo>
                    <a:pt x="47" y="229"/>
                  </a:lnTo>
                  <a:lnTo>
                    <a:pt x="34" y="103"/>
                  </a:lnTo>
                  <a:lnTo>
                    <a:pt x="73" y="50"/>
                  </a:lnTo>
                  <a:lnTo>
                    <a:pt x="167" y="50"/>
                  </a:lnTo>
                  <a:lnTo>
                    <a:pt x="268" y="33"/>
                  </a:lnTo>
                  <a:lnTo>
                    <a:pt x="301" y="33"/>
                  </a:lnTo>
                  <a:lnTo>
                    <a:pt x="301" y="0"/>
                  </a:lnTo>
                  <a:lnTo>
                    <a:pt x="265" y="0"/>
                  </a:lnTo>
                  <a:lnTo>
                    <a:pt x="164" y="16"/>
                  </a:lnTo>
                  <a:lnTo>
                    <a:pt x="56" y="16"/>
                  </a:lnTo>
                  <a:lnTo>
                    <a:pt x="0" y="93"/>
                  </a:lnTo>
                  <a:lnTo>
                    <a:pt x="15" y="244"/>
                  </a:lnTo>
                  <a:lnTo>
                    <a:pt x="91" y="320"/>
                  </a:lnTo>
                  <a:lnTo>
                    <a:pt x="173" y="320"/>
                  </a:lnTo>
                  <a:lnTo>
                    <a:pt x="242" y="234"/>
                  </a:lnTo>
                  <a:lnTo>
                    <a:pt x="340" y="219"/>
                  </a:lnTo>
                  <a:lnTo>
                    <a:pt x="407" y="168"/>
                  </a:lnTo>
                  <a:lnTo>
                    <a:pt x="473" y="168"/>
                  </a:lnTo>
                  <a:lnTo>
                    <a:pt x="503" y="206"/>
                  </a:lnTo>
                  <a:lnTo>
                    <a:pt x="485" y="223"/>
                  </a:lnTo>
                  <a:lnTo>
                    <a:pt x="424" y="197"/>
                  </a:lnTo>
                  <a:lnTo>
                    <a:pt x="356" y="305"/>
                  </a:lnTo>
                  <a:lnTo>
                    <a:pt x="182" y="363"/>
                  </a:lnTo>
                  <a:lnTo>
                    <a:pt x="182" y="398"/>
                  </a:lnTo>
                  <a:lnTo>
                    <a:pt x="255" y="450"/>
                  </a:lnTo>
                  <a:lnTo>
                    <a:pt x="347" y="565"/>
                  </a:lnTo>
                  <a:lnTo>
                    <a:pt x="313" y="623"/>
                  </a:lnTo>
                  <a:lnTo>
                    <a:pt x="392" y="723"/>
                  </a:lnTo>
                  <a:lnTo>
                    <a:pt x="322" y="723"/>
                  </a:lnTo>
                  <a:lnTo>
                    <a:pt x="290" y="799"/>
                  </a:lnTo>
                  <a:lnTo>
                    <a:pt x="233" y="788"/>
                  </a:lnTo>
                  <a:lnTo>
                    <a:pt x="233" y="760"/>
                  </a:lnTo>
                  <a:lnTo>
                    <a:pt x="262" y="700"/>
                  </a:lnTo>
                  <a:lnTo>
                    <a:pt x="153" y="604"/>
                  </a:lnTo>
                  <a:lnTo>
                    <a:pt x="204" y="519"/>
                  </a:lnTo>
                  <a:lnTo>
                    <a:pt x="134" y="446"/>
                  </a:lnTo>
                  <a:lnTo>
                    <a:pt x="8" y="532"/>
                  </a:lnTo>
                  <a:lnTo>
                    <a:pt x="47" y="592"/>
                  </a:lnTo>
                  <a:lnTo>
                    <a:pt x="29" y="690"/>
                  </a:lnTo>
                  <a:lnTo>
                    <a:pt x="48" y="759"/>
                  </a:lnTo>
                  <a:lnTo>
                    <a:pt x="48" y="790"/>
                  </a:lnTo>
                  <a:lnTo>
                    <a:pt x="81" y="790"/>
                  </a:lnTo>
                  <a:lnTo>
                    <a:pt x="81" y="754"/>
                  </a:lnTo>
                  <a:lnTo>
                    <a:pt x="63" y="688"/>
                  </a:lnTo>
                  <a:lnTo>
                    <a:pt x="82" y="585"/>
                  </a:lnTo>
                  <a:lnTo>
                    <a:pt x="54" y="541"/>
                  </a:lnTo>
                  <a:lnTo>
                    <a:pt x="129" y="490"/>
                  </a:lnTo>
                  <a:lnTo>
                    <a:pt x="162" y="523"/>
                  </a:lnTo>
                  <a:lnTo>
                    <a:pt x="110" y="611"/>
                  </a:lnTo>
                  <a:lnTo>
                    <a:pt x="220" y="708"/>
                  </a:lnTo>
                  <a:lnTo>
                    <a:pt x="199" y="753"/>
                  </a:lnTo>
                  <a:lnTo>
                    <a:pt x="199" y="816"/>
                  </a:lnTo>
                  <a:lnTo>
                    <a:pt x="310" y="838"/>
                  </a:lnTo>
                  <a:lnTo>
                    <a:pt x="345" y="757"/>
                  </a:lnTo>
                  <a:lnTo>
                    <a:pt x="434" y="757"/>
                  </a:lnTo>
                  <a:lnTo>
                    <a:pt x="434" y="722"/>
                  </a:lnTo>
                  <a:close/>
                </a:path>
              </a:pathLst>
            </a:custGeom>
            <a:solidFill>
              <a:schemeClr val="dk1"/>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2" name="Google Shape;612;p44"/>
            <p:cNvSpPr/>
            <p:nvPr/>
          </p:nvSpPr>
          <p:spPr>
            <a:xfrm>
              <a:off x="2687634" y="2023120"/>
              <a:ext cx="9691" cy="9397"/>
            </a:xfrm>
            <a:custGeom>
              <a:avLst/>
              <a:gdLst/>
              <a:ahLst/>
              <a:cxnLst/>
              <a:rect l="l" t="t" r="r" b="b"/>
              <a:pathLst>
                <a:path w="33" h="32" extrusionOk="0">
                  <a:moveTo>
                    <a:pt x="0" y="0"/>
                  </a:moveTo>
                  <a:lnTo>
                    <a:pt x="33" y="0"/>
                  </a:lnTo>
                  <a:lnTo>
                    <a:pt x="33" y="32"/>
                  </a:lnTo>
                  <a:lnTo>
                    <a:pt x="0" y="32"/>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3" name="Google Shape;613;p44"/>
            <p:cNvSpPr/>
            <p:nvPr/>
          </p:nvSpPr>
          <p:spPr>
            <a:xfrm>
              <a:off x="2788650" y="1860143"/>
              <a:ext cx="63723" cy="47278"/>
            </a:xfrm>
            <a:custGeom>
              <a:avLst/>
              <a:gdLst/>
              <a:ahLst/>
              <a:cxnLst/>
              <a:rect l="l" t="t" r="r" b="b"/>
              <a:pathLst>
                <a:path w="217" h="161" extrusionOk="0">
                  <a:moveTo>
                    <a:pt x="59" y="12"/>
                  </a:moveTo>
                  <a:lnTo>
                    <a:pt x="0" y="105"/>
                  </a:lnTo>
                  <a:lnTo>
                    <a:pt x="145" y="161"/>
                  </a:lnTo>
                  <a:lnTo>
                    <a:pt x="217" y="55"/>
                  </a:lnTo>
                  <a:lnTo>
                    <a:pt x="152" y="0"/>
                  </a:lnTo>
                  <a:lnTo>
                    <a:pt x="107" y="28"/>
                  </a:lnTo>
                  <a:lnTo>
                    <a:pt x="59" y="12"/>
                  </a:lnTo>
                  <a:moveTo>
                    <a:pt x="132" y="121"/>
                  </a:moveTo>
                  <a:lnTo>
                    <a:pt x="51" y="87"/>
                  </a:lnTo>
                  <a:lnTo>
                    <a:pt x="73" y="52"/>
                  </a:lnTo>
                  <a:lnTo>
                    <a:pt x="112" y="65"/>
                  </a:lnTo>
                  <a:lnTo>
                    <a:pt x="150" y="41"/>
                  </a:lnTo>
                  <a:lnTo>
                    <a:pt x="172" y="61"/>
                  </a:lnTo>
                  <a:lnTo>
                    <a:pt x="132" y="121"/>
                  </a:lnTo>
                  <a:close/>
                </a:path>
              </a:pathLst>
            </a:custGeom>
            <a:solidFill>
              <a:schemeClr val="dk1"/>
            </a:solidFill>
            <a:ln>
              <a:noFill/>
            </a:ln>
          </p:spPr>
          <p:txBody>
            <a:bodyPr spcFirstLastPara="1" wrap="square" lIns="90000" tIns="12950" rIns="90000" bIns="1295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4" name="Google Shape;614;p44"/>
            <p:cNvSpPr/>
            <p:nvPr/>
          </p:nvSpPr>
          <p:spPr>
            <a:xfrm>
              <a:off x="2732563" y="2031049"/>
              <a:ext cx="34064" cy="32008"/>
            </a:xfrm>
            <a:custGeom>
              <a:avLst/>
              <a:gdLst/>
              <a:ahLst/>
              <a:cxnLst/>
              <a:rect l="l" t="t" r="r" b="b"/>
              <a:pathLst>
                <a:path w="116" h="109" extrusionOk="0">
                  <a:moveTo>
                    <a:pt x="49" y="109"/>
                  </a:moveTo>
                  <a:lnTo>
                    <a:pt x="70" y="109"/>
                  </a:lnTo>
                  <a:lnTo>
                    <a:pt x="116" y="82"/>
                  </a:lnTo>
                  <a:lnTo>
                    <a:pt x="116" y="17"/>
                  </a:lnTo>
                  <a:lnTo>
                    <a:pt x="19" y="0"/>
                  </a:lnTo>
                  <a:lnTo>
                    <a:pt x="0" y="81"/>
                  </a:lnTo>
                  <a:lnTo>
                    <a:pt x="49" y="109"/>
                  </a:lnTo>
                  <a:moveTo>
                    <a:pt x="44" y="38"/>
                  </a:moveTo>
                  <a:lnTo>
                    <a:pt x="82" y="45"/>
                  </a:lnTo>
                  <a:lnTo>
                    <a:pt x="82" y="63"/>
                  </a:lnTo>
                  <a:lnTo>
                    <a:pt x="61" y="75"/>
                  </a:lnTo>
                  <a:lnTo>
                    <a:pt x="58" y="75"/>
                  </a:lnTo>
                  <a:lnTo>
                    <a:pt x="38" y="64"/>
                  </a:lnTo>
                  <a:lnTo>
                    <a:pt x="44" y="38"/>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5" name="Google Shape;615;p44"/>
            <p:cNvSpPr/>
            <p:nvPr/>
          </p:nvSpPr>
          <p:spPr>
            <a:xfrm>
              <a:off x="2776317" y="1990525"/>
              <a:ext cx="66659" cy="66659"/>
            </a:xfrm>
            <a:custGeom>
              <a:avLst/>
              <a:gdLst/>
              <a:ahLst/>
              <a:cxnLst/>
              <a:rect l="l" t="t" r="r" b="b"/>
              <a:pathLst>
                <a:path w="227" h="227" extrusionOk="0">
                  <a:moveTo>
                    <a:pt x="94" y="76"/>
                  </a:moveTo>
                  <a:lnTo>
                    <a:pt x="27" y="76"/>
                  </a:lnTo>
                  <a:lnTo>
                    <a:pt x="0" y="140"/>
                  </a:lnTo>
                  <a:lnTo>
                    <a:pt x="0" y="227"/>
                  </a:lnTo>
                  <a:lnTo>
                    <a:pt x="101" y="227"/>
                  </a:lnTo>
                  <a:lnTo>
                    <a:pt x="101" y="173"/>
                  </a:lnTo>
                  <a:lnTo>
                    <a:pt x="156" y="158"/>
                  </a:lnTo>
                  <a:lnTo>
                    <a:pt x="227" y="59"/>
                  </a:lnTo>
                  <a:lnTo>
                    <a:pt x="148" y="0"/>
                  </a:lnTo>
                  <a:lnTo>
                    <a:pt x="94" y="76"/>
                  </a:lnTo>
                  <a:moveTo>
                    <a:pt x="136" y="129"/>
                  </a:moveTo>
                  <a:lnTo>
                    <a:pt x="68" y="148"/>
                  </a:lnTo>
                  <a:lnTo>
                    <a:pt x="68" y="194"/>
                  </a:lnTo>
                  <a:lnTo>
                    <a:pt x="34" y="194"/>
                  </a:lnTo>
                  <a:lnTo>
                    <a:pt x="34" y="147"/>
                  </a:lnTo>
                  <a:lnTo>
                    <a:pt x="50" y="110"/>
                  </a:lnTo>
                  <a:lnTo>
                    <a:pt x="111" y="110"/>
                  </a:lnTo>
                  <a:lnTo>
                    <a:pt x="155" y="48"/>
                  </a:lnTo>
                  <a:lnTo>
                    <a:pt x="180" y="66"/>
                  </a:lnTo>
                  <a:lnTo>
                    <a:pt x="136" y="129"/>
                  </a:lnTo>
                  <a:close/>
                </a:path>
              </a:pathLst>
            </a:custGeom>
            <a:solidFill>
              <a:schemeClr val="dk1"/>
            </a:solidFill>
            <a:ln>
              <a:noFill/>
            </a:ln>
          </p:spPr>
          <p:txBody>
            <a:bodyPr spcFirstLastPara="1" wrap="square" lIns="90000" tIns="36700" rIns="90000" bIns="367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6" name="Google Shape;616;p44"/>
            <p:cNvSpPr/>
            <p:nvPr/>
          </p:nvSpPr>
          <p:spPr>
            <a:xfrm>
              <a:off x="2716999" y="1765881"/>
              <a:ext cx="9984" cy="9984"/>
            </a:xfrm>
            <a:custGeom>
              <a:avLst/>
              <a:gdLst/>
              <a:ahLst/>
              <a:cxnLst/>
              <a:rect l="l" t="t" r="r" b="b"/>
              <a:pathLst>
                <a:path w="34" h="34" extrusionOk="0">
                  <a:moveTo>
                    <a:pt x="0" y="0"/>
                  </a:moveTo>
                  <a:lnTo>
                    <a:pt x="34" y="0"/>
                  </a:lnTo>
                  <a:lnTo>
                    <a:pt x="34" y="34"/>
                  </a:lnTo>
                  <a:lnTo>
                    <a:pt x="0" y="34"/>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17" name="Google Shape;617;p44"/>
            <p:cNvSpPr/>
            <p:nvPr/>
          </p:nvSpPr>
          <p:spPr>
            <a:xfrm>
              <a:off x="2657975" y="1864842"/>
              <a:ext cx="9691" cy="9691"/>
            </a:xfrm>
            <a:custGeom>
              <a:avLst/>
              <a:gdLst/>
              <a:ahLst/>
              <a:cxnLst/>
              <a:rect l="l" t="t" r="r" b="b"/>
              <a:pathLst>
                <a:path w="33" h="33" extrusionOk="0">
                  <a:moveTo>
                    <a:pt x="0" y="0"/>
                  </a:moveTo>
                  <a:lnTo>
                    <a:pt x="33" y="0"/>
                  </a:lnTo>
                  <a:lnTo>
                    <a:pt x="33" y="33"/>
                  </a:lnTo>
                  <a:lnTo>
                    <a:pt x="0" y="33"/>
                  </a:lnTo>
                  <a:lnTo>
                    <a:pt x="0" y="0"/>
                  </a:lnTo>
                  <a:close/>
                </a:path>
              </a:pathLst>
            </a:custGeom>
            <a:solidFill>
              <a:schemeClr val="dk1"/>
            </a:solidFill>
            <a:ln>
              <a:noFill/>
            </a:ln>
          </p:spPr>
          <p:txBody>
            <a:bodyPr spcFirstLastPara="1" wrap="square" lIns="90000" tIns="0" rIns="90000" bIns="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5"/>
          <p:cNvSpPr txBox="1">
            <a:spLocks noGrp="1"/>
          </p:cNvSpPr>
          <p:nvPr>
            <p:ph type="subTitle" idx="2"/>
          </p:nvPr>
        </p:nvSpPr>
        <p:spPr>
          <a:xfrm>
            <a:off x="3484356" y="2172350"/>
            <a:ext cx="21753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extremely high temperatures</a:t>
            </a:r>
            <a:endParaRPr/>
          </a:p>
        </p:txBody>
      </p:sp>
      <p:sp>
        <p:nvSpPr>
          <p:cNvPr id="623" name="Google Shape;623;p45"/>
          <p:cNvSpPr txBox="1">
            <a:spLocks noGrp="1"/>
          </p:cNvSpPr>
          <p:nvPr>
            <p:ph type="subTitle" idx="5"/>
          </p:nvPr>
        </p:nvSpPr>
        <p:spPr>
          <a:xfrm>
            <a:off x="6190236" y="2172350"/>
            <a:ext cx="21753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624" name="Google Shape;624;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Types of landscapes found in Indonesia</a:t>
            </a:r>
            <a:endParaRPr/>
          </a:p>
        </p:txBody>
      </p:sp>
      <p:sp>
        <p:nvSpPr>
          <p:cNvPr id="625" name="Google Shape;625;p45"/>
          <p:cNvSpPr txBox="1">
            <a:spLocks noGrp="1"/>
          </p:cNvSpPr>
          <p:nvPr>
            <p:ph type="subTitle" idx="1"/>
          </p:nvPr>
        </p:nvSpPr>
        <p:spPr>
          <a:xfrm>
            <a:off x="778475" y="2172350"/>
            <a:ext cx="21753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626" name="Google Shape;626;p45"/>
          <p:cNvSpPr txBox="1">
            <a:spLocks noGrp="1"/>
          </p:cNvSpPr>
          <p:nvPr>
            <p:ph type="subTitle" idx="3"/>
          </p:nvPr>
        </p:nvSpPr>
        <p:spPr>
          <a:xfrm>
            <a:off x="778475" y="3852000"/>
            <a:ext cx="21753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627" name="Google Shape;627;p45"/>
          <p:cNvSpPr txBox="1">
            <a:spLocks noGrp="1"/>
          </p:cNvSpPr>
          <p:nvPr>
            <p:ph type="subTitle" idx="4"/>
          </p:nvPr>
        </p:nvSpPr>
        <p:spPr>
          <a:xfrm>
            <a:off x="3484356" y="3852000"/>
            <a:ext cx="21753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628" name="Google Shape;628;p45"/>
          <p:cNvSpPr txBox="1">
            <a:spLocks noGrp="1"/>
          </p:cNvSpPr>
          <p:nvPr>
            <p:ph type="subTitle" idx="6"/>
          </p:nvPr>
        </p:nvSpPr>
        <p:spPr>
          <a:xfrm>
            <a:off x="6190236" y="3852000"/>
            <a:ext cx="21753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629" name="Google Shape;629;p45"/>
          <p:cNvSpPr txBox="1">
            <a:spLocks noGrp="1"/>
          </p:cNvSpPr>
          <p:nvPr>
            <p:ph type="subTitle" idx="7"/>
          </p:nvPr>
        </p:nvSpPr>
        <p:spPr>
          <a:xfrm>
            <a:off x="779450" y="1356575"/>
            <a:ext cx="2173500" cy="89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Volcanic landscapes</a:t>
            </a:r>
            <a:endParaRPr/>
          </a:p>
        </p:txBody>
      </p:sp>
      <p:sp>
        <p:nvSpPr>
          <p:cNvPr id="630" name="Google Shape;630;p45"/>
          <p:cNvSpPr txBox="1">
            <a:spLocks noGrp="1"/>
          </p:cNvSpPr>
          <p:nvPr>
            <p:ph type="subTitle" idx="8"/>
          </p:nvPr>
        </p:nvSpPr>
        <p:spPr>
          <a:xfrm>
            <a:off x="3485337" y="1356575"/>
            <a:ext cx="2173500" cy="89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Tropical rainforests</a:t>
            </a:r>
            <a:endParaRPr/>
          </a:p>
        </p:txBody>
      </p:sp>
      <p:sp>
        <p:nvSpPr>
          <p:cNvPr id="631" name="Google Shape;631;p45"/>
          <p:cNvSpPr txBox="1">
            <a:spLocks noGrp="1"/>
          </p:cNvSpPr>
          <p:nvPr>
            <p:ph type="subTitle" idx="9"/>
          </p:nvPr>
        </p:nvSpPr>
        <p:spPr>
          <a:xfrm>
            <a:off x="6191224" y="1356575"/>
            <a:ext cx="2173500" cy="89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Terraced rice fields</a:t>
            </a:r>
            <a:endParaRPr/>
          </a:p>
        </p:txBody>
      </p:sp>
      <p:sp>
        <p:nvSpPr>
          <p:cNvPr id="632" name="Google Shape;632;p45"/>
          <p:cNvSpPr txBox="1">
            <a:spLocks noGrp="1"/>
          </p:cNvSpPr>
          <p:nvPr>
            <p:ph type="subTitle" idx="13"/>
          </p:nvPr>
        </p:nvSpPr>
        <p:spPr>
          <a:xfrm>
            <a:off x="779450" y="3036300"/>
            <a:ext cx="2173500" cy="89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Coastal areas and beaches</a:t>
            </a:r>
            <a:endParaRPr/>
          </a:p>
        </p:txBody>
      </p:sp>
      <p:sp>
        <p:nvSpPr>
          <p:cNvPr id="633" name="Google Shape;633;p45"/>
          <p:cNvSpPr txBox="1">
            <a:spLocks noGrp="1"/>
          </p:cNvSpPr>
          <p:nvPr>
            <p:ph type="subTitle" idx="14"/>
          </p:nvPr>
        </p:nvSpPr>
        <p:spPr>
          <a:xfrm>
            <a:off x="3485336" y="3036300"/>
            <a:ext cx="2173500" cy="89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Mangrove forests</a:t>
            </a:r>
            <a:endParaRPr/>
          </a:p>
        </p:txBody>
      </p:sp>
      <p:sp>
        <p:nvSpPr>
          <p:cNvPr id="634" name="Google Shape;634;p45"/>
          <p:cNvSpPr txBox="1">
            <a:spLocks noGrp="1"/>
          </p:cNvSpPr>
          <p:nvPr>
            <p:ph type="subTitle" idx="15"/>
          </p:nvPr>
        </p:nvSpPr>
        <p:spPr>
          <a:xfrm>
            <a:off x="6191221" y="3036300"/>
            <a:ext cx="2173500" cy="89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Island archipelagos</a:t>
            </a:r>
            <a:endParaRPr/>
          </a:p>
        </p:txBody>
      </p:sp>
      <p:sp>
        <p:nvSpPr>
          <p:cNvPr id="635" name="Google Shape;635;p45"/>
          <p:cNvSpPr/>
          <p:nvPr/>
        </p:nvSpPr>
        <p:spPr>
          <a:xfrm>
            <a:off x="6057380" y="167000"/>
            <a:ext cx="132840" cy="75240"/>
          </a:xfrm>
          <a:custGeom>
            <a:avLst/>
            <a:gdLst/>
            <a:ahLst/>
            <a:cxnLst/>
            <a:rect l="l" t="t" r="r" b="b"/>
            <a:pathLst>
              <a:path w="369" h="209" extrusionOk="0">
                <a:moveTo>
                  <a:pt x="152" y="209"/>
                </a:moveTo>
                <a:cubicBezTo>
                  <a:pt x="223" y="187"/>
                  <a:pt x="295" y="176"/>
                  <a:pt x="369" y="180"/>
                </a:cubicBezTo>
                <a:cubicBezTo>
                  <a:pt x="368" y="180"/>
                  <a:pt x="345" y="150"/>
                  <a:pt x="347" y="154"/>
                </a:cubicBezTo>
                <a:cubicBezTo>
                  <a:pt x="330" y="131"/>
                  <a:pt x="312" y="111"/>
                  <a:pt x="293" y="90"/>
                </a:cubicBezTo>
                <a:cubicBezTo>
                  <a:pt x="276" y="68"/>
                  <a:pt x="259" y="47"/>
                  <a:pt x="240" y="26"/>
                </a:cubicBezTo>
                <a:cubicBezTo>
                  <a:pt x="237" y="21"/>
                  <a:pt x="233" y="18"/>
                  <a:pt x="228" y="12"/>
                </a:cubicBezTo>
                <a:cubicBezTo>
                  <a:pt x="224" y="7"/>
                  <a:pt x="221" y="4"/>
                  <a:pt x="218" y="0"/>
                </a:cubicBezTo>
                <a:cubicBezTo>
                  <a:pt x="145" y="-3"/>
                  <a:pt x="71" y="7"/>
                  <a:pt x="0" y="30"/>
                </a:cubicBezTo>
                <a:cubicBezTo>
                  <a:pt x="2" y="30"/>
                  <a:pt x="26" y="61"/>
                  <a:pt x="23" y="56"/>
                </a:cubicBezTo>
                <a:cubicBezTo>
                  <a:pt x="40" y="78"/>
                  <a:pt x="58" y="98"/>
                  <a:pt x="76" y="119"/>
                </a:cubicBezTo>
                <a:cubicBezTo>
                  <a:pt x="94" y="141"/>
                  <a:pt x="111" y="162"/>
                  <a:pt x="130" y="183"/>
                </a:cubicBezTo>
                <a:cubicBezTo>
                  <a:pt x="131" y="187"/>
                  <a:pt x="150" y="211"/>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6" name="Google Shape;636;p45"/>
          <p:cNvSpPr/>
          <p:nvPr/>
        </p:nvSpPr>
        <p:spPr>
          <a:xfrm>
            <a:off x="4893535" y="4836590"/>
            <a:ext cx="132120" cy="75600"/>
          </a:xfrm>
          <a:custGeom>
            <a:avLst/>
            <a:gdLst/>
            <a:ahLst/>
            <a:cxnLst/>
            <a:rect l="l" t="t" r="r" b="b"/>
            <a:pathLst>
              <a:path w="367" h="210" extrusionOk="0">
                <a:moveTo>
                  <a:pt x="150" y="210"/>
                </a:moveTo>
                <a:cubicBezTo>
                  <a:pt x="221" y="187"/>
                  <a:pt x="293" y="178"/>
                  <a:pt x="367" y="180"/>
                </a:cubicBezTo>
                <a:cubicBezTo>
                  <a:pt x="366" y="180"/>
                  <a:pt x="343" y="151"/>
                  <a:pt x="345" y="154"/>
                </a:cubicBezTo>
                <a:cubicBezTo>
                  <a:pt x="328" y="134"/>
                  <a:pt x="310" y="111"/>
                  <a:pt x="293" y="91"/>
                </a:cubicBezTo>
                <a:cubicBezTo>
                  <a:pt x="274" y="70"/>
                  <a:pt x="257" y="47"/>
                  <a:pt x="240" y="27"/>
                </a:cubicBezTo>
                <a:cubicBezTo>
                  <a:pt x="235" y="23"/>
                  <a:pt x="231" y="18"/>
                  <a:pt x="228" y="13"/>
                </a:cubicBezTo>
                <a:cubicBezTo>
                  <a:pt x="224" y="10"/>
                  <a:pt x="221" y="4"/>
                  <a:pt x="216" y="1"/>
                </a:cubicBezTo>
                <a:cubicBezTo>
                  <a:pt x="143" y="-3"/>
                  <a:pt x="69" y="8"/>
                  <a:pt x="0" y="30"/>
                </a:cubicBezTo>
                <a:cubicBezTo>
                  <a:pt x="0" y="30"/>
                  <a:pt x="24" y="61"/>
                  <a:pt x="21" y="58"/>
                </a:cubicBezTo>
                <a:cubicBezTo>
                  <a:pt x="38" y="78"/>
                  <a:pt x="57" y="101"/>
                  <a:pt x="74" y="122"/>
                </a:cubicBezTo>
                <a:cubicBezTo>
                  <a:pt x="91" y="142"/>
                  <a:pt x="110" y="163"/>
                  <a:pt x="128" y="185"/>
                </a:cubicBezTo>
                <a:cubicBezTo>
                  <a:pt x="131" y="187"/>
                  <a:pt x="148" y="211"/>
                  <a:pt x="150" y="210"/>
                </a:cubicBezTo>
                <a:close/>
              </a:path>
            </a:pathLst>
          </a:custGeom>
          <a:solidFill>
            <a:schemeClr val="dk2"/>
          </a:solidFill>
          <a:ln>
            <a:noFill/>
          </a:ln>
        </p:spPr>
        <p:txBody>
          <a:bodyPr spcFirstLastPara="1" wrap="square" lIns="90000" tIns="30600" rIns="90000" bIns="306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7" name="Google Shape;637;p45"/>
          <p:cNvSpPr/>
          <p:nvPr/>
        </p:nvSpPr>
        <p:spPr>
          <a:xfrm>
            <a:off x="1155880" y="369785"/>
            <a:ext cx="132120" cy="75240"/>
          </a:xfrm>
          <a:custGeom>
            <a:avLst/>
            <a:gdLst/>
            <a:ahLst/>
            <a:cxnLst/>
            <a:rect l="l" t="t" r="r" b="b"/>
            <a:pathLst>
              <a:path w="367" h="209" extrusionOk="0">
                <a:moveTo>
                  <a:pt x="152" y="209"/>
                </a:moveTo>
                <a:cubicBezTo>
                  <a:pt x="220" y="187"/>
                  <a:pt x="295" y="177"/>
                  <a:pt x="367" y="180"/>
                </a:cubicBezTo>
                <a:cubicBezTo>
                  <a:pt x="365" y="180"/>
                  <a:pt x="343" y="151"/>
                  <a:pt x="346" y="152"/>
                </a:cubicBezTo>
                <a:cubicBezTo>
                  <a:pt x="329" y="132"/>
                  <a:pt x="310" y="111"/>
                  <a:pt x="293" y="89"/>
                </a:cubicBezTo>
                <a:cubicBezTo>
                  <a:pt x="276" y="68"/>
                  <a:pt x="257" y="47"/>
                  <a:pt x="239" y="27"/>
                </a:cubicBezTo>
                <a:cubicBezTo>
                  <a:pt x="236" y="21"/>
                  <a:pt x="231" y="16"/>
                  <a:pt x="227" y="13"/>
                </a:cubicBezTo>
                <a:cubicBezTo>
                  <a:pt x="224" y="8"/>
                  <a:pt x="220" y="4"/>
                  <a:pt x="217" y="1"/>
                </a:cubicBezTo>
                <a:cubicBezTo>
                  <a:pt x="143" y="-3"/>
                  <a:pt x="70" y="8"/>
                  <a:pt x="0" y="30"/>
                </a:cubicBezTo>
                <a:cubicBezTo>
                  <a:pt x="0" y="30"/>
                  <a:pt x="24" y="61"/>
                  <a:pt x="20" y="56"/>
                </a:cubicBezTo>
                <a:cubicBezTo>
                  <a:pt x="39" y="78"/>
                  <a:pt x="57" y="99"/>
                  <a:pt x="74" y="120"/>
                </a:cubicBezTo>
                <a:cubicBezTo>
                  <a:pt x="93" y="140"/>
                  <a:pt x="110" y="163"/>
                  <a:pt x="127" y="183"/>
                </a:cubicBezTo>
                <a:cubicBezTo>
                  <a:pt x="131" y="187"/>
                  <a:pt x="148" y="209"/>
                  <a:pt x="152" y="209"/>
                </a:cubicBezTo>
                <a:close/>
              </a:path>
            </a:pathLst>
          </a:custGeom>
          <a:solidFill>
            <a:schemeClr val="dk2"/>
          </a:solidFill>
          <a:ln>
            <a:noFill/>
          </a:ln>
        </p:spPr>
        <p:txBody>
          <a:bodyPr spcFirstLastPara="1" wrap="square" lIns="90000" tIns="30225" rIns="90000" bIns="30225"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
        <p:nvSpPr>
          <p:cNvPr id="638" name="Google Shape;638;p45"/>
          <p:cNvSpPr/>
          <p:nvPr/>
        </p:nvSpPr>
        <p:spPr>
          <a:xfrm rot="1809356">
            <a:off x="8552015" y="3936615"/>
            <a:ext cx="67680" cy="126720"/>
          </a:xfrm>
          <a:custGeom>
            <a:avLst/>
            <a:gdLst/>
            <a:ahLst/>
            <a:cxnLst/>
            <a:rect l="l" t="t" r="r" b="b"/>
            <a:pathLst>
              <a:path w="188" h="352" extrusionOk="0">
                <a:moveTo>
                  <a:pt x="2" y="235"/>
                </a:moveTo>
                <a:cubicBezTo>
                  <a:pt x="69" y="262"/>
                  <a:pt x="133" y="302"/>
                  <a:pt x="187" y="352"/>
                </a:cubicBezTo>
                <a:cubicBezTo>
                  <a:pt x="185" y="352"/>
                  <a:pt x="188" y="314"/>
                  <a:pt x="188" y="317"/>
                </a:cubicBezTo>
                <a:cubicBezTo>
                  <a:pt x="188" y="290"/>
                  <a:pt x="188" y="262"/>
                  <a:pt x="188" y="235"/>
                </a:cubicBezTo>
                <a:cubicBezTo>
                  <a:pt x="188" y="207"/>
                  <a:pt x="188" y="179"/>
                  <a:pt x="188" y="152"/>
                </a:cubicBezTo>
                <a:cubicBezTo>
                  <a:pt x="187" y="147"/>
                  <a:pt x="187" y="140"/>
                  <a:pt x="187" y="133"/>
                </a:cubicBezTo>
                <a:cubicBezTo>
                  <a:pt x="187" y="128"/>
                  <a:pt x="187" y="123"/>
                  <a:pt x="187" y="117"/>
                </a:cubicBezTo>
                <a:cubicBezTo>
                  <a:pt x="133" y="67"/>
                  <a:pt x="69" y="28"/>
                  <a:pt x="2" y="0"/>
                </a:cubicBezTo>
                <a:cubicBezTo>
                  <a:pt x="2" y="0"/>
                  <a:pt x="0" y="40"/>
                  <a:pt x="0" y="35"/>
                </a:cubicBezTo>
                <a:cubicBezTo>
                  <a:pt x="0" y="62"/>
                  <a:pt x="0" y="90"/>
                  <a:pt x="0" y="117"/>
                </a:cubicBezTo>
                <a:cubicBezTo>
                  <a:pt x="0" y="145"/>
                  <a:pt x="0" y="174"/>
                  <a:pt x="0" y="202"/>
                </a:cubicBezTo>
                <a:cubicBezTo>
                  <a:pt x="0" y="205"/>
                  <a:pt x="-1" y="235"/>
                  <a:pt x="2" y="235"/>
                </a:cubicBezTo>
                <a:close/>
              </a:path>
            </a:pathLst>
          </a:custGeom>
          <a:solidFill>
            <a:schemeClr val="dk2"/>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Geography Subject for Middle School: Map of Indonesia by Slidesgo">
  <a:themeElements>
    <a:clrScheme name="Simple Light">
      <a:dk1>
        <a:srgbClr val="000000"/>
      </a:dk1>
      <a:lt1>
        <a:srgbClr val="EDEDED"/>
      </a:lt1>
      <a:dk2>
        <a:srgbClr val="D63A3A"/>
      </a:dk2>
      <a:lt2>
        <a:srgbClr val="FFFFFF"/>
      </a:lt2>
      <a:accent1>
        <a:srgbClr val="B1B1B1"/>
      </a:accent1>
      <a:accent2>
        <a:srgbClr val="686868"/>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2418</Words>
  <Application>Microsoft Macintosh PowerPoint</Application>
  <PresentationFormat>On-screen Show (16:9)</PresentationFormat>
  <Paragraphs>374</Paragraphs>
  <Slides>54</Slides>
  <Notes>54</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54</vt:i4>
      </vt:variant>
    </vt:vector>
  </HeadingPairs>
  <TitlesOfParts>
    <vt:vector size="70" baseType="lpstr">
      <vt:lpstr>Proxima Nova</vt:lpstr>
      <vt:lpstr>Mulish Light</vt:lpstr>
      <vt:lpstr>Roboto Medium</vt:lpstr>
      <vt:lpstr>Hanken Grotesk Light</vt:lpstr>
      <vt:lpstr>Amatic SC</vt:lpstr>
      <vt:lpstr>Archivo</vt:lpstr>
      <vt:lpstr>Ubuntu Mono</vt:lpstr>
      <vt:lpstr>Calibri</vt:lpstr>
      <vt:lpstr>Nunito Light</vt:lpstr>
      <vt:lpstr>Arial</vt:lpstr>
      <vt:lpstr>Anek Bangla Light</vt:lpstr>
      <vt:lpstr>Lato Light</vt:lpstr>
      <vt:lpstr>Lato</vt:lpstr>
      <vt:lpstr>Hanken Grotesk</vt:lpstr>
      <vt:lpstr>Geography Subject for Middle School: Map of Indonesia by Slidesgo</vt:lpstr>
      <vt:lpstr>Slidesgo Final Pages</vt:lpstr>
      <vt:lpstr>Project Pitch</vt:lpstr>
      <vt:lpstr>Introduction</vt:lpstr>
      <vt:lpstr>Political map</vt:lpstr>
      <vt:lpstr>Discovering Indonesia</vt:lpstr>
      <vt:lpstr>Introduction to Indonesia</vt:lpstr>
      <vt:lpstr>Where is located?</vt:lpstr>
      <vt:lpstr>What countries border Indonesia?</vt:lpstr>
      <vt:lpstr>Most populous islands in Indonesia</vt:lpstr>
      <vt:lpstr>Types of landscapes found in Indonesia</vt:lpstr>
      <vt:lpstr>Awesome words</vt:lpstr>
      <vt:lpstr>—Someone Famous</vt:lpstr>
      <vt:lpstr>A picture is worth a thousand words</vt:lpstr>
      <vt:lpstr>A picture always reinforces  the concept</vt:lpstr>
      <vt:lpstr>98,300,000</vt:lpstr>
      <vt:lpstr>9h 55m 23s</vt:lpstr>
      <vt:lpstr>Predominant climate types</vt:lpstr>
      <vt:lpstr>Our website</vt:lpstr>
      <vt:lpstr>Our app</vt:lpstr>
      <vt:lpstr>Indonesia map infographic</vt:lpstr>
      <vt:lpstr>Key administrative divisions</vt:lpstr>
      <vt:lpstr>Country’s natural wonders</vt:lpstr>
      <vt:lpstr>Iconic landmark in Indonesia</vt:lpstr>
      <vt:lpstr>Ethnic groups of Indonesia</vt:lpstr>
      <vt:lpstr>Rubric</vt:lpstr>
      <vt:lpstr>Multiple choice questions</vt:lpstr>
      <vt:lpstr>Short answer questions</vt:lpstr>
      <vt:lpstr>Group discussion: Indonesia geography</vt:lpstr>
      <vt:lpstr>Practical application</vt:lpstr>
      <vt:lpstr>Essay: Unity in diversity</vt:lpstr>
      <vt:lpstr>Environmental challenges</vt:lpstr>
      <vt:lpstr>Indonesia location in world map</vt:lpstr>
      <vt:lpstr>Our team</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Pitch</dc:title>
  <cp:lastModifiedBy>Lear, M.F. (Michelle)</cp:lastModifiedBy>
  <cp:revision>1</cp:revision>
  <dcterms:modified xsi:type="dcterms:W3CDTF">2024-03-16T12:28:53Z</dcterms:modified>
</cp:coreProperties>
</file>